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62" r:id="rId1"/>
    <p:sldMasterId id="2147483663" r:id="rId2"/>
  </p:sldMasterIdLst>
  <p:notesMasterIdLst>
    <p:notesMasterId r:id="rId73"/>
  </p:notesMasterIdLst>
  <p:handoutMasterIdLst>
    <p:handoutMasterId r:id="rId74"/>
  </p:handoutMasterIdLst>
  <p:sldIdLst>
    <p:sldId id="256" r:id="rId3"/>
    <p:sldId id="292" r:id="rId4"/>
    <p:sldId id="320" r:id="rId5"/>
    <p:sldId id="512" r:id="rId6"/>
    <p:sldId id="513" r:id="rId7"/>
    <p:sldId id="514" r:id="rId8"/>
    <p:sldId id="515" r:id="rId9"/>
    <p:sldId id="503" r:id="rId10"/>
    <p:sldId id="506" r:id="rId11"/>
    <p:sldId id="516" r:id="rId12"/>
    <p:sldId id="517" r:id="rId13"/>
    <p:sldId id="519" r:id="rId14"/>
    <p:sldId id="518" r:id="rId15"/>
    <p:sldId id="520" r:id="rId16"/>
    <p:sldId id="521" r:id="rId17"/>
    <p:sldId id="560" r:id="rId18"/>
    <p:sldId id="561" r:id="rId19"/>
    <p:sldId id="524" r:id="rId20"/>
    <p:sldId id="525" r:id="rId21"/>
    <p:sldId id="412" r:id="rId22"/>
    <p:sldId id="526" r:id="rId23"/>
    <p:sldId id="421" r:id="rId24"/>
    <p:sldId id="527" r:id="rId25"/>
    <p:sldId id="528" r:id="rId26"/>
    <p:sldId id="530" r:id="rId27"/>
    <p:sldId id="531" r:id="rId28"/>
    <p:sldId id="532" r:id="rId29"/>
    <p:sldId id="533" r:id="rId30"/>
    <p:sldId id="529" r:id="rId31"/>
    <p:sldId id="534" r:id="rId32"/>
    <p:sldId id="535" r:id="rId33"/>
    <p:sldId id="538" r:id="rId34"/>
    <p:sldId id="536" r:id="rId35"/>
    <p:sldId id="539" r:id="rId36"/>
    <p:sldId id="540" r:id="rId37"/>
    <p:sldId id="541" r:id="rId38"/>
    <p:sldId id="542" r:id="rId39"/>
    <p:sldId id="544" r:id="rId40"/>
    <p:sldId id="562" r:id="rId41"/>
    <p:sldId id="545" r:id="rId42"/>
    <p:sldId id="543" r:id="rId43"/>
    <p:sldId id="522" r:id="rId44"/>
    <p:sldId id="372" r:id="rId45"/>
    <p:sldId id="564" r:id="rId46"/>
    <p:sldId id="427" r:id="rId47"/>
    <p:sldId id="428" r:id="rId48"/>
    <p:sldId id="547" r:id="rId49"/>
    <p:sldId id="502" r:id="rId50"/>
    <p:sldId id="548" r:id="rId51"/>
    <p:sldId id="549" r:id="rId52"/>
    <p:sldId id="550" r:id="rId53"/>
    <p:sldId id="484" r:id="rId54"/>
    <p:sldId id="552" r:id="rId55"/>
    <p:sldId id="553" r:id="rId56"/>
    <p:sldId id="554" r:id="rId57"/>
    <p:sldId id="475" r:id="rId58"/>
    <p:sldId id="555" r:id="rId59"/>
    <p:sldId id="556" r:id="rId60"/>
    <p:sldId id="557" r:id="rId61"/>
    <p:sldId id="558" r:id="rId62"/>
    <p:sldId id="565" r:id="rId63"/>
    <p:sldId id="491" r:id="rId64"/>
    <p:sldId id="566" r:id="rId65"/>
    <p:sldId id="567" r:id="rId66"/>
    <p:sldId id="568" r:id="rId67"/>
    <p:sldId id="570" r:id="rId68"/>
    <p:sldId id="569" r:id="rId69"/>
    <p:sldId id="573" r:id="rId70"/>
    <p:sldId id="571" r:id="rId71"/>
    <p:sldId id="572" r:id="rId72"/>
  </p:sldIdLst>
  <p:sldSz cx="9144000" cy="5143500" type="screen16x9"/>
  <p:notesSz cx="6858000" cy="9144000"/>
  <p:embeddedFontLst>
    <p:embeddedFont>
      <p:font typeface="a고딕11" panose="02020600000000000000" pitchFamily="18" charset="-127"/>
      <p:regular r:id="rId75"/>
    </p:embeddedFont>
    <p:embeddedFont>
      <p:font typeface="a고딕12" panose="02020600000000000000" pitchFamily="18" charset="-127"/>
      <p:regular r:id="rId76"/>
    </p:embeddedFont>
    <p:embeddedFont>
      <p:font typeface="a고딕14" panose="02020600000000000000" pitchFamily="18" charset="-127"/>
      <p:regular r:id="rId77"/>
    </p:embeddedFont>
    <p:embeddedFont>
      <p:font typeface="a고딕15" panose="02020600000000000000" pitchFamily="18" charset="-127"/>
      <p:regular r:id="rId78"/>
    </p:embeddedFont>
    <p:embeddedFont>
      <p:font typeface="a고딕16" panose="02020600000000000000" pitchFamily="18" charset="-127"/>
      <p:regular r:id="rId79"/>
    </p:embeddedFont>
    <p:embeddedFont>
      <p:font typeface="Barlow Semi Condensed" panose="00000506000000000000" pitchFamily="2" charset="0"/>
      <p:regular r:id="rId80"/>
      <p:bold r:id="rId81"/>
      <p:italic r:id="rId82"/>
      <p:boldItalic r:id="rId83"/>
    </p:embeddedFont>
    <p:embeddedFont>
      <p:font typeface="Barlow Semi Condensed Medium" panose="00000606000000000000" pitchFamily="2" charset="0"/>
      <p:regular r:id="rId84"/>
      <p:italic r:id="rId85"/>
    </p:embeddedFont>
    <p:embeddedFont>
      <p:font typeface="Consolas" panose="020B0609020204030204" pitchFamily="49" charset="0"/>
      <p:regular r:id="rId86"/>
      <p:bold r:id="rId87"/>
      <p:italic r:id="rId88"/>
      <p:boldItalic r:id="rId89"/>
    </p:embeddedFont>
    <p:embeddedFont>
      <p:font typeface="Fjalla One" panose="02000506040000020004" pitchFamily="2" charset="0"/>
      <p:regular r:id="rId90"/>
    </p:embeddedFont>
    <p:embeddedFont>
      <p:font typeface="Lucida Console" panose="020B0609040504020204" pitchFamily="49" charset="0"/>
      <p:regular r:id="rId91"/>
    </p:embeddedFont>
    <p:embeddedFont>
      <p:font typeface="Proxima Nova" panose="020B0600000101010101" charset="0"/>
      <p:regular r:id="rId92"/>
      <p:bold r:id="rId93"/>
      <p:italic r:id="rId94"/>
      <p:boldItalic r:id="rId95"/>
    </p:embeddedFont>
    <p:embeddedFont>
      <p:font typeface="Proxima Nova Semibold" panose="020B0600000101010101" charset="0"/>
      <p:regular r:id="rId96"/>
      <p:bold r:id="rId97"/>
      <p:italic r:id="rId98"/>
      <p:boldItalic r:id="rId99"/>
    </p:embeddedFont>
    <p:embeddedFont>
      <p:font typeface="Source Sans Pro" panose="020B0503030403020204" pitchFamily="34" charset="0"/>
      <p:regular r:id="rId100"/>
      <p:bold r:id="rId101"/>
      <p:italic r:id="rId102"/>
      <p:boldItalic r:id="rId10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39F79B7B-02DF-81EC-FA68-568E612A36D5}" name="주 재빈" initials="주재" userId="69d41820709f03c0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0066"/>
    <a:srgbClr val="3C7B86"/>
    <a:srgbClr val="0000FF"/>
    <a:srgbClr val="F9DBDB"/>
    <a:srgbClr val="477797"/>
    <a:srgbClr val="FF66CC"/>
    <a:srgbClr val="FF5050"/>
    <a:srgbClr val="000080"/>
    <a:srgbClr val="FF9933"/>
    <a:srgbClr val="7777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3A923B0-AD87-4146-B46D-45A1A13F56D9}" v="4513" dt="2022-11-23T15:18:12.545"/>
  </p1510:revLst>
</p1510:revInfo>
</file>

<file path=ppt/tableStyles.xml><?xml version="1.0" encoding="utf-8"?>
<a:tblStyleLst xmlns:a="http://schemas.openxmlformats.org/drawingml/2006/main" def="{C36F9F35-D909-4DA4-941C-2D07DD402FD9}">
  <a:tblStyle styleId="{C36F9F35-D909-4DA4-941C-2D07DD402FD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75DCB02-9BB8-47FD-8907-85C794F793BA}" styleName="테마 스타일 1 - 강조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7292A2E-F333-43FB-9621-5CBBE7FDCDCB}" styleName="밝은 스타일 2 - 강조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988" autoAdjust="0"/>
    <p:restoredTop sz="84316" autoAdjust="0"/>
  </p:normalViewPr>
  <p:slideViewPr>
    <p:cSldViewPr snapToGrid="0">
      <p:cViewPr varScale="1">
        <p:scale>
          <a:sx n="127" d="100"/>
          <a:sy n="127" d="100"/>
        </p:scale>
        <p:origin x="1434" y="108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font" Target="fonts/font10.fntdata"/><Relationship Id="rId89" Type="http://schemas.openxmlformats.org/officeDocument/2006/relationships/font" Target="fonts/font15.fntdata"/><Relationship Id="rId16" Type="http://schemas.openxmlformats.org/officeDocument/2006/relationships/slide" Target="slides/slide14.xml"/><Relationship Id="rId107" Type="http://schemas.openxmlformats.org/officeDocument/2006/relationships/tableStyles" Target="tableStyles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handoutMaster" Target="handoutMasters/handoutMaster1.xml"/><Relationship Id="rId79" Type="http://schemas.openxmlformats.org/officeDocument/2006/relationships/font" Target="fonts/font5.fntdata"/><Relationship Id="rId102" Type="http://schemas.openxmlformats.org/officeDocument/2006/relationships/font" Target="fonts/font28.fntdata"/><Relationship Id="rId5" Type="http://schemas.openxmlformats.org/officeDocument/2006/relationships/slide" Target="slides/slide3.xml"/><Relationship Id="rId90" Type="http://schemas.openxmlformats.org/officeDocument/2006/relationships/font" Target="fonts/font16.fntdata"/><Relationship Id="rId95" Type="http://schemas.openxmlformats.org/officeDocument/2006/relationships/font" Target="fonts/font21.fntdata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0" Type="http://schemas.openxmlformats.org/officeDocument/2006/relationships/font" Target="fonts/font6.fntdata"/><Relationship Id="rId85" Type="http://schemas.openxmlformats.org/officeDocument/2006/relationships/font" Target="fonts/font11.fntdata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font" Target="fonts/font29.fntdata"/><Relationship Id="rId108" Type="http://schemas.microsoft.com/office/2016/11/relationships/changesInfo" Target="changesInfos/changesInfo1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font" Target="fonts/font1.fntdata"/><Relationship Id="rId91" Type="http://schemas.openxmlformats.org/officeDocument/2006/relationships/font" Target="fonts/font17.fntdata"/><Relationship Id="rId96" Type="http://schemas.openxmlformats.org/officeDocument/2006/relationships/font" Target="fonts/font2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6" Type="http://schemas.openxmlformats.org/officeDocument/2006/relationships/theme" Target="theme/theme1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notesMaster" Target="notesMasters/notesMaster1.xml"/><Relationship Id="rId78" Type="http://schemas.openxmlformats.org/officeDocument/2006/relationships/font" Target="fonts/font4.fntdata"/><Relationship Id="rId81" Type="http://schemas.openxmlformats.org/officeDocument/2006/relationships/font" Target="fonts/font7.fntdata"/><Relationship Id="rId86" Type="http://schemas.openxmlformats.org/officeDocument/2006/relationships/font" Target="fonts/font12.fntdata"/><Relationship Id="rId94" Type="http://schemas.openxmlformats.org/officeDocument/2006/relationships/font" Target="fonts/font20.fntdata"/><Relationship Id="rId99" Type="http://schemas.openxmlformats.org/officeDocument/2006/relationships/font" Target="fonts/font25.fntdata"/><Relationship Id="rId101" Type="http://schemas.openxmlformats.org/officeDocument/2006/relationships/font" Target="fonts/font27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microsoft.com/office/2015/10/relationships/revisionInfo" Target="revisionInfo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font" Target="fonts/font2.fntdata"/><Relationship Id="rId97" Type="http://schemas.openxmlformats.org/officeDocument/2006/relationships/font" Target="fonts/font23.fntdata"/><Relationship Id="rId104" Type="http://schemas.openxmlformats.org/officeDocument/2006/relationships/presProps" Target="presProp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font" Target="fonts/font18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font" Target="fonts/font13.fntdata"/><Relationship Id="rId110" Type="http://schemas.microsoft.com/office/2018/10/relationships/authors" Target="authors.xml"/><Relationship Id="rId61" Type="http://schemas.openxmlformats.org/officeDocument/2006/relationships/slide" Target="slides/slide59.xml"/><Relationship Id="rId82" Type="http://schemas.openxmlformats.org/officeDocument/2006/relationships/font" Target="fonts/font8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font" Target="fonts/font3.fntdata"/><Relationship Id="rId100" Type="http://schemas.openxmlformats.org/officeDocument/2006/relationships/font" Target="fonts/font26.fntdata"/><Relationship Id="rId105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font" Target="fonts/font19.fntdata"/><Relationship Id="rId98" Type="http://schemas.openxmlformats.org/officeDocument/2006/relationships/font" Target="fonts/font24.fntdata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font" Target="fonts/font9.fntdata"/><Relationship Id="rId88" Type="http://schemas.openxmlformats.org/officeDocument/2006/relationships/font" Target="fonts/font14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주 재빈" userId="69d41820709f03c0" providerId="LiveId" clId="{60AC13FA-F98C-4766-98E5-CCD303F4BF8C}"/>
    <pc:docChg chg="undo custSel addSld delSld modSld sldOrd">
      <pc:chgData name="주 재빈" userId="69d41820709f03c0" providerId="LiveId" clId="{60AC13FA-F98C-4766-98E5-CCD303F4BF8C}" dt="2022-11-08T11:51:19.115" v="330"/>
      <pc:docMkLst>
        <pc:docMk/>
      </pc:docMkLst>
      <pc:sldChg chg="modAnim">
        <pc:chgData name="주 재빈" userId="69d41820709f03c0" providerId="LiveId" clId="{60AC13FA-F98C-4766-98E5-CCD303F4BF8C}" dt="2022-11-08T11:50:30.530" v="329"/>
        <pc:sldMkLst>
          <pc:docMk/>
          <pc:sldMk cId="0" sldId="263"/>
        </pc:sldMkLst>
      </pc:sldChg>
      <pc:sldChg chg="modSp mod modAnim">
        <pc:chgData name="주 재빈" userId="69d41820709f03c0" providerId="LiveId" clId="{60AC13FA-F98C-4766-98E5-CCD303F4BF8C}" dt="2022-11-08T11:49:55.160" v="318"/>
        <pc:sldMkLst>
          <pc:docMk/>
          <pc:sldMk cId="3176182948" sldId="293"/>
        </pc:sldMkLst>
        <pc:spChg chg="mod">
          <ac:chgData name="주 재빈" userId="69d41820709f03c0" providerId="LiveId" clId="{60AC13FA-F98C-4766-98E5-CCD303F4BF8C}" dt="2022-11-08T11:39:15.465" v="5" actId="404"/>
          <ac:spMkLst>
            <pc:docMk/>
            <pc:sldMk cId="3176182948" sldId="293"/>
            <ac:spMk id="3" creationId="{E3E6B225-79E9-347C-7BD1-B21EB4BD0875}"/>
          </ac:spMkLst>
        </pc:spChg>
        <pc:spChg chg="mod">
          <ac:chgData name="주 재빈" userId="69d41820709f03c0" providerId="LiveId" clId="{60AC13FA-F98C-4766-98E5-CCD303F4BF8C}" dt="2022-11-08T11:39:15.465" v="5" actId="404"/>
          <ac:spMkLst>
            <pc:docMk/>
            <pc:sldMk cId="3176182948" sldId="293"/>
            <ac:spMk id="6" creationId="{BCCFC890-9765-75AB-9E5F-97068CA80495}"/>
          </ac:spMkLst>
        </pc:spChg>
        <pc:grpChg chg="mod">
          <ac:chgData name="주 재빈" userId="69d41820709f03c0" providerId="LiveId" clId="{60AC13FA-F98C-4766-98E5-CCD303F4BF8C}" dt="2022-11-08T11:39:21.561" v="6" actId="1076"/>
          <ac:grpSpMkLst>
            <pc:docMk/>
            <pc:sldMk cId="3176182948" sldId="293"/>
            <ac:grpSpMk id="9" creationId="{89443996-544D-5DC4-2C6D-97B1337E4586}"/>
          </ac:grpSpMkLst>
        </pc:grpChg>
      </pc:sldChg>
      <pc:sldChg chg="addSp delSp modSp mod delAnim modAnim">
        <pc:chgData name="주 재빈" userId="69d41820709f03c0" providerId="LiveId" clId="{60AC13FA-F98C-4766-98E5-CCD303F4BF8C}" dt="2022-11-08T11:49:57.949" v="319"/>
        <pc:sldMkLst>
          <pc:docMk/>
          <pc:sldMk cId="1121927638" sldId="296"/>
        </pc:sldMkLst>
        <pc:spChg chg="mod">
          <ac:chgData name="주 재빈" userId="69d41820709f03c0" providerId="LiveId" clId="{60AC13FA-F98C-4766-98E5-CCD303F4BF8C}" dt="2022-11-08T11:39:43.798" v="11" actId="1076"/>
          <ac:spMkLst>
            <pc:docMk/>
            <pc:sldMk cId="1121927638" sldId="296"/>
            <ac:spMk id="3" creationId="{FCE732B1-23AE-C088-662E-B6C0940BBE3C}"/>
          </ac:spMkLst>
        </pc:spChg>
        <pc:spChg chg="mod">
          <ac:chgData name="주 재빈" userId="69d41820709f03c0" providerId="LiveId" clId="{60AC13FA-F98C-4766-98E5-CCD303F4BF8C}" dt="2022-11-08T11:39:44.645" v="12"/>
          <ac:spMkLst>
            <pc:docMk/>
            <pc:sldMk cId="1121927638" sldId="296"/>
            <ac:spMk id="5" creationId="{01CEF2D2-8011-6A4D-0079-DB208F131C5A}"/>
          </ac:spMkLst>
        </pc:spChg>
        <pc:spChg chg="mod">
          <ac:chgData name="주 재빈" userId="69d41820709f03c0" providerId="LiveId" clId="{60AC13FA-F98C-4766-98E5-CCD303F4BF8C}" dt="2022-11-08T11:39:59.846" v="13"/>
          <ac:spMkLst>
            <pc:docMk/>
            <pc:sldMk cId="1121927638" sldId="296"/>
            <ac:spMk id="6" creationId="{41B210CE-2FC3-FC63-6AD4-D18AFDA48728}"/>
          </ac:spMkLst>
        </pc:spChg>
        <pc:spChg chg="del mod topLvl">
          <ac:chgData name="주 재빈" userId="69d41820709f03c0" providerId="LiveId" clId="{60AC13FA-F98C-4766-98E5-CCD303F4BF8C}" dt="2022-11-08T11:40:01.651" v="14" actId="478"/>
          <ac:spMkLst>
            <pc:docMk/>
            <pc:sldMk cId="1121927638" sldId="296"/>
            <ac:spMk id="23" creationId="{94343746-5AB2-CFCF-D4F5-9FA1302FB7C6}"/>
          </ac:spMkLst>
        </pc:spChg>
        <pc:spChg chg="add del topLvl">
          <ac:chgData name="주 재빈" userId="69d41820709f03c0" providerId="LiveId" clId="{60AC13FA-F98C-4766-98E5-CCD303F4BF8C}" dt="2022-11-08T11:40:28.889" v="21" actId="478"/>
          <ac:spMkLst>
            <pc:docMk/>
            <pc:sldMk cId="1121927638" sldId="296"/>
            <ac:spMk id="24" creationId="{37849F58-4F9E-E123-709D-6D8A8CE2FB3C}"/>
          </ac:spMkLst>
        </pc:spChg>
        <pc:grpChg chg="add mod">
          <ac:chgData name="주 재빈" userId="69d41820709f03c0" providerId="LiveId" clId="{60AC13FA-F98C-4766-98E5-CCD303F4BF8C}" dt="2022-11-08T11:39:44.645" v="12"/>
          <ac:grpSpMkLst>
            <pc:docMk/>
            <pc:sldMk cId="1121927638" sldId="296"/>
            <ac:grpSpMk id="2" creationId="{05563F86-8B56-04AC-A5C7-8DEDA505538A}"/>
          </ac:grpSpMkLst>
        </pc:grpChg>
        <pc:grpChg chg="del mod">
          <ac:chgData name="주 재빈" userId="69d41820709f03c0" providerId="LiveId" clId="{60AC13FA-F98C-4766-98E5-CCD303F4BF8C}" dt="2022-11-08T11:40:01.651" v="14" actId="478"/>
          <ac:grpSpMkLst>
            <pc:docMk/>
            <pc:sldMk cId="1121927638" sldId="296"/>
            <ac:grpSpMk id="22" creationId="{B6DDFD74-D194-2DB0-C61A-C68741C2C728}"/>
          </ac:grpSpMkLst>
        </pc:grpChg>
      </pc:sldChg>
      <pc:sldChg chg="addSp delSp modSp mod addAnim delAnim modAnim">
        <pc:chgData name="주 재빈" userId="69d41820709f03c0" providerId="LiveId" clId="{60AC13FA-F98C-4766-98E5-CCD303F4BF8C}" dt="2022-11-08T11:51:19.115" v="330"/>
        <pc:sldMkLst>
          <pc:docMk/>
          <pc:sldMk cId="3089479476" sldId="297"/>
        </pc:sldMkLst>
        <pc:spChg chg="mod">
          <ac:chgData name="주 재빈" userId="69d41820709f03c0" providerId="LiveId" clId="{60AC13FA-F98C-4766-98E5-CCD303F4BF8C}" dt="2022-11-08T11:40:20.529" v="16"/>
          <ac:spMkLst>
            <pc:docMk/>
            <pc:sldMk cId="3089479476" sldId="297"/>
            <ac:spMk id="5" creationId="{F00E1D1F-A7B5-C91A-A8E9-52D34B1B63B2}"/>
          </ac:spMkLst>
        </pc:spChg>
        <pc:spChg chg="mod">
          <ac:chgData name="주 재빈" userId="69d41820709f03c0" providerId="LiveId" clId="{60AC13FA-F98C-4766-98E5-CCD303F4BF8C}" dt="2022-11-08T11:40:20.529" v="16"/>
          <ac:spMkLst>
            <pc:docMk/>
            <pc:sldMk cId="3089479476" sldId="297"/>
            <ac:spMk id="7" creationId="{467CE46D-33D8-DB11-F2AF-F5538C6AA089}"/>
          </ac:spMkLst>
        </pc:spChg>
        <pc:spChg chg="add del mod topLvl">
          <ac:chgData name="주 재빈" userId="69d41820709f03c0" providerId="LiveId" clId="{60AC13FA-F98C-4766-98E5-CCD303F4BF8C}" dt="2022-11-08T11:40:38.457" v="26" actId="478"/>
          <ac:spMkLst>
            <pc:docMk/>
            <pc:sldMk cId="3089479476" sldId="297"/>
            <ac:spMk id="11" creationId="{1D5B055C-50BD-B7FC-56E7-BED012DE4C81}"/>
          </ac:spMkLst>
        </pc:spChg>
        <pc:spChg chg="mod topLvl">
          <ac:chgData name="주 재빈" userId="69d41820709f03c0" providerId="LiveId" clId="{60AC13FA-F98C-4766-98E5-CCD303F4BF8C}" dt="2022-11-08T11:40:38.457" v="26" actId="478"/>
          <ac:spMkLst>
            <pc:docMk/>
            <pc:sldMk cId="3089479476" sldId="297"/>
            <ac:spMk id="12" creationId="{18B0DE82-FA39-F1AF-5EB9-1B5C2E731061}"/>
          </ac:spMkLst>
        </pc:spChg>
        <pc:spChg chg="mod">
          <ac:chgData name="주 재빈" userId="69d41820709f03c0" providerId="LiveId" clId="{60AC13FA-F98C-4766-98E5-CCD303F4BF8C}" dt="2022-11-08T11:40:31.863" v="22"/>
          <ac:spMkLst>
            <pc:docMk/>
            <pc:sldMk cId="3089479476" sldId="297"/>
            <ac:spMk id="13" creationId="{0EC2D0A1-EB6E-7DD7-1162-6014E4DBDD00}"/>
          </ac:spMkLst>
        </pc:spChg>
        <pc:spChg chg="mod">
          <ac:chgData name="주 재빈" userId="69d41820709f03c0" providerId="LiveId" clId="{60AC13FA-F98C-4766-98E5-CCD303F4BF8C}" dt="2022-11-08T11:40:41.054" v="28" actId="1076"/>
          <ac:spMkLst>
            <pc:docMk/>
            <pc:sldMk cId="3089479476" sldId="297"/>
            <ac:spMk id="14" creationId="{39B21CF0-4982-3815-D7A0-629C972A4204}"/>
          </ac:spMkLst>
        </pc:spChg>
        <pc:grpChg chg="add del mod">
          <ac:chgData name="주 재빈" userId="69d41820709f03c0" providerId="LiveId" clId="{60AC13FA-F98C-4766-98E5-CCD303F4BF8C}" dt="2022-11-08T11:40:21.548" v="17"/>
          <ac:grpSpMkLst>
            <pc:docMk/>
            <pc:sldMk cId="3089479476" sldId="297"/>
            <ac:grpSpMk id="3" creationId="{822557D9-9B65-351F-CC08-EE705439562B}"/>
          </ac:grpSpMkLst>
        </pc:grpChg>
        <pc:grpChg chg="add mod">
          <ac:chgData name="주 재빈" userId="69d41820709f03c0" providerId="LiveId" clId="{60AC13FA-F98C-4766-98E5-CCD303F4BF8C}" dt="2022-11-08T11:40:48.029" v="29" actId="1076"/>
          <ac:grpSpMkLst>
            <pc:docMk/>
            <pc:sldMk cId="3089479476" sldId="297"/>
            <ac:grpSpMk id="8" creationId="{DB5A547E-8F32-D87E-A222-A4FC733D9C92}"/>
          </ac:grpSpMkLst>
        </pc:grpChg>
        <pc:grpChg chg="add del mod">
          <ac:chgData name="주 재빈" userId="69d41820709f03c0" providerId="LiveId" clId="{60AC13FA-F98C-4766-98E5-CCD303F4BF8C}" dt="2022-11-08T11:40:38.457" v="26" actId="478"/>
          <ac:grpSpMkLst>
            <pc:docMk/>
            <pc:sldMk cId="3089479476" sldId="297"/>
            <ac:grpSpMk id="10" creationId="{EBFCD03D-0F46-15C5-CCFB-5A7D23B17FA2}"/>
          </ac:grpSpMkLst>
        </pc:grpChg>
      </pc:sldChg>
      <pc:sldChg chg="delSp mod delAnim">
        <pc:chgData name="주 재빈" userId="69d41820709f03c0" providerId="LiveId" clId="{60AC13FA-F98C-4766-98E5-CCD303F4BF8C}" dt="2022-11-08T11:40:56.710" v="30" actId="21"/>
        <pc:sldMkLst>
          <pc:docMk/>
          <pc:sldMk cId="1814220285" sldId="299"/>
        </pc:sldMkLst>
        <pc:picChg chg="del">
          <ac:chgData name="주 재빈" userId="69d41820709f03c0" providerId="LiveId" clId="{60AC13FA-F98C-4766-98E5-CCD303F4BF8C}" dt="2022-11-08T11:40:56.710" v="30" actId="21"/>
          <ac:picMkLst>
            <pc:docMk/>
            <pc:sldMk cId="1814220285" sldId="299"/>
            <ac:picMk id="17" creationId="{D14E2805-6296-3ADE-83D4-4AC69C5BDD67}"/>
          </ac:picMkLst>
        </pc:picChg>
      </pc:sldChg>
      <pc:sldChg chg="addSp delSp mod addAnim delAnim">
        <pc:chgData name="주 재빈" userId="69d41820709f03c0" providerId="LiveId" clId="{60AC13FA-F98C-4766-98E5-CCD303F4BF8C}" dt="2022-11-08T11:42:40.294" v="125" actId="21"/>
        <pc:sldMkLst>
          <pc:docMk/>
          <pc:sldMk cId="1454158167" sldId="302"/>
        </pc:sldMkLst>
        <pc:picChg chg="add del">
          <ac:chgData name="주 재빈" userId="69d41820709f03c0" providerId="LiveId" clId="{60AC13FA-F98C-4766-98E5-CCD303F4BF8C}" dt="2022-11-08T11:42:40.294" v="125" actId="21"/>
          <ac:picMkLst>
            <pc:docMk/>
            <pc:sldMk cId="1454158167" sldId="302"/>
            <ac:picMk id="4" creationId="{9C67F0D4-11E6-5890-F7DA-F1AEEBB001F7}"/>
          </ac:picMkLst>
        </pc:picChg>
      </pc:sldChg>
      <pc:sldChg chg="delSp mod delAnim">
        <pc:chgData name="주 재빈" userId="69d41820709f03c0" providerId="LiveId" clId="{60AC13FA-F98C-4766-98E5-CCD303F4BF8C}" dt="2022-11-08T11:43:00.349" v="131" actId="21"/>
        <pc:sldMkLst>
          <pc:docMk/>
          <pc:sldMk cId="1266662038" sldId="305"/>
        </pc:sldMkLst>
        <pc:picChg chg="del">
          <ac:chgData name="주 재빈" userId="69d41820709f03c0" providerId="LiveId" clId="{60AC13FA-F98C-4766-98E5-CCD303F4BF8C}" dt="2022-11-08T11:43:00.349" v="131" actId="21"/>
          <ac:picMkLst>
            <pc:docMk/>
            <pc:sldMk cId="1266662038" sldId="305"/>
            <ac:picMk id="5" creationId="{39DE0192-4DD1-A06A-1C19-D7E68C441764}"/>
          </ac:picMkLst>
        </pc:picChg>
      </pc:sldChg>
      <pc:sldChg chg="delSp mod delAnim">
        <pc:chgData name="주 재빈" userId="69d41820709f03c0" providerId="LiveId" clId="{60AC13FA-F98C-4766-98E5-CCD303F4BF8C}" dt="2022-11-08T11:44:33.424" v="266" actId="21"/>
        <pc:sldMkLst>
          <pc:docMk/>
          <pc:sldMk cId="2397880910" sldId="307"/>
        </pc:sldMkLst>
        <pc:picChg chg="del">
          <ac:chgData name="주 재빈" userId="69d41820709f03c0" providerId="LiveId" clId="{60AC13FA-F98C-4766-98E5-CCD303F4BF8C}" dt="2022-11-08T11:44:33.424" v="266" actId="21"/>
          <ac:picMkLst>
            <pc:docMk/>
            <pc:sldMk cId="2397880910" sldId="307"/>
            <ac:picMk id="3" creationId="{2135DF30-8A79-944E-2F57-094092E7469D}"/>
          </ac:picMkLst>
        </pc:picChg>
      </pc:sldChg>
      <pc:sldChg chg="delSp mod delAnim">
        <pc:chgData name="주 재빈" userId="69d41820709f03c0" providerId="LiveId" clId="{60AC13FA-F98C-4766-98E5-CCD303F4BF8C}" dt="2022-11-08T11:46:25.892" v="274" actId="21"/>
        <pc:sldMkLst>
          <pc:docMk/>
          <pc:sldMk cId="2451728018" sldId="308"/>
        </pc:sldMkLst>
        <pc:picChg chg="del">
          <ac:chgData name="주 재빈" userId="69d41820709f03c0" providerId="LiveId" clId="{60AC13FA-F98C-4766-98E5-CCD303F4BF8C}" dt="2022-11-08T11:46:25.892" v="274" actId="21"/>
          <ac:picMkLst>
            <pc:docMk/>
            <pc:sldMk cId="2451728018" sldId="308"/>
            <ac:picMk id="7" creationId="{840E36E0-0F60-56F7-9EDF-82BB7CF29845}"/>
          </ac:picMkLst>
        </pc:picChg>
      </pc:sldChg>
      <pc:sldChg chg="delSp mod delAnim">
        <pc:chgData name="주 재빈" userId="69d41820709f03c0" providerId="LiveId" clId="{60AC13FA-F98C-4766-98E5-CCD303F4BF8C}" dt="2022-11-08T11:43:44.050" v="211" actId="21"/>
        <pc:sldMkLst>
          <pc:docMk/>
          <pc:sldMk cId="3671781646" sldId="311"/>
        </pc:sldMkLst>
        <pc:picChg chg="del">
          <ac:chgData name="주 재빈" userId="69d41820709f03c0" providerId="LiveId" clId="{60AC13FA-F98C-4766-98E5-CCD303F4BF8C}" dt="2022-11-08T11:43:44.050" v="211" actId="21"/>
          <ac:picMkLst>
            <pc:docMk/>
            <pc:sldMk cId="3671781646" sldId="311"/>
            <ac:picMk id="3" creationId="{E1D9C4CA-0E27-5C14-8E43-8B9687D9409E}"/>
          </ac:picMkLst>
        </pc:picChg>
      </pc:sldChg>
      <pc:sldChg chg="addSp delSp modSp new mod modAnim">
        <pc:chgData name="주 재빈" userId="69d41820709f03c0" providerId="LiveId" clId="{60AC13FA-F98C-4766-98E5-CCD303F4BF8C}" dt="2022-11-08T11:50:06.293" v="321"/>
        <pc:sldMkLst>
          <pc:docMk/>
          <pc:sldMk cId="1487996502" sldId="382"/>
        </pc:sldMkLst>
        <pc:spChg chg="del mod">
          <ac:chgData name="주 재빈" userId="69d41820709f03c0" providerId="LiveId" clId="{60AC13FA-F98C-4766-98E5-CCD303F4BF8C}" dt="2022-11-08T11:41:07.493" v="55" actId="478"/>
          <ac:spMkLst>
            <pc:docMk/>
            <pc:sldMk cId="1487996502" sldId="382"/>
            <ac:spMk id="2" creationId="{56278E34-2E5B-0E8A-7932-1577E60F0CDA}"/>
          </ac:spMkLst>
        </pc:spChg>
        <pc:spChg chg="add del mod">
          <ac:chgData name="주 재빈" userId="69d41820709f03c0" providerId="LiveId" clId="{60AC13FA-F98C-4766-98E5-CCD303F4BF8C}" dt="2022-11-08T11:41:15.699" v="56" actId="478"/>
          <ac:spMkLst>
            <pc:docMk/>
            <pc:sldMk cId="1487996502" sldId="382"/>
            <ac:spMk id="5" creationId="{14ED6212-3054-606C-D25C-3EC35C9469D8}"/>
          </ac:spMkLst>
        </pc:spChg>
        <pc:spChg chg="add mod">
          <ac:chgData name="주 재빈" userId="69d41820709f03c0" providerId="LiveId" clId="{60AC13FA-F98C-4766-98E5-CCD303F4BF8C}" dt="2022-11-08T11:41:19.095" v="68" actId="20577"/>
          <ac:spMkLst>
            <pc:docMk/>
            <pc:sldMk cId="1487996502" sldId="382"/>
            <ac:spMk id="6" creationId="{645FDBBE-D4E9-471E-1567-F2FE0FC4036C}"/>
          </ac:spMkLst>
        </pc:spChg>
        <pc:picChg chg="add mod">
          <ac:chgData name="주 재빈" userId="69d41820709f03c0" providerId="LiveId" clId="{60AC13FA-F98C-4766-98E5-CCD303F4BF8C}" dt="2022-11-08T11:41:23.512" v="71" actId="1076"/>
          <ac:picMkLst>
            <pc:docMk/>
            <pc:sldMk cId="1487996502" sldId="382"/>
            <ac:picMk id="3" creationId="{FCD136F0-1298-674D-45DE-3BD1EF89E000}"/>
          </ac:picMkLst>
        </pc:picChg>
      </pc:sldChg>
      <pc:sldChg chg="addSp delSp modSp add mod delAnim modAnim">
        <pc:chgData name="주 재빈" userId="69d41820709f03c0" providerId="LiveId" clId="{60AC13FA-F98C-4766-98E5-CCD303F4BF8C}" dt="2022-11-08T11:50:11.628" v="322"/>
        <pc:sldMkLst>
          <pc:docMk/>
          <pc:sldMk cId="3302894637" sldId="383"/>
        </pc:sldMkLst>
        <pc:spChg chg="mod">
          <ac:chgData name="주 재빈" userId="69d41820709f03c0" providerId="LiveId" clId="{60AC13FA-F98C-4766-98E5-CCD303F4BF8C}" dt="2022-11-08T11:42:28.313" v="123" actId="20577"/>
          <ac:spMkLst>
            <pc:docMk/>
            <pc:sldMk cId="3302894637" sldId="383"/>
            <ac:spMk id="6" creationId="{645FDBBE-D4E9-471E-1567-F2FE0FC4036C}"/>
          </ac:spMkLst>
        </pc:spChg>
        <pc:picChg chg="add mod">
          <ac:chgData name="주 재빈" userId="69d41820709f03c0" providerId="LiveId" clId="{60AC13FA-F98C-4766-98E5-CCD303F4BF8C}" dt="2022-11-08T11:42:45.053" v="129" actId="1076"/>
          <ac:picMkLst>
            <pc:docMk/>
            <pc:sldMk cId="3302894637" sldId="383"/>
            <ac:picMk id="2" creationId="{D658A7A8-C310-B543-9714-D64D6AB6D7E3}"/>
          </ac:picMkLst>
        </pc:picChg>
        <pc:picChg chg="del">
          <ac:chgData name="주 재빈" userId="69d41820709f03c0" providerId="LiveId" clId="{60AC13FA-F98C-4766-98E5-CCD303F4BF8C}" dt="2022-11-08T11:42:36.729" v="124" actId="478"/>
          <ac:picMkLst>
            <pc:docMk/>
            <pc:sldMk cId="3302894637" sldId="383"/>
            <ac:picMk id="3" creationId="{FCD136F0-1298-674D-45DE-3BD1EF89E000}"/>
          </ac:picMkLst>
        </pc:picChg>
      </pc:sldChg>
      <pc:sldChg chg="modSp add del mod ord">
        <pc:chgData name="주 재빈" userId="69d41820709f03c0" providerId="LiveId" clId="{60AC13FA-F98C-4766-98E5-CCD303F4BF8C}" dt="2022-11-08T11:42:19.666" v="104"/>
        <pc:sldMkLst>
          <pc:docMk/>
          <pc:sldMk cId="3945288381" sldId="383"/>
        </pc:sldMkLst>
        <pc:spChg chg="mod">
          <ac:chgData name="주 재빈" userId="69d41820709f03c0" providerId="LiveId" clId="{60AC13FA-F98C-4766-98E5-CCD303F4BF8C}" dt="2022-11-08T11:42:19.186" v="103"/>
          <ac:spMkLst>
            <pc:docMk/>
            <pc:sldMk cId="3945288381" sldId="383"/>
            <ac:spMk id="6" creationId="{645FDBBE-D4E9-471E-1567-F2FE0FC4036C}"/>
          </ac:spMkLst>
        </pc:spChg>
      </pc:sldChg>
      <pc:sldChg chg="addSp delSp modSp add mod delAnim modAnim">
        <pc:chgData name="주 재빈" userId="69d41820709f03c0" providerId="LiveId" clId="{60AC13FA-F98C-4766-98E5-CCD303F4BF8C}" dt="2022-11-08T11:50:13.878" v="323"/>
        <pc:sldMkLst>
          <pc:docMk/>
          <pc:sldMk cId="1102575874" sldId="384"/>
        </pc:sldMkLst>
        <pc:spChg chg="mod">
          <ac:chgData name="주 재빈" userId="69d41820709f03c0" providerId="LiveId" clId="{60AC13FA-F98C-4766-98E5-CCD303F4BF8C}" dt="2022-11-08T11:43:15.615" v="176" actId="6549"/>
          <ac:spMkLst>
            <pc:docMk/>
            <pc:sldMk cId="1102575874" sldId="384"/>
            <ac:spMk id="6" creationId="{645FDBBE-D4E9-471E-1567-F2FE0FC4036C}"/>
          </ac:spMkLst>
        </pc:spChg>
        <pc:picChg chg="del">
          <ac:chgData name="주 재빈" userId="69d41820709f03c0" providerId="LiveId" clId="{60AC13FA-F98C-4766-98E5-CCD303F4BF8C}" dt="2022-11-08T11:43:01.395" v="132" actId="478"/>
          <ac:picMkLst>
            <pc:docMk/>
            <pc:sldMk cId="1102575874" sldId="384"/>
            <ac:picMk id="2" creationId="{D658A7A8-C310-B543-9714-D64D6AB6D7E3}"/>
          </ac:picMkLst>
        </pc:picChg>
        <pc:picChg chg="add mod">
          <ac:chgData name="주 재빈" userId="69d41820709f03c0" providerId="LiveId" clId="{60AC13FA-F98C-4766-98E5-CCD303F4BF8C}" dt="2022-11-08T11:43:06.809" v="136" actId="1076"/>
          <ac:picMkLst>
            <pc:docMk/>
            <pc:sldMk cId="1102575874" sldId="384"/>
            <ac:picMk id="3" creationId="{AA8DC7EC-EF31-E524-7511-5714A201D3D5}"/>
          </ac:picMkLst>
        </pc:picChg>
      </pc:sldChg>
      <pc:sldChg chg="add del">
        <pc:chgData name="주 재빈" userId="69d41820709f03c0" providerId="LiveId" clId="{60AC13FA-F98C-4766-98E5-CCD303F4BF8C}" dt="2022-11-08T11:42:16.299" v="97"/>
        <pc:sldMkLst>
          <pc:docMk/>
          <pc:sldMk cId="2857493345" sldId="384"/>
        </pc:sldMkLst>
      </pc:sldChg>
      <pc:sldChg chg="add del">
        <pc:chgData name="주 재빈" userId="69d41820709f03c0" providerId="LiveId" clId="{60AC13FA-F98C-4766-98E5-CCD303F4BF8C}" dt="2022-11-08T11:42:17.835" v="99"/>
        <pc:sldMkLst>
          <pc:docMk/>
          <pc:sldMk cId="3053458581" sldId="384"/>
        </pc:sldMkLst>
      </pc:sldChg>
      <pc:sldChg chg="addSp delSp modSp add mod delAnim modAnim">
        <pc:chgData name="주 재빈" userId="69d41820709f03c0" providerId="LiveId" clId="{60AC13FA-F98C-4766-98E5-CCD303F4BF8C}" dt="2022-11-08T11:50:16.147" v="324"/>
        <pc:sldMkLst>
          <pc:docMk/>
          <pc:sldMk cId="155158697" sldId="385"/>
        </pc:sldMkLst>
        <pc:spChg chg="mod">
          <ac:chgData name="주 재빈" userId="69d41820709f03c0" providerId="LiveId" clId="{60AC13FA-F98C-4766-98E5-CCD303F4BF8C}" dt="2022-11-08T11:43:41.785" v="209"/>
          <ac:spMkLst>
            <pc:docMk/>
            <pc:sldMk cId="155158697" sldId="385"/>
            <ac:spMk id="6" creationId="{645FDBBE-D4E9-471E-1567-F2FE0FC4036C}"/>
          </ac:spMkLst>
        </pc:spChg>
        <pc:picChg chg="add mod">
          <ac:chgData name="주 재빈" userId="69d41820709f03c0" providerId="LiveId" clId="{60AC13FA-F98C-4766-98E5-CCD303F4BF8C}" dt="2022-11-08T11:43:58.294" v="215" actId="1076"/>
          <ac:picMkLst>
            <pc:docMk/>
            <pc:sldMk cId="155158697" sldId="385"/>
            <ac:picMk id="2" creationId="{0C7E1C27-E1B9-A6F6-6757-E965F1F11B61}"/>
          </ac:picMkLst>
        </pc:picChg>
        <pc:picChg chg="del">
          <ac:chgData name="주 재빈" userId="69d41820709f03c0" providerId="LiveId" clId="{60AC13FA-F98C-4766-98E5-CCD303F4BF8C}" dt="2022-11-08T11:43:42.167" v="210" actId="478"/>
          <ac:picMkLst>
            <pc:docMk/>
            <pc:sldMk cId="155158697" sldId="385"/>
            <ac:picMk id="3" creationId="{AA8DC7EC-EF31-E524-7511-5714A201D3D5}"/>
          </ac:picMkLst>
        </pc:picChg>
      </pc:sldChg>
      <pc:sldChg chg="addSp delSp modSp add mod delAnim modAnim">
        <pc:chgData name="주 재빈" userId="69d41820709f03c0" providerId="LiveId" clId="{60AC13FA-F98C-4766-98E5-CCD303F4BF8C}" dt="2022-11-08T11:50:18.830" v="325"/>
        <pc:sldMkLst>
          <pc:docMk/>
          <pc:sldMk cId="1043043839" sldId="386"/>
        </pc:sldMkLst>
        <pc:spChg chg="mod">
          <ac:chgData name="주 재빈" userId="69d41820709f03c0" providerId="LiveId" clId="{60AC13FA-F98C-4766-98E5-CCD303F4BF8C}" dt="2022-11-08T11:44:26.717" v="264"/>
          <ac:spMkLst>
            <pc:docMk/>
            <pc:sldMk cId="1043043839" sldId="386"/>
            <ac:spMk id="6" creationId="{645FDBBE-D4E9-471E-1567-F2FE0FC4036C}"/>
          </ac:spMkLst>
        </pc:spChg>
        <pc:picChg chg="del">
          <ac:chgData name="주 재빈" userId="69d41820709f03c0" providerId="LiveId" clId="{60AC13FA-F98C-4766-98E5-CCD303F4BF8C}" dt="2022-11-08T11:44:27.041" v="265" actId="478"/>
          <ac:picMkLst>
            <pc:docMk/>
            <pc:sldMk cId="1043043839" sldId="386"/>
            <ac:picMk id="2" creationId="{0C7E1C27-E1B9-A6F6-6757-E965F1F11B61}"/>
          </ac:picMkLst>
        </pc:picChg>
        <pc:picChg chg="add mod">
          <ac:chgData name="주 재빈" userId="69d41820709f03c0" providerId="LiveId" clId="{60AC13FA-F98C-4766-98E5-CCD303F4BF8C}" dt="2022-11-08T11:44:40.653" v="271" actId="1076"/>
          <ac:picMkLst>
            <pc:docMk/>
            <pc:sldMk cId="1043043839" sldId="386"/>
            <ac:picMk id="3" creationId="{26D7042D-3306-DA12-129B-F991EB8FF479}"/>
          </ac:picMkLst>
        </pc:picChg>
      </pc:sldChg>
      <pc:sldChg chg="add del">
        <pc:chgData name="주 재빈" userId="69d41820709f03c0" providerId="LiveId" clId="{60AC13FA-F98C-4766-98E5-CCD303F4BF8C}" dt="2022-11-08T11:44:16.543" v="217"/>
        <pc:sldMkLst>
          <pc:docMk/>
          <pc:sldMk cId="2587958051" sldId="386"/>
        </pc:sldMkLst>
      </pc:sldChg>
      <pc:sldChg chg="addSp delSp modSp add mod delAnim modAnim">
        <pc:chgData name="주 재빈" userId="69d41820709f03c0" providerId="LiveId" clId="{60AC13FA-F98C-4766-98E5-CCD303F4BF8C}" dt="2022-11-08T11:50:23.638" v="326"/>
        <pc:sldMkLst>
          <pc:docMk/>
          <pc:sldMk cId="3652949132" sldId="387"/>
        </pc:sldMkLst>
        <pc:spChg chg="mod">
          <ac:chgData name="주 재빈" userId="69d41820709f03c0" providerId="LiveId" clId="{60AC13FA-F98C-4766-98E5-CCD303F4BF8C}" dt="2022-11-08T11:47:31.219" v="317" actId="1035"/>
          <ac:spMkLst>
            <pc:docMk/>
            <pc:sldMk cId="3652949132" sldId="387"/>
            <ac:spMk id="6" creationId="{645FDBBE-D4E9-471E-1567-F2FE0FC4036C}"/>
          </ac:spMkLst>
        </pc:spChg>
        <pc:picChg chg="add mod">
          <ac:chgData name="주 재빈" userId="69d41820709f03c0" providerId="LiveId" clId="{60AC13FA-F98C-4766-98E5-CCD303F4BF8C}" dt="2022-11-08T11:46:46.806" v="307" actId="1076"/>
          <ac:picMkLst>
            <pc:docMk/>
            <pc:sldMk cId="3652949132" sldId="387"/>
            <ac:picMk id="2" creationId="{9DF363E8-043E-770A-3881-071DCF082949}"/>
          </ac:picMkLst>
        </pc:picChg>
        <pc:picChg chg="del">
          <ac:chgData name="주 재빈" userId="69d41820709f03c0" providerId="LiveId" clId="{60AC13FA-F98C-4766-98E5-CCD303F4BF8C}" dt="2022-11-08T11:46:23.746" v="273" actId="478"/>
          <ac:picMkLst>
            <pc:docMk/>
            <pc:sldMk cId="3652949132" sldId="387"/>
            <ac:picMk id="3" creationId="{26D7042D-3306-DA12-129B-F991EB8FF479}"/>
          </ac:picMkLst>
        </pc:picChg>
      </pc:sldChg>
    </pc:docChg>
  </pc:docChgLst>
  <pc:docChgLst>
    <pc:chgData name="주 재빈" userId="69d41820709f03c0" providerId="LiveId" clId="{53A923B0-AD87-4146-B46D-45A1A13F56D9}"/>
    <pc:docChg chg="undo custSel addSld delSld modSld sldOrd">
      <pc:chgData name="주 재빈" userId="69d41820709f03c0" providerId="LiveId" clId="{53A923B0-AD87-4146-B46D-45A1A13F56D9}" dt="2022-11-23T15:18:18.205" v="31634" actId="14100"/>
      <pc:docMkLst>
        <pc:docMk/>
      </pc:docMkLst>
      <pc:sldChg chg="modSp mod">
        <pc:chgData name="주 재빈" userId="69d41820709f03c0" providerId="LiveId" clId="{53A923B0-AD87-4146-B46D-45A1A13F56D9}" dt="2022-11-22T07:18:22.099" v="9009" actId="14100"/>
        <pc:sldMkLst>
          <pc:docMk/>
          <pc:sldMk cId="0" sldId="256"/>
        </pc:sldMkLst>
        <pc:spChg chg="mod">
          <ac:chgData name="주 재빈" userId="69d41820709f03c0" providerId="LiveId" clId="{53A923B0-AD87-4146-B46D-45A1A13F56D9}" dt="2022-11-22T07:18:22.099" v="9009" actId="14100"/>
          <ac:spMkLst>
            <pc:docMk/>
            <pc:sldMk cId="0" sldId="256"/>
            <ac:spMk id="726" creationId="{00000000-0000-0000-0000-000000000000}"/>
          </ac:spMkLst>
        </pc:spChg>
      </pc:sldChg>
      <pc:sldChg chg="addSp delSp modSp del mod">
        <pc:chgData name="주 재빈" userId="69d41820709f03c0" providerId="LiveId" clId="{53A923B0-AD87-4146-B46D-45A1A13F56D9}" dt="2022-11-22T11:14:50.127" v="20475" actId="47"/>
        <pc:sldMkLst>
          <pc:docMk/>
          <pc:sldMk cId="0" sldId="288"/>
        </pc:sldMkLst>
        <pc:spChg chg="mod">
          <ac:chgData name="주 재빈" userId="69d41820709f03c0" providerId="LiveId" clId="{53A923B0-AD87-4146-B46D-45A1A13F56D9}" dt="2022-11-22T11:14:43.613" v="20473" actId="20577"/>
          <ac:spMkLst>
            <pc:docMk/>
            <pc:sldMk cId="0" sldId="288"/>
            <ac:spMk id="5" creationId="{219FD550-C0FE-8298-5D9C-1FEA190505C3}"/>
          </ac:spMkLst>
        </pc:spChg>
        <pc:spChg chg="del">
          <ac:chgData name="주 재빈" userId="69d41820709f03c0" providerId="LiveId" clId="{53A923B0-AD87-4146-B46D-45A1A13F56D9}" dt="2022-11-22T10:27:28.675" v="18811" actId="478"/>
          <ac:spMkLst>
            <pc:docMk/>
            <pc:sldMk cId="0" sldId="288"/>
            <ac:spMk id="6" creationId="{5CD2FE64-33ED-83B8-B808-062F37753B4B}"/>
          </ac:spMkLst>
        </pc:spChg>
        <pc:spChg chg="del">
          <ac:chgData name="주 재빈" userId="69d41820709f03c0" providerId="LiveId" clId="{53A923B0-AD87-4146-B46D-45A1A13F56D9}" dt="2022-11-22T10:27:30.123" v="18812" actId="478"/>
          <ac:spMkLst>
            <pc:docMk/>
            <pc:sldMk cId="0" sldId="288"/>
            <ac:spMk id="7" creationId="{703A02C8-EC63-0F4A-44B6-A38B9A3F2A80}"/>
          </ac:spMkLst>
        </pc:spChg>
        <pc:spChg chg="del mod">
          <ac:chgData name="주 재빈" userId="69d41820709f03c0" providerId="LiveId" clId="{53A923B0-AD87-4146-B46D-45A1A13F56D9}" dt="2022-11-22T10:27:32.849" v="18816" actId="478"/>
          <ac:spMkLst>
            <pc:docMk/>
            <pc:sldMk cId="0" sldId="288"/>
            <ac:spMk id="8" creationId="{569B7F52-CED6-D37D-1F4A-662C243D4783}"/>
          </ac:spMkLst>
        </pc:spChg>
        <pc:spChg chg="del">
          <ac:chgData name="주 재빈" userId="69d41820709f03c0" providerId="LiveId" clId="{53A923B0-AD87-4146-B46D-45A1A13F56D9}" dt="2022-11-22T10:27:31.841" v="18814" actId="478"/>
          <ac:spMkLst>
            <pc:docMk/>
            <pc:sldMk cId="0" sldId="288"/>
            <ac:spMk id="9" creationId="{C061307F-7DF2-A3CE-7558-455CC4CA2C8C}"/>
          </ac:spMkLst>
        </pc:spChg>
        <pc:spChg chg="del">
          <ac:chgData name="주 재빈" userId="69d41820709f03c0" providerId="LiveId" clId="{53A923B0-AD87-4146-B46D-45A1A13F56D9}" dt="2022-11-22T10:27:31.216" v="18813" actId="478"/>
          <ac:spMkLst>
            <pc:docMk/>
            <pc:sldMk cId="0" sldId="288"/>
            <ac:spMk id="10" creationId="{F6D71289-5EF1-85A9-1F5C-6771BB959191}"/>
          </ac:spMkLst>
        </pc:spChg>
        <pc:spChg chg="del mod">
          <ac:chgData name="주 재빈" userId="69d41820709f03c0" providerId="LiveId" clId="{53A923B0-AD87-4146-B46D-45A1A13F56D9}" dt="2022-11-22T11:14:47.657" v="20474" actId="478"/>
          <ac:spMkLst>
            <pc:docMk/>
            <pc:sldMk cId="0" sldId="288"/>
            <ac:spMk id="11" creationId="{980E6818-08DA-6C9A-8E5B-BC00E00960B8}"/>
          </ac:spMkLst>
        </pc:spChg>
        <pc:picChg chg="del">
          <ac:chgData name="주 재빈" userId="69d41820709f03c0" providerId="LiveId" clId="{53A923B0-AD87-4146-B46D-45A1A13F56D9}" dt="2022-11-22T10:27:01.798" v="18810" actId="478"/>
          <ac:picMkLst>
            <pc:docMk/>
            <pc:sldMk cId="0" sldId="288"/>
            <ac:picMk id="4" creationId="{F7DEFD63-55FB-CD05-AC60-CE2086772334}"/>
          </ac:picMkLst>
        </pc:picChg>
        <pc:picChg chg="add del mod">
          <ac:chgData name="주 재빈" userId="69d41820709f03c0" providerId="LiveId" clId="{53A923B0-AD87-4146-B46D-45A1A13F56D9}" dt="2022-11-22T10:48:54.606" v="19376" actId="478"/>
          <ac:picMkLst>
            <pc:docMk/>
            <pc:sldMk cId="0" sldId="288"/>
            <ac:picMk id="12" creationId="{0E58F601-B5B6-763B-7A81-CF9F7371407B}"/>
          </ac:picMkLst>
        </pc:picChg>
        <pc:picChg chg="add mod">
          <ac:chgData name="주 재빈" userId="69d41820709f03c0" providerId="LiveId" clId="{53A923B0-AD87-4146-B46D-45A1A13F56D9}" dt="2022-11-22T10:49:16.774" v="19380" actId="1076"/>
          <ac:picMkLst>
            <pc:docMk/>
            <pc:sldMk cId="0" sldId="288"/>
            <ac:picMk id="14" creationId="{6E4B2B84-7949-2FAB-F1CE-DC71166DEEC9}"/>
          </ac:picMkLst>
        </pc:picChg>
        <pc:picChg chg="add del mod">
          <ac:chgData name="주 재빈" userId="69d41820709f03c0" providerId="LiveId" clId="{53A923B0-AD87-4146-B46D-45A1A13F56D9}" dt="2022-11-22T10:49:58.580" v="19383" actId="21"/>
          <ac:picMkLst>
            <pc:docMk/>
            <pc:sldMk cId="0" sldId="288"/>
            <ac:picMk id="16" creationId="{45E3A54E-168D-4EAD-26EF-FCE31DCFF3C9}"/>
          </ac:picMkLst>
        </pc:picChg>
      </pc:sldChg>
      <pc:sldChg chg="modSp mod">
        <pc:chgData name="주 재빈" userId="69d41820709f03c0" providerId="LiveId" clId="{53A923B0-AD87-4146-B46D-45A1A13F56D9}" dt="2022-11-22T07:29:19.124" v="9277" actId="20577"/>
        <pc:sldMkLst>
          <pc:docMk/>
          <pc:sldMk cId="2023875508" sldId="292"/>
        </pc:sldMkLst>
        <pc:spChg chg="mod">
          <ac:chgData name="주 재빈" userId="69d41820709f03c0" providerId="LiveId" clId="{53A923B0-AD87-4146-B46D-45A1A13F56D9}" dt="2022-11-22T07:29:19.124" v="9277" actId="20577"/>
          <ac:spMkLst>
            <pc:docMk/>
            <pc:sldMk cId="2023875508" sldId="292"/>
            <ac:spMk id="12" creationId="{24E7BF1D-A13F-BF9A-5093-6AA754F0E89D}"/>
          </ac:spMkLst>
        </pc:spChg>
      </pc:sldChg>
      <pc:sldChg chg="del">
        <pc:chgData name="주 재빈" userId="69d41820709f03c0" providerId="LiveId" clId="{53A923B0-AD87-4146-B46D-45A1A13F56D9}" dt="2022-11-22T09:22:40.234" v="17081" actId="47"/>
        <pc:sldMkLst>
          <pc:docMk/>
          <pc:sldMk cId="3565862490" sldId="293"/>
        </pc:sldMkLst>
      </pc:sldChg>
      <pc:sldChg chg="del">
        <pc:chgData name="주 재빈" userId="69d41820709f03c0" providerId="LiveId" clId="{53A923B0-AD87-4146-B46D-45A1A13F56D9}" dt="2022-11-22T07:29:47.226" v="9296" actId="47"/>
        <pc:sldMkLst>
          <pc:docMk/>
          <pc:sldMk cId="633173813" sldId="294"/>
        </pc:sldMkLst>
      </pc:sldChg>
      <pc:sldChg chg="del">
        <pc:chgData name="주 재빈" userId="69d41820709f03c0" providerId="LiveId" clId="{53A923B0-AD87-4146-B46D-45A1A13F56D9}" dt="2022-11-22T07:29:58.461" v="9298" actId="47"/>
        <pc:sldMkLst>
          <pc:docMk/>
          <pc:sldMk cId="3340041664" sldId="325"/>
        </pc:sldMkLst>
      </pc:sldChg>
      <pc:sldChg chg="del">
        <pc:chgData name="주 재빈" userId="69d41820709f03c0" providerId="LiveId" clId="{53A923B0-AD87-4146-B46D-45A1A13F56D9}" dt="2022-11-22T07:29:58.461" v="9298" actId="47"/>
        <pc:sldMkLst>
          <pc:docMk/>
          <pc:sldMk cId="561308020" sldId="327"/>
        </pc:sldMkLst>
      </pc:sldChg>
      <pc:sldChg chg="del">
        <pc:chgData name="주 재빈" userId="69d41820709f03c0" providerId="LiveId" clId="{53A923B0-AD87-4146-B46D-45A1A13F56D9}" dt="2022-11-22T07:30:04.472" v="9299" actId="47"/>
        <pc:sldMkLst>
          <pc:docMk/>
          <pc:sldMk cId="4229394639" sldId="334"/>
        </pc:sldMkLst>
      </pc:sldChg>
      <pc:sldChg chg="modSp mod">
        <pc:chgData name="주 재빈" userId="69d41820709f03c0" providerId="LiveId" clId="{53A923B0-AD87-4146-B46D-45A1A13F56D9}" dt="2022-11-22T07:29:37.347" v="9295"/>
        <pc:sldMkLst>
          <pc:docMk/>
          <pc:sldMk cId="1229239654" sldId="372"/>
        </pc:sldMkLst>
        <pc:spChg chg="mod">
          <ac:chgData name="주 재빈" userId="69d41820709f03c0" providerId="LiveId" clId="{53A923B0-AD87-4146-B46D-45A1A13F56D9}" dt="2022-11-22T07:29:37.347" v="9295"/>
          <ac:spMkLst>
            <pc:docMk/>
            <pc:sldMk cId="1229239654" sldId="372"/>
            <ac:spMk id="927" creationId="{00000000-0000-0000-0000-000000000000}"/>
          </ac:spMkLst>
        </pc:spChg>
      </pc:sldChg>
      <pc:sldChg chg="modSp del mod">
        <pc:chgData name="주 재빈" userId="69d41820709f03c0" providerId="LiveId" clId="{53A923B0-AD87-4146-B46D-45A1A13F56D9}" dt="2022-11-22T05:34:11.891" v="6864" actId="47"/>
        <pc:sldMkLst>
          <pc:docMk/>
          <pc:sldMk cId="433196383" sldId="375"/>
        </pc:sldMkLst>
        <pc:spChg chg="mod">
          <ac:chgData name="주 재빈" userId="69d41820709f03c0" providerId="LiveId" clId="{53A923B0-AD87-4146-B46D-45A1A13F56D9}" dt="2022-11-22T05:33:41.524" v="6862" actId="20577"/>
          <ac:spMkLst>
            <pc:docMk/>
            <pc:sldMk cId="433196383" sldId="375"/>
            <ac:spMk id="3" creationId="{B17F9113-C15A-7B62-5AD3-D113EB9C2F72}"/>
          </ac:spMkLst>
        </pc:spChg>
      </pc:sldChg>
      <pc:sldChg chg="del">
        <pc:chgData name="주 재빈" userId="69d41820709f03c0" providerId="LiveId" clId="{53A923B0-AD87-4146-B46D-45A1A13F56D9}" dt="2022-11-22T07:28:46.046" v="9217" actId="47"/>
        <pc:sldMkLst>
          <pc:docMk/>
          <pc:sldMk cId="3860961520" sldId="390"/>
        </pc:sldMkLst>
      </pc:sldChg>
      <pc:sldChg chg="del">
        <pc:chgData name="주 재빈" userId="69d41820709f03c0" providerId="LiveId" clId="{53A923B0-AD87-4146-B46D-45A1A13F56D9}" dt="2022-11-22T07:28:58.299" v="9219" actId="47"/>
        <pc:sldMkLst>
          <pc:docMk/>
          <pc:sldMk cId="2426831553" sldId="393"/>
        </pc:sldMkLst>
      </pc:sldChg>
      <pc:sldChg chg="del">
        <pc:chgData name="주 재빈" userId="69d41820709f03c0" providerId="LiveId" clId="{53A923B0-AD87-4146-B46D-45A1A13F56D9}" dt="2022-11-22T07:28:58.299" v="9219" actId="47"/>
        <pc:sldMkLst>
          <pc:docMk/>
          <pc:sldMk cId="3427217559" sldId="394"/>
        </pc:sldMkLst>
      </pc:sldChg>
      <pc:sldChg chg="del">
        <pc:chgData name="주 재빈" userId="69d41820709f03c0" providerId="LiveId" clId="{53A923B0-AD87-4146-B46D-45A1A13F56D9}" dt="2022-11-22T07:28:58.299" v="9219" actId="47"/>
        <pc:sldMkLst>
          <pc:docMk/>
          <pc:sldMk cId="3539716263" sldId="395"/>
        </pc:sldMkLst>
      </pc:sldChg>
      <pc:sldChg chg="del">
        <pc:chgData name="주 재빈" userId="69d41820709f03c0" providerId="LiveId" clId="{53A923B0-AD87-4146-B46D-45A1A13F56D9}" dt="2022-11-22T07:28:46.046" v="9217" actId="47"/>
        <pc:sldMkLst>
          <pc:docMk/>
          <pc:sldMk cId="1472084701" sldId="396"/>
        </pc:sldMkLst>
      </pc:sldChg>
      <pc:sldChg chg="del">
        <pc:chgData name="주 재빈" userId="69d41820709f03c0" providerId="LiveId" clId="{53A923B0-AD87-4146-B46D-45A1A13F56D9}" dt="2022-11-22T07:28:52.721" v="9218" actId="47"/>
        <pc:sldMkLst>
          <pc:docMk/>
          <pc:sldMk cId="482610476" sldId="397"/>
        </pc:sldMkLst>
      </pc:sldChg>
      <pc:sldChg chg="del">
        <pc:chgData name="주 재빈" userId="69d41820709f03c0" providerId="LiveId" clId="{53A923B0-AD87-4146-B46D-45A1A13F56D9}" dt="2022-11-22T07:28:46.046" v="9217" actId="47"/>
        <pc:sldMkLst>
          <pc:docMk/>
          <pc:sldMk cId="193602134" sldId="398"/>
        </pc:sldMkLst>
      </pc:sldChg>
      <pc:sldChg chg="del">
        <pc:chgData name="주 재빈" userId="69d41820709f03c0" providerId="LiveId" clId="{53A923B0-AD87-4146-B46D-45A1A13F56D9}" dt="2022-11-22T07:28:58.299" v="9219" actId="47"/>
        <pc:sldMkLst>
          <pc:docMk/>
          <pc:sldMk cId="916920209" sldId="399"/>
        </pc:sldMkLst>
      </pc:sldChg>
      <pc:sldChg chg="del">
        <pc:chgData name="주 재빈" userId="69d41820709f03c0" providerId="LiveId" clId="{53A923B0-AD87-4146-B46D-45A1A13F56D9}" dt="2022-11-22T07:28:46.046" v="9217" actId="47"/>
        <pc:sldMkLst>
          <pc:docMk/>
          <pc:sldMk cId="3354386426" sldId="400"/>
        </pc:sldMkLst>
      </pc:sldChg>
      <pc:sldChg chg="del">
        <pc:chgData name="주 재빈" userId="69d41820709f03c0" providerId="LiveId" clId="{53A923B0-AD87-4146-B46D-45A1A13F56D9}" dt="2022-11-22T07:28:46.046" v="9217" actId="47"/>
        <pc:sldMkLst>
          <pc:docMk/>
          <pc:sldMk cId="1780554405" sldId="402"/>
        </pc:sldMkLst>
      </pc:sldChg>
      <pc:sldChg chg="del">
        <pc:chgData name="주 재빈" userId="69d41820709f03c0" providerId="LiveId" clId="{53A923B0-AD87-4146-B46D-45A1A13F56D9}" dt="2022-11-22T07:28:46.046" v="9217" actId="47"/>
        <pc:sldMkLst>
          <pc:docMk/>
          <pc:sldMk cId="1601656048" sldId="408"/>
        </pc:sldMkLst>
      </pc:sldChg>
      <pc:sldChg chg="del">
        <pc:chgData name="주 재빈" userId="69d41820709f03c0" providerId="LiveId" clId="{53A923B0-AD87-4146-B46D-45A1A13F56D9}" dt="2022-11-22T07:28:46.046" v="9217" actId="47"/>
        <pc:sldMkLst>
          <pc:docMk/>
          <pc:sldMk cId="2981603731" sldId="409"/>
        </pc:sldMkLst>
      </pc:sldChg>
      <pc:sldChg chg="del">
        <pc:chgData name="주 재빈" userId="69d41820709f03c0" providerId="LiveId" clId="{53A923B0-AD87-4146-B46D-45A1A13F56D9}" dt="2022-11-22T07:28:46.046" v="9217" actId="47"/>
        <pc:sldMkLst>
          <pc:docMk/>
          <pc:sldMk cId="2335962099" sldId="411"/>
        </pc:sldMkLst>
      </pc:sldChg>
      <pc:sldChg chg="addSp delSp modSp mod modAnim">
        <pc:chgData name="주 재빈" userId="69d41820709f03c0" providerId="LiveId" clId="{53A923B0-AD87-4146-B46D-45A1A13F56D9}" dt="2022-11-23T11:53:49.787" v="29314" actId="208"/>
        <pc:sldMkLst>
          <pc:docMk/>
          <pc:sldMk cId="1921088302" sldId="412"/>
        </pc:sldMkLst>
        <pc:spChg chg="mod">
          <ac:chgData name="주 재빈" userId="69d41820709f03c0" providerId="LiveId" clId="{53A923B0-AD87-4146-B46D-45A1A13F56D9}" dt="2022-11-22T07:43:41.078" v="10158" actId="20577"/>
          <ac:spMkLst>
            <pc:docMk/>
            <pc:sldMk cId="1921088302" sldId="412"/>
            <ac:spMk id="3" creationId="{B17F9113-C15A-7B62-5AD3-D113EB9C2F72}"/>
          </ac:spMkLst>
        </pc:spChg>
        <pc:spChg chg="add del">
          <ac:chgData name="주 재빈" userId="69d41820709f03c0" providerId="LiveId" clId="{53A923B0-AD87-4146-B46D-45A1A13F56D9}" dt="2022-11-22T07:44:03.590" v="10161" actId="478"/>
          <ac:spMkLst>
            <pc:docMk/>
            <pc:sldMk cId="1921088302" sldId="412"/>
            <ac:spMk id="4" creationId="{CF4A2C75-11EB-0C4D-4C3B-147BF5B58AC7}"/>
          </ac:spMkLst>
        </pc:spChg>
        <pc:spChg chg="del">
          <ac:chgData name="주 재빈" userId="69d41820709f03c0" providerId="LiveId" clId="{53A923B0-AD87-4146-B46D-45A1A13F56D9}" dt="2022-11-22T07:45:55.214" v="10188" actId="478"/>
          <ac:spMkLst>
            <pc:docMk/>
            <pc:sldMk cId="1921088302" sldId="412"/>
            <ac:spMk id="6" creationId="{5B4033A5-E633-3229-D93E-78494151BDEB}"/>
          </ac:spMkLst>
        </pc:spChg>
        <pc:spChg chg="add mod">
          <ac:chgData name="주 재빈" userId="69d41820709f03c0" providerId="LiveId" clId="{53A923B0-AD87-4146-B46D-45A1A13F56D9}" dt="2022-11-23T02:56:30.568" v="22649" actId="207"/>
          <ac:spMkLst>
            <pc:docMk/>
            <pc:sldMk cId="1921088302" sldId="412"/>
            <ac:spMk id="12" creationId="{61941544-5635-FB30-2D82-413D528552DE}"/>
          </ac:spMkLst>
        </pc:spChg>
        <pc:spChg chg="add mod">
          <ac:chgData name="주 재빈" userId="69d41820709f03c0" providerId="LiveId" clId="{53A923B0-AD87-4146-B46D-45A1A13F56D9}" dt="2022-11-23T02:55:22.333" v="22617"/>
          <ac:spMkLst>
            <pc:docMk/>
            <pc:sldMk cId="1921088302" sldId="412"/>
            <ac:spMk id="14" creationId="{8762241F-52EA-ACCA-2463-F5721082DCAD}"/>
          </ac:spMkLst>
        </pc:spChg>
        <pc:spChg chg="del">
          <ac:chgData name="주 재빈" userId="69d41820709f03c0" providerId="LiveId" clId="{53A923B0-AD87-4146-B46D-45A1A13F56D9}" dt="2022-11-22T07:43:59.848" v="10159" actId="478"/>
          <ac:spMkLst>
            <pc:docMk/>
            <pc:sldMk cId="1921088302" sldId="412"/>
            <ac:spMk id="24" creationId="{2D21FBBA-A352-DFA4-5631-9B7880BA734F}"/>
          </ac:spMkLst>
        </pc:spChg>
        <pc:spChg chg="add del">
          <ac:chgData name="주 재빈" userId="69d41820709f03c0" providerId="LiveId" clId="{53A923B0-AD87-4146-B46D-45A1A13F56D9}" dt="2022-11-22T07:44:06.884" v="10162" actId="478"/>
          <ac:spMkLst>
            <pc:docMk/>
            <pc:sldMk cId="1921088302" sldId="412"/>
            <ac:spMk id="25" creationId="{1B2E179A-3683-A7D3-A006-6F7DF244E10C}"/>
          </ac:spMkLst>
        </pc:spChg>
        <pc:spChg chg="add del">
          <ac:chgData name="주 재빈" userId="69d41820709f03c0" providerId="LiveId" clId="{53A923B0-AD87-4146-B46D-45A1A13F56D9}" dt="2022-11-22T07:44:06.884" v="10162" actId="478"/>
          <ac:spMkLst>
            <pc:docMk/>
            <pc:sldMk cId="1921088302" sldId="412"/>
            <ac:spMk id="26" creationId="{8F9B368E-1A8D-1685-ED94-C76751D17CCE}"/>
          </ac:spMkLst>
        </pc:spChg>
        <pc:spChg chg="add del">
          <ac:chgData name="주 재빈" userId="69d41820709f03c0" providerId="LiveId" clId="{53A923B0-AD87-4146-B46D-45A1A13F56D9}" dt="2022-11-22T07:44:06.884" v="10162" actId="478"/>
          <ac:spMkLst>
            <pc:docMk/>
            <pc:sldMk cId="1921088302" sldId="412"/>
            <ac:spMk id="32" creationId="{E18DA91E-24AC-84E3-9F26-EB12CC5E053A}"/>
          </ac:spMkLst>
        </pc:spChg>
        <pc:spChg chg="add del">
          <ac:chgData name="주 재빈" userId="69d41820709f03c0" providerId="LiveId" clId="{53A923B0-AD87-4146-B46D-45A1A13F56D9}" dt="2022-11-22T07:44:06.884" v="10162" actId="478"/>
          <ac:spMkLst>
            <pc:docMk/>
            <pc:sldMk cId="1921088302" sldId="412"/>
            <ac:spMk id="33" creationId="{25BB6B53-EF21-BB3D-6561-43BD22BED30D}"/>
          </ac:spMkLst>
        </pc:spChg>
        <pc:spChg chg="add del">
          <ac:chgData name="주 재빈" userId="69d41820709f03c0" providerId="LiveId" clId="{53A923B0-AD87-4146-B46D-45A1A13F56D9}" dt="2022-11-22T07:44:06.884" v="10162" actId="478"/>
          <ac:spMkLst>
            <pc:docMk/>
            <pc:sldMk cId="1921088302" sldId="412"/>
            <ac:spMk id="58" creationId="{C6B19D50-3746-654D-5E36-073D85CD8341}"/>
          </ac:spMkLst>
        </pc:spChg>
        <pc:picChg chg="add del">
          <ac:chgData name="주 재빈" userId="69d41820709f03c0" providerId="LiveId" clId="{53A923B0-AD87-4146-B46D-45A1A13F56D9}" dt="2022-11-22T07:44:06.884" v="10162" actId="478"/>
          <ac:picMkLst>
            <pc:docMk/>
            <pc:sldMk cId="1921088302" sldId="412"/>
            <ac:picMk id="2" creationId="{03E2F628-EF3C-CE39-F242-EB98A99439B8}"/>
          </ac:picMkLst>
        </pc:picChg>
        <pc:picChg chg="add mod">
          <ac:chgData name="주 재빈" userId="69d41820709f03c0" providerId="LiveId" clId="{53A923B0-AD87-4146-B46D-45A1A13F56D9}" dt="2022-11-23T11:53:49.787" v="29314" actId="208"/>
          <ac:picMkLst>
            <pc:docMk/>
            <pc:sldMk cId="1921088302" sldId="412"/>
            <ac:picMk id="7" creationId="{4FAF8469-C435-F4B3-7BD2-430A99352E0D}"/>
          </ac:picMkLst>
        </pc:picChg>
        <pc:picChg chg="add del">
          <ac:chgData name="주 재빈" userId="69d41820709f03c0" providerId="LiveId" clId="{53A923B0-AD87-4146-B46D-45A1A13F56D9}" dt="2022-11-22T07:44:06.884" v="10162" actId="478"/>
          <ac:picMkLst>
            <pc:docMk/>
            <pc:sldMk cId="1921088302" sldId="412"/>
            <ac:picMk id="8" creationId="{B8661614-F685-D56F-3AE0-12D55E07627F}"/>
          </ac:picMkLst>
        </pc:picChg>
        <pc:picChg chg="add del">
          <ac:chgData name="주 재빈" userId="69d41820709f03c0" providerId="LiveId" clId="{53A923B0-AD87-4146-B46D-45A1A13F56D9}" dt="2022-11-22T07:44:06.884" v="10162" actId="478"/>
          <ac:picMkLst>
            <pc:docMk/>
            <pc:sldMk cId="1921088302" sldId="412"/>
            <ac:picMk id="9" creationId="{F91304D1-24FA-6FEA-17B1-B89BB5BDDB7A}"/>
          </ac:picMkLst>
        </pc:picChg>
        <pc:picChg chg="add del">
          <ac:chgData name="주 재빈" userId="69d41820709f03c0" providerId="LiveId" clId="{53A923B0-AD87-4146-B46D-45A1A13F56D9}" dt="2022-11-22T07:44:06.884" v="10162" actId="478"/>
          <ac:picMkLst>
            <pc:docMk/>
            <pc:sldMk cId="1921088302" sldId="412"/>
            <ac:picMk id="10" creationId="{145311C9-DEDC-FA46-3EF8-FA2D8831340F}"/>
          </ac:picMkLst>
        </pc:picChg>
        <pc:picChg chg="add del">
          <ac:chgData name="주 재빈" userId="69d41820709f03c0" providerId="LiveId" clId="{53A923B0-AD87-4146-B46D-45A1A13F56D9}" dt="2022-11-22T07:44:06.884" v="10162" actId="478"/>
          <ac:picMkLst>
            <pc:docMk/>
            <pc:sldMk cId="1921088302" sldId="412"/>
            <ac:picMk id="11" creationId="{6CC08447-DD70-167F-5CA5-7FB4768A97AE}"/>
          </ac:picMkLst>
        </pc:picChg>
        <pc:cxnChg chg="add del">
          <ac:chgData name="주 재빈" userId="69d41820709f03c0" providerId="LiveId" clId="{53A923B0-AD87-4146-B46D-45A1A13F56D9}" dt="2022-11-22T07:44:06.884" v="10162" actId="478"/>
          <ac:cxnSpMkLst>
            <pc:docMk/>
            <pc:sldMk cId="1921088302" sldId="412"/>
            <ac:cxnSpMk id="13" creationId="{34CD7CD3-A613-42C4-B3A9-9F91673ACA31}"/>
          </ac:cxnSpMkLst>
        </pc:cxnChg>
        <pc:cxnChg chg="add del">
          <ac:chgData name="주 재빈" userId="69d41820709f03c0" providerId="LiveId" clId="{53A923B0-AD87-4146-B46D-45A1A13F56D9}" dt="2022-11-22T07:44:06.884" v="10162" actId="478"/>
          <ac:cxnSpMkLst>
            <pc:docMk/>
            <pc:sldMk cId="1921088302" sldId="412"/>
            <ac:cxnSpMk id="17" creationId="{DE22999D-1160-F7D2-03C4-21C76C81C459}"/>
          </ac:cxnSpMkLst>
        </pc:cxnChg>
        <pc:cxnChg chg="add del">
          <ac:chgData name="주 재빈" userId="69d41820709f03c0" providerId="LiveId" clId="{53A923B0-AD87-4146-B46D-45A1A13F56D9}" dt="2022-11-22T07:44:06.884" v="10162" actId="478"/>
          <ac:cxnSpMkLst>
            <pc:docMk/>
            <pc:sldMk cId="1921088302" sldId="412"/>
            <ac:cxnSpMk id="21" creationId="{B07FD8C5-26C1-4C01-066F-F134255240A2}"/>
          </ac:cxnSpMkLst>
        </pc:cxnChg>
        <pc:cxnChg chg="add del">
          <ac:chgData name="주 재빈" userId="69d41820709f03c0" providerId="LiveId" clId="{53A923B0-AD87-4146-B46D-45A1A13F56D9}" dt="2022-11-22T07:44:06.884" v="10162" actId="478"/>
          <ac:cxnSpMkLst>
            <pc:docMk/>
            <pc:sldMk cId="1921088302" sldId="412"/>
            <ac:cxnSpMk id="23" creationId="{8491FCF6-7DCB-CF1A-D96B-A5345C3884A0}"/>
          </ac:cxnSpMkLst>
        </pc:cxnChg>
        <pc:cxnChg chg="add del mod">
          <ac:chgData name="주 재빈" userId="69d41820709f03c0" providerId="LiveId" clId="{53A923B0-AD87-4146-B46D-45A1A13F56D9}" dt="2022-11-22T07:44:06.884" v="10162" actId="478"/>
          <ac:cxnSpMkLst>
            <pc:docMk/>
            <pc:sldMk cId="1921088302" sldId="412"/>
            <ac:cxnSpMk id="48" creationId="{A330D7C2-25B8-D703-9866-A6631202C4AB}"/>
          </ac:cxnSpMkLst>
        </pc:cxnChg>
        <pc:cxnChg chg="add del">
          <ac:chgData name="주 재빈" userId="69d41820709f03c0" providerId="LiveId" clId="{53A923B0-AD87-4146-B46D-45A1A13F56D9}" dt="2022-11-22T07:44:06.884" v="10162" actId="478"/>
          <ac:cxnSpMkLst>
            <pc:docMk/>
            <pc:sldMk cId="1921088302" sldId="412"/>
            <ac:cxnSpMk id="50" creationId="{A3198B93-CD2C-72F8-1AB2-DA93BBA92E29}"/>
          </ac:cxnSpMkLst>
        </pc:cxnChg>
        <pc:cxnChg chg="add del">
          <ac:chgData name="주 재빈" userId="69d41820709f03c0" providerId="LiveId" clId="{53A923B0-AD87-4146-B46D-45A1A13F56D9}" dt="2022-11-22T07:44:06.884" v="10162" actId="478"/>
          <ac:cxnSpMkLst>
            <pc:docMk/>
            <pc:sldMk cId="1921088302" sldId="412"/>
            <ac:cxnSpMk id="52" creationId="{517E2BD8-3E87-CA74-965E-4F3C0AF46E26}"/>
          </ac:cxnSpMkLst>
        </pc:cxnChg>
      </pc:sldChg>
      <pc:sldChg chg="del">
        <pc:chgData name="주 재빈" userId="69d41820709f03c0" providerId="LiveId" clId="{53A923B0-AD87-4146-B46D-45A1A13F56D9}" dt="2022-11-22T07:28:52.721" v="9218" actId="47"/>
        <pc:sldMkLst>
          <pc:docMk/>
          <pc:sldMk cId="1674474482" sldId="413"/>
        </pc:sldMkLst>
      </pc:sldChg>
      <pc:sldChg chg="del">
        <pc:chgData name="주 재빈" userId="69d41820709f03c0" providerId="LiveId" clId="{53A923B0-AD87-4146-B46D-45A1A13F56D9}" dt="2022-11-22T07:50:17.167" v="10495" actId="47"/>
        <pc:sldMkLst>
          <pc:docMk/>
          <pc:sldMk cId="2105593174" sldId="414"/>
        </pc:sldMkLst>
      </pc:sldChg>
      <pc:sldChg chg="add del">
        <pc:chgData name="주 재빈" userId="69d41820709f03c0" providerId="LiveId" clId="{53A923B0-AD87-4146-B46D-45A1A13F56D9}" dt="2022-11-22T08:29:56.587" v="13797" actId="47"/>
        <pc:sldMkLst>
          <pc:docMk/>
          <pc:sldMk cId="1269110878" sldId="415"/>
        </pc:sldMkLst>
      </pc:sldChg>
      <pc:sldChg chg="del">
        <pc:chgData name="주 재빈" userId="69d41820709f03c0" providerId="LiveId" clId="{53A923B0-AD87-4146-B46D-45A1A13F56D9}" dt="2022-11-22T07:28:52.721" v="9218" actId="47"/>
        <pc:sldMkLst>
          <pc:docMk/>
          <pc:sldMk cId="2275184472" sldId="416"/>
        </pc:sldMkLst>
      </pc:sldChg>
      <pc:sldChg chg="del">
        <pc:chgData name="주 재빈" userId="69d41820709f03c0" providerId="LiveId" clId="{53A923B0-AD87-4146-B46D-45A1A13F56D9}" dt="2022-11-22T07:28:52.721" v="9218" actId="47"/>
        <pc:sldMkLst>
          <pc:docMk/>
          <pc:sldMk cId="3692649987" sldId="417"/>
        </pc:sldMkLst>
      </pc:sldChg>
      <pc:sldChg chg="del">
        <pc:chgData name="주 재빈" userId="69d41820709f03c0" providerId="LiveId" clId="{53A923B0-AD87-4146-B46D-45A1A13F56D9}" dt="2022-11-22T07:28:52.721" v="9218" actId="47"/>
        <pc:sldMkLst>
          <pc:docMk/>
          <pc:sldMk cId="3709024455" sldId="418"/>
        </pc:sldMkLst>
      </pc:sldChg>
      <pc:sldChg chg="del">
        <pc:chgData name="주 재빈" userId="69d41820709f03c0" providerId="LiveId" clId="{53A923B0-AD87-4146-B46D-45A1A13F56D9}" dt="2022-11-22T07:28:52.721" v="9218" actId="47"/>
        <pc:sldMkLst>
          <pc:docMk/>
          <pc:sldMk cId="1835527923" sldId="420"/>
        </pc:sldMkLst>
      </pc:sldChg>
      <pc:sldChg chg="addSp delSp modSp mod ord modAnim">
        <pc:chgData name="주 재빈" userId="69d41820709f03c0" providerId="LiveId" clId="{53A923B0-AD87-4146-B46D-45A1A13F56D9}" dt="2022-11-23T11:53:39.859" v="29312" actId="208"/>
        <pc:sldMkLst>
          <pc:docMk/>
          <pc:sldMk cId="2021679343" sldId="421"/>
        </pc:sldMkLst>
        <pc:spChg chg="mod">
          <ac:chgData name="주 재빈" userId="69d41820709f03c0" providerId="LiveId" clId="{53A923B0-AD87-4146-B46D-45A1A13F56D9}" dt="2022-11-23T02:56:51.033" v="22666"/>
          <ac:spMkLst>
            <pc:docMk/>
            <pc:sldMk cId="2021679343" sldId="421"/>
            <ac:spMk id="2" creationId="{20863CC6-32E5-5C8F-4572-DAA2B02BD5C6}"/>
          </ac:spMkLst>
        </pc:spChg>
        <pc:spChg chg="mod">
          <ac:chgData name="주 재빈" userId="69d41820709f03c0" providerId="LiveId" clId="{53A923B0-AD87-4146-B46D-45A1A13F56D9}" dt="2022-11-22T07:50:25.479" v="10498"/>
          <ac:spMkLst>
            <pc:docMk/>
            <pc:sldMk cId="2021679343" sldId="421"/>
            <ac:spMk id="3" creationId="{B17F9113-C15A-7B62-5AD3-D113EB9C2F72}"/>
          </ac:spMkLst>
        </pc:spChg>
        <pc:spChg chg="del">
          <ac:chgData name="주 재빈" userId="69d41820709f03c0" providerId="LiveId" clId="{53A923B0-AD87-4146-B46D-45A1A13F56D9}" dt="2022-11-22T07:50:35.100" v="10526" actId="478"/>
          <ac:spMkLst>
            <pc:docMk/>
            <pc:sldMk cId="2021679343" sldId="421"/>
            <ac:spMk id="5" creationId="{D402622D-6D07-6411-DD87-09E5EDFE0060}"/>
          </ac:spMkLst>
        </pc:spChg>
        <pc:spChg chg="add mod">
          <ac:chgData name="주 재빈" userId="69d41820709f03c0" providerId="LiveId" clId="{53A923B0-AD87-4146-B46D-45A1A13F56D9}" dt="2022-11-22T07:53:03.052" v="10762" actId="1035"/>
          <ac:spMkLst>
            <pc:docMk/>
            <pc:sldMk cId="2021679343" sldId="421"/>
            <ac:spMk id="8" creationId="{65C5B081-7AF5-68BF-F918-F602934ACF1D}"/>
          </ac:spMkLst>
        </pc:spChg>
        <pc:spChg chg="add mod">
          <ac:chgData name="주 재빈" userId="69d41820709f03c0" providerId="LiveId" clId="{53A923B0-AD87-4146-B46D-45A1A13F56D9}" dt="2022-11-22T07:53:26.068" v="10888"/>
          <ac:spMkLst>
            <pc:docMk/>
            <pc:sldMk cId="2021679343" sldId="421"/>
            <ac:spMk id="9" creationId="{DCF0FB2C-9C77-5813-5FEA-EBB6EA7C5FDD}"/>
          </ac:spMkLst>
        </pc:spChg>
        <pc:spChg chg="add del mod">
          <ac:chgData name="주 재빈" userId="69d41820709f03c0" providerId="LiveId" clId="{53A923B0-AD87-4146-B46D-45A1A13F56D9}" dt="2022-11-22T08:18:47.017" v="12823"/>
          <ac:spMkLst>
            <pc:docMk/>
            <pc:sldMk cId="2021679343" sldId="421"/>
            <ac:spMk id="10" creationId="{14319764-DA98-6BFB-5003-28A30B861BC7}"/>
          </ac:spMkLst>
        </pc:spChg>
        <pc:picChg chg="add mod">
          <ac:chgData name="주 재빈" userId="69d41820709f03c0" providerId="LiveId" clId="{53A923B0-AD87-4146-B46D-45A1A13F56D9}" dt="2022-11-23T11:53:39.859" v="29312" actId="208"/>
          <ac:picMkLst>
            <pc:docMk/>
            <pc:sldMk cId="2021679343" sldId="421"/>
            <ac:picMk id="7" creationId="{2FA7BF56-2DA5-EB3A-8C12-25E462E5D240}"/>
          </ac:picMkLst>
        </pc:picChg>
      </pc:sldChg>
      <pc:sldChg chg="del">
        <pc:chgData name="주 재빈" userId="69d41820709f03c0" providerId="LiveId" clId="{53A923B0-AD87-4146-B46D-45A1A13F56D9}" dt="2022-11-22T09:22:35.757" v="17080" actId="47"/>
        <pc:sldMkLst>
          <pc:docMk/>
          <pc:sldMk cId="2227859031" sldId="422"/>
        </pc:sldMkLst>
      </pc:sldChg>
      <pc:sldChg chg="del">
        <pc:chgData name="주 재빈" userId="69d41820709f03c0" providerId="LiveId" clId="{53A923B0-AD87-4146-B46D-45A1A13F56D9}" dt="2022-11-22T07:28:52.721" v="9218" actId="47"/>
        <pc:sldMkLst>
          <pc:docMk/>
          <pc:sldMk cId="3461031027" sldId="423"/>
        </pc:sldMkLst>
      </pc:sldChg>
      <pc:sldChg chg="del">
        <pc:chgData name="주 재빈" userId="69d41820709f03c0" providerId="LiveId" clId="{53A923B0-AD87-4146-B46D-45A1A13F56D9}" dt="2022-11-22T09:22:35.757" v="17080" actId="47"/>
        <pc:sldMkLst>
          <pc:docMk/>
          <pc:sldMk cId="2757530054" sldId="424"/>
        </pc:sldMkLst>
      </pc:sldChg>
      <pc:sldChg chg="del">
        <pc:chgData name="주 재빈" userId="69d41820709f03c0" providerId="LiveId" clId="{53A923B0-AD87-4146-B46D-45A1A13F56D9}" dt="2022-11-22T09:22:35.757" v="17080" actId="47"/>
        <pc:sldMkLst>
          <pc:docMk/>
          <pc:sldMk cId="1516912540" sldId="425"/>
        </pc:sldMkLst>
      </pc:sldChg>
      <pc:sldChg chg="del">
        <pc:chgData name="주 재빈" userId="69d41820709f03c0" providerId="LiveId" clId="{53A923B0-AD87-4146-B46D-45A1A13F56D9}" dt="2022-11-22T09:59:34.414" v="17229" actId="47"/>
        <pc:sldMkLst>
          <pc:docMk/>
          <pc:sldMk cId="100768032" sldId="426"/>
        </pc:sldMkLst>
      </pc:sldChg>
      <pc:sldChg chg="addSp delSp modSp mod">
        <pc:chgData name="주 재빈" userId="69d41820709f03c0" providerId="LiveId" clId="{53A923B0-AD87-4146-B46D-45A1A13F56D9}" dt="2022-11-23T04:47:05.310" v="26044" actId="20577"/>
        <pc:sldMkLst>
          <pc:docMk/>
          <pc:sldMk cId="1573251122" sldId="427"/>
        </pc:sldMkLst>
        <pc:spChg chg="del">
          <ac:chgData name="주 재빈" userId="69d41820709f03c0" providerId="LiveId" clId="{53A923B0-AD87-4146-B46D-45A1A13F56D9}" dt="2022-11-23T04:39:17.912" v="25309" actId="478"/>
          <ac:spMkLst>
            <pc:docMk/>
            <pc:sldMk cId="1573251122" sldId="427"/>
            <ac:spMk id="7" creationId="{EBC5E9D4-D189-802B-B2ED-0289883E3306}"/>
          </ac:spMkLst>
        </pc:spChg>
        <pc:spChg chg="del">
          <ac:chgData name="주 재빈" userId="69d41820709f03c0" providerId="LiveId" clId="{53A923B0-AD87-4146-B46D-45A1A13F56D9}" dt="2022-11-23T04:39:17.912" v="25309" actId="478"/>
          <ac:spMkLst>
            <pc:docMk/>
            <pc:sldMk cId="1573251122" sldId="427"/>
            <ac:spMk id="20" creationId="{1AD7D131-CCDF-8CCF-A178-C170A69051A5}"/>
          </ac:spMkLst>
        </pc:spChg>
        <pc:spChg chg="del">
          <ac:chgData name="주 재빈" userId="69d41820709f03c0" providerId="LiveId" clId="{53A923B0-AD87-4146-B46D-45A1A13F56D9}" dt="2022-11-23T04:39:17.912" v="25309" actId="478"/>
          <ac:spMkLst>
            <pc:docMk/>
            <pc:sldMk cId="1573251122" sldId="427"/>
            <ac:spMk id="21" creationId="{ABA3A9AA-30AD-96E4-76C3-F80EC26D15E5}"/>
          </ac:spMkLst>
        </pc:spChg>
        <pc:spChg chg="del">
          <ac:chgData name="주 재빈" userId="69d41820709f03c0" providerId="LiveId" clId="{53A923B0-AD87-4146-B46D-45A1A13F56D9}" dt="2022-11-23T04:39:17.912" v="25309" actId="478"/>
          <ac:spMkLst>
            <pc:docMk/>
            <pc:sldMk cId="1573251122" sldId="427"/>
            <ac:spMk id="22" creationId="{BA59FBB2-8675-0B90-9A3F-857499BFACAC}"/>
          </ac:spMkLst>
        </pc:spChg>
        <pc:spChg chg="del">
          <ac:chgData name="주 재빈" userId="69d41820709f03c0" providerId="LiveId" clId="{53A923B0-AD87-4146-B46D-45A1A13F56D9}" dt="2022-11-23T04:39:17.912" v="25309" actId="478"/>
          <ac:spMkLst>
            <pc:docMk/>
            <pc:sldMk cId="1573251122" sldId="427"/>
            <ac:spMk id="23" creationId="{0FA21212-024F-D7A5-E2E6-ABBBCD26DA01}"/>
          </ac:spMkLst>
        </pc:spChg>
        <pc:spChg chg="add mod">
          <ac:chgData name="주 재빈" userId="69d41820709f03c0" providerId="LiveId" clId="{53A923B0-AD87-4146-B46D-45A1A13F56D9}" dt="2022-11-23T04:42:47.284" v="25533" actId="115"/>
          <ac:spMkLst>
            <pc:docMk/>
            <pc:sldMk cId="1573251122" sldId="427"/>
            <ac:spMk id="25" creationId="{5932DFF1-A68B-7975-76A1-2D0E6ADB6F03}"/>
          </ac:spMkLst>
        </pc:spChg>
        <pc:spChg chg="del">
          <ac:chgData name="주 재빈" userId="69d41820709f03c0" providerId="LiveId" clId="{53A923B0-AD87-4146-B46D-45A1A13F56D9}" dt="2022-11-23T04:39:17.912" v="25309" actId="478"/>
          <ac:spMkLst>
            <pc:docMk/>
            <pc:sldMk cId="1573251122" sldId="427"/>
            <ac:spMk id="26" creationId="{A86DD39D-EEB2-8011-EFFB-B6855B65AFAD}"/>
          </ac:spMkLst>
        </pc:spChg>
        <pc:spChg chg="del">
          <ac:chgData name="주 재빈" userId="69d41820709f03c0" providerId="LiveId" clId="{53A923B0-AD87-4146-B46D-45A1A13F56D9}" dt="2022-11-23T04:39:17.912" v="25309" actId="478"/>
          <ac:spMkLst>
            <pc:docMk/>
            <pc:sldMk cId="1573251122" sldId="427"/>
            <ac:spMk id="27" creationId="{FC6C5CD1-38CD-6C79-CD25-8C673CCFCCB5}"/>
          </ac:spMkLst>
        </pc:spChg>
        <pc:spChg chg="del">
          <ac:chgData name="주 재빈" userId="69d41820709f03c0" providerId="LiveId" clId="{53A923B0-AD87-4146-B46D-45A1A13F56D9}" dt="2022-11-23T04:39:17.912" v="25309" actId="478"/>
          <ac:spMkLst>
            <pc:docMk/>
            <pc:sldMk cId="1573251122" sldId="427"/>
            <ac:spMk id="31" creationId="{812E376F-E7C2-8CA6-5A77-EC78981143E1}"/>
          </ac:spMkLst>
        </pc:spChg>
        <pc:spChg chg="add mod">
          <ac:chgData name="주 재빈" userId="69d41820709f03c0" providerId="LiveId" clId="{53A923B0-AD87-4146-B46D-45A1A13F56D9}" dt="2022-11-23T04:47:05.310" v="26044" actId="20577"/>
          <ac:spMkLst>
            <pc:docMk/>
            <pc:sldMk cId="1573251122" sldId="427"/>
            <ac:spMk id="33" creationId="{9C5AF032-F1C8-A313-D52B-E72C5D5239B1}"/>
          </ac:spMkLst>
        </pc:spChg>
        <pc:spChg chg="del">
          <ac:chgData name="주 재빈" userId="69d41820709f03c0" providerId="LiveId" clId="{53A923B0-AD87-4146-B46D-45A1A13F56D9}" dt="2022-11-23T04:39:17.912" v="25309" actId="478"/>
          <ac:spMkLst>
            <pc:docMk/>
            <pc:sldMk cId="1573251122" sldId="427"/>
            <ac:spMk id="905" creationId="{AC9A3626-4B0F-ECF6-1358-023D731324CB}"/>
          </ac:spMkLst>
        </pc:spChg>
        <pc:spChg chg="mod">
          <ac:chgData name="주 재빈" userId="69d41820709f03c0" providerId="LiveId" clId="{53A923B0-AD87-4146-B46D-45A1A13F56D9}" dt="2022-11-23T04:42:24.446" v="25481" actId="1035"/>
          <ac:spMkLst>
            <pc:docMk/>
            <pc:sldMk cId="1573251122" sldId="427"/>
            <ac:spMk id="927" creationId="{00000000-0000-0000-0000-000000000000}"/>
          </ac:spMkLst>
        </pc:spChg>
        <pc:grpChg chg="del">
          <ac:chgData name="주 재빈" userId="69d41820709f03c0" providerId="LiveId" clId="{53A923B0-AD87-4146-B46D-45A1A13F56D9}" dt="2022-11-23T04:39:17.912" v="25309" actId="478"/>
          <ac:grpSpMkLst>
            <pc:docMk/>
            <pc:sldMk cId="1573251122" sldId="427"/>
            <ac:grpSpMk id="24" creationId="{0F1CCC0C-68CE-8E15-79DC-37D316607483}"/>
          </ac:grpSpMkLst>
        </pc:grpChg>
        <pc:grpChg chg="del">
          <ac:chgData name="주 재빈" userId="69d41820709f03c0" providerId="LiveId" clId="{53A923B0-AD87-4146-B46D-45A1A13F56D9}" dt="2022-11-23T04:39:17.912" v="25309" actId="478"/>
          <ac:grpSpMkLst>
            <pc:docMk/>
            <pc:sldMk cId="1573251122" sldId="427"/>
            <ac:grpSpMk id="32" creationId="{F5D5EF04-7F85-51AC-E429-DC9428A833DE}"/>
          </ac:grpSpMkLst>
        </pc:grpChg>
        <pc:grpChg chg="del">
          <ac:chgData name="주 재빈" userId="69d41820709f03c0" providerId="LiveId" clId="{53A923B0-AD87-4146-B46D-45A1A13F56D9}" dt="2022-11-23T04:39:17.912" v="25309" actId="478"/>
          <ac:grpSpMkLst>
            <pc:docMk/>
            <pc:sldMk cId="1573251122" sldId="427"/>
            <ac:grpSpMk id="43" creationId="{5259DD32-5744-7320-A6FE-8552FCD077D3}"/>
          </ac:grpSpMkLst>
        </pc:grpChg>
        <pc:grpChg chg="del">
          <ac:chgData name="주 재빈" userId="69d41820709f03c0" providerId="LiveId" clId="{53A923B0-AD87-4146-B46D-45A1A13F56D9}" dt="2022-11-23T04:39:17.912" v="25309" actId="478"/>
          <ac:grpSpMkLst>
            <pc:docMk/>
            <pc:sldMk cId="1573251122" sldId="427"/>
            <ac:grpSpMk id="47" creationId="{29F91B34-E649-F23D-BBAC-4E8A48F24FDB}"/>
          </ac:grpSpMkLst>
        </pc:grpChg>
        <pc:grpChg chg="del">
          <ac:chgData name="주 재빈" userId="69d41820709f03c0" providerId="LiveId" clId="{53A923B0-AD87-4146-B46D-45A1A13F56D9}" dt="2022-11-23T04:39:17.912" v="25309" actId="478"/>
          <ac:grpSpMkLst>
            <pc:docMk/>
            <pc:sldMk cId="1573251122" sldId="427"/>
            <ac:grpSpMk id="49" creationId="{DB9381ED-7EC6-814E-0B47-7C1758551634}"/>
          </ac:grpSpMkLst>
        </pc:grpChg>
        <pc:grpChg chg="del">
          <ac:chgData name="주 재빈" userId="69d41820709f03c0" providerId="LiveId" clId="{53A923B0-AD87-4146-B46D-45A1A13F56D9}" dt="2022-11-23T04:39:17.912" v="25309" actId="478"/>
          <ac:grpSpMkLst>
            <pc:docMk/>
            <pc:sldMk cId="1573251122" sldId="427"/>
            <ac:grpSpMk id="53" creationId="{632A0D7C-43F9-BF5C-2A8B-433FC3F3B5B8}"/>
          </ac:grpSpMkLst>
        </pc:grpChg>
        <pc:grpChg chg="del">
          <ac:chgData name="주 재빈" userId="69d41820709f03c0" providerId="LiveId" clId="{53A923B0-AD87-4146-B46D-45A1A13F56D9}" dt="2022-11-23T04:39:17.912" v="25309" actId="478"/>
          <ac:grpSpMkLst>
            <pc:docMk/>
            <pc:sldMk cId="1573251122" sldId="427"/>
            <ac:grpSpMk id="56" creationId="{25098776-9CF9-28A6-E77C-AD379A61EAF8}"/>
          </ac:grpSpMkLst>
        </pc:grpChg>
        <pc:grpChg chg="del">
          <ac:chgData name="주 재빈" userId="69d41820709f03c0" providerId="LiveId" clId="{53A923B0-AD87-4146-B46D-45A1A13F56D9}" dt="2022-11-23T04:39:17.912" v="25309" actId="478"/>
          <ac:grpSpMkLst>
            <pc:docMk/>
            <pc:sldMk cId="1573251122" sldId="427"/>
            <ac:grpSpMk id="58" creationId="{80B87A2D-31CE-19D0-4784-567B6BC75891}"/>
          </ac:grpSpMkLst>
        </pc:grpChg>
        <pc:grpChg chg="del">
          <ac:chgData name="주 재빈" userId="69d41820709f03c0" providerId="LiveId" clId="{53A923B0-AD87-4146-B46D-45A1A13F56D9}" dt="2022-11-23T04:39:17.912" v="25309" actId="478"/>
          <ac:grpSpMkLst>
            <pc:docMk/>
            <pc:sldMk cId="1573251122" sldId="427"/>
            <ac:grpSpMk id="60" creationId="{BC9DFD47-C118-78D8-E3A5-E62C4F8B01BF}"/>
          </ac:grpSpMkLst>
        </pc:grpChg>
        <pc:grpChg chg="del">
          <ac:chgData name="주 재빈" userId="69d41820709f03c0" providerId="LiveId" clId="{53A923B0-AD87-4146-B46D-45A1A13F56D9}" dt="2022-11-23T04:39:17.912" v="25309" actId="478"/>
          <ac:grpSpMkLst>
            <pc:docMk/>
            <pc:sldMk cId="1573251122" sldId="427"/>
            <ac:grpSpMk id="62" creationId="{5F59146D-BA4D-CCBB-0B64-7E9CE22F0185}"/>
          </ac:grpSpMkLst>
        </pc:grpChg>
        <pc:grpChg chg="del">
          <ac:chgData name="주 재빈" userId="69d41820709f03c0" providerId="LiveId" clId="{53A923B0-AD87-4146-B46D-45A1A13F56D9}" dt="2022-11-23T04:39:17.912" v="25309" actId="478"/>
          <ac:grpSpMkLst>
            <pc:docMk/>
            <pc:sldMk cId="1573251122" sldId="427"/>
            <ac:grpSpMk id="896" creationId="{DE12B1D9-19CE-5D95-5066-25698C1C1244}"/>
          </ac:grpSpMkLst>
        </pc:grpChg>
        <pc:grpChg chg="del">
          <ac:chgData name="주 재빈" userId="69d41820709f03c0" providerId="LiveId" clId="{53A923B0-AD87-4146-B46D-45A1A13F56D9}" dt="2022-11-23T04:39:17.912" v="25309" actId="478"/>
          <ac:grpSpMkLst>
            <pc:docMk/>
            <pc:sldMk cId="1573251122" sldId="427"/>
            <ac:grpSpMk id="898" creationId="{269419A7-3ED5-DAD9-99C5-2B5ADA3313B2}"/>
          </ac:grpSpMkLst>
        </pc:grpChg>
        <pc:grpChg chg="del">
          <ac:chgData name="주 재빈" userId="69d41820709f03c0" providerId="LiveId" clId="{53A923B0-AD87-4146-B46D-45A1A13F56D9}" dt="2022-11-23T04:39:17.912" v="25309" actId="478"/>
          <ac:grpSpMkLst>
            <pc:docMk/>
            <pc:sldMk cId="1573251122" sldId="427"/>
            <ac:grpSpMk id="900" creationId="{092C3CDC-53F5-5A1B-1FCD-5ABD6A0989F1}"/>
          </ac:grpSpMkLst>
        </pc:grpChg>
        <pc:grpChg chg="del">
          <ac:chgData name="주 재빈" userId="69d41820709f03c0" providerId="LiveId" clId="{53A923B0-AD87-4146-B46D-45A1A13F56D9}" dt="2022-11-23T04:39:17.912" v="25309" actId="478"/>
          <ac:grpSpMkLst>
            <pc:docMk/>
            <pc:sldMk cId="1573251122" sldId="427"/>
            <ac:grpSpMk id="902" creationId="{E808B2E5-EB4E-1A62-9F69-99DBA1FBF2D9}"/>
          </ac:grpSpMkLst>
        </pc:grpChg>
        <pc:grpChg chg="del">
          <ac:chgData name="주 재빈" userId="69d41820709f03c0" providerId="LiveId" clId="{53A923B0-AD87-4146-B46D-45A1A13F56D9}" dt="2022-11-23T04:39:17.912" v="25309" actId="478"/>
          <ac:grpSpMkLst>
            <pc:docMk/>
            <pc:sldMk cId="1573251122" sldId="427"/>
            <ac:grpSpMk id="904" creationId="{0441D2FC-5AC6-0FA8-9819-2552A43C4772}"/>
          </ac:grpSpMkLst>
        </pc:grpChg>
        <pc:grpChg chg="del">
          <ac:chgData name="주 재빈" userId="69d41820709f03c0" providerId="LiveId" clId="{53A923B0-AD87-4146-B46D-45A1A13F56D9}" dt="2022-11-23T04:39:17.912" v="25309" actId="478"/>
          <ac:grpSpMkLst>
            <pc:docMk/>
            <pc:sldMk cId="1573251122" sldId="427"/>
            <ac:grpSpMk id="906" creationId="{A5479322-C457-1E23-D872-291830578B6D}"/>
          </ac:grpSpMkLst>
        </pc:grpChg>
        <pc:grpChg chg="del">
          <ac:chgData name="주 재빈" userId="69d41820709f03c0" providerId="LiveId" clId="{53A923B0-AD87-4146-B46D-45A1A13F56D9}" dt="2022-11-23T04:39:17.912" v="25309" actId="478"/>
          <ac:grpSpMkLst>
            <pc:docMk/>
            <pc:sldMk cId="1573251122" sldId="427"/>
            <ac:grpSpMk id="909" creationId="{54E80371-DB83-DAD1-04FF-54AE6ED42233}"/>
          </ac:grpSpMkLst>
        </pc:grpChg>
        <pc:grpChg chg="del">
          <ac:chgData name="주 재빈" userId="69d41820709f03c0" providerId="LiveId" clId="{53A923B0-AD87-4146-B46D-45A1A13F56D9}" dt="2022-11-23T04:39:17.912" v="25309" actId="478"/>
          <ac:grpSpMkLst>
            <pc:docMk/>
            <pc:sldMk cId="1573251122" sldId="427"/>
            <ac:grpSpMk id="914" creationId="{247C10F4-43F7-D7AE-C718-0991A70D2A84}"/>
          </ac:grpSpMkLst>
        </pc:grpChg>
        <pc:grpChg chg="del">
          <ac:chgData name="주 재빈" userId="69d41820709f03c0" providerId="LiveId" clId="{53A923B0-AD87-4146-B46D-45A1A13F56D9}" dt="2022-11-23T04:39:17.912" v="25309" actId="478"/>
          <ac:grpSpMkLst>
            <pc:docMk/>
            <pc:sldMk cId="1573251122" sldId="427"/>
            <ac:grpSpMk id="915" creationId="{F9189E67-BBBE-7B99-54DF-270238AE6CD2}"/>
          </ac:grpSpMkLst>
        </pc:grpChg>
        <pc:picChg chg="add mod">
          <ac:chgData name="주 재빈" userId="69d41820709f03c0" providerId="LiveId" clId="{53A923B0-AD87-4146-B46D-45A1A13F56D9}" dt="2022-11-22T10:40:45.741" v="19367" actId="1076"/>
          <ac:picMkLst>
            <pc:docMk/>
            <pc:sldMk cId="1573251122" sldId="427"/>
            <ac:picMk id="28" creationId="{2BAFE10F-5E85-4537-DBB4-FF4B37F4F2F8}"/>
          </ac:picMkLst>
        </pc:picChg>
        <pc:cxnChg chg="del">
          <ac:chgData name="주 재빈" userId="69d41820709f03c0" providerId="LiveId" clId="{53A923B0-AD87-4146-B46D-45A1A13F56D9}" dt="2022-11-23T04:39:17.912" v="25309" actId="478"/>
          <ac:cxnSpMkLst>
            <pc:docMk/>
            <pc:sldMk cId="1573251122" sldId="427"/>
            <ac:cxnSpMk id="19" creationId="{38B688B5-1212-5F0C-5021-63EF67F69CA8}"/>
          </ac:cxnSpMkLst>
        </pc:cxnChg>
        <pc:cxnChg chg="del">
          <ac:chgData name="주 재빈" userId="69d41820709f03c0" providerId="LiveId" clId="{53A923B0-AD87-4146-B46D-45A1A13F56D9}" dt="2022-11-23T04:39:17.912" v="25309" actId="478"/>
          <ac:cxnSpMkLst>
            <pc:docMk/>
            <pc:sldMk cId="1573251122" sldId="427"/>
            <ac:cxnSpMk id="30" creationId="{F7D0C2B0-08C4-0273-1016-BC546B869D08}"/>
          </ac:cxnSpMkLst>
        </pc:cxnChg>
      </pc:sldChg>
      <pc:sldChg chg="addSp delSp modSp mod modAnim">
        <pc:chgData name="주 재빈" userId="69d41820709f03c0" providerId="LiveId" clId="{53A923B0-AD87-4146-B46D-45A1A13F56D9}" dt="2022-11-23T11:56:18.664" v="29323" actId="20577"/>
        <pc:sldMkLst>
          <pc:docMk/>
          <pc:sldMk cId="2954174621" sldId="428"/>
        </pc:sldMkLst>
        <pc:spChg chg="del">
          <ac:chgData name="주 재빈" userId="69d41820709f03c0" providerId="LiveId" clId="{53A923B0-AD87-4146-B46D-45A1A13F56D9}" dt="2022-11-22T09:23:30.057" v="17209" actId="478"/>
          <ac:spMkLst>
            <pc:docMk/>
            <pc:sldMk cId="2954174621" sldId="428"/>
            <ac:spMk id="2" creationId="{CF4B60FD-43D9-9B78-30F7-2EA41A09E342}"/>
          </ac:spMkLst>
        </pc:spChg>
        <pc:spChg chg="del">
          <ac:chgData name="주 재빈" userId="69d41820709f03c0" providerId="LiveId" clId="{53A923B0-AD87-4146-B46D-45A1A13F56D9}" dt="2022-11-22T09:23:30.057" v="17209" actId="478"/>
          <ac:spMkLst>
            <pc:docMk/>
            <pc:sldMk cId="2954174621" sldId="428"/>
            <ac:spMk id="3" creationId="{C13F049C-6C36-0EE7-A7ED-9B970121C66D}"/>
          </ac:spMkLst>
        </pc:spChg>
        <pc:spChg chg="del">
          <ac:chgData name="주 재빈" userId="69d41820709f03c0" providerId="LiveId" clId="{53A923B0-AD87-4146-B46D-45A1A13F56D9}" dt="2022-11-22T09:23:30.057" v="17209" actId="478"/>
          <ac:spMkLst>
            <pc:docMk/>
            <pc:sldMk cId="2954174621" sldId="428"/>
            <ac:spMk id="5" creationId="{C76380BA-C8A2-25A7-6BE9-400E6EA9060F}"/>
          </ac:spMkLst>
        </pc:spChg>
        <pc:spChg chg="del">
          <ac:chgData name="주 재빈" userId="69d41820709f03c0" providerId="LiveId" clId="{53A923B0-AD87-4146-B46D-45A1A13F56D9}" dt="2022-11-22T09:23:30.057" v="17209" actId="478"/>
          <ac:spMkLst>
            <pc:docMk/>
            <pc:sldMk cId="2954174621" sldId="428"/>
            <ac:spMk id="6" creationId="{3922D5C1-E77D-02EF-8C58-4B14B3CC6AD6}"/>
          </ac:spMkLst>
        </pc:spChg>
        <pc:spChg chg="del">
          <ac:chgData name="주 재빈" userId="69d41820709f03c0" providerId="LiveId" clId="{53A923B0-AD87-4146-B46D-45A1A13F56D9}" dt="2022-11-22T09:23:30.057" v="17209" actId="478"/>
          <ac:spMkLst>
            <pc:docMk/>
            <pc:sldMk cId="2954174621" sldId="428"/>
            <ac:spMk id="7" creationId="{A6AAB68A-E0A8-D2CC-549B-6D4817AF8E90}"/>
          </ac:spMkLst>
        </pc:spChg>
        <pc:spChg chg="del">
          <ac:chgData name="주 재빈" userId="69d41820709f03c0" providerId="LiveId" clId="{53A923B0-AD87-4146-B46D-45A1A13F56D9}" dt="2022-11-22T09:23:30.057" v="17209" actId="478"/>
          <ac:spMkLst>
            <pc:docMk/>
            <pc:sldMk cId="2954174621" sldId="428"/>
            <ac:spMk id="8" creationId="{71357CCF-398F-9D79-45E7-1E6BA9DF7AF3}"/>
          </ac:spMkLst>
        </pc:spChg>
        <pc:spChg chg="del">
          <ac:chgData name="주 재빈" userId="69d41820709f03c0" providerId="LiveId" clId="{53A923B0-AD87-4146-B46D-45A1A13F56D9}" dt="2022-11-22T09:23:30.057" v="17209" actId="478"/>
          <ac:spMkLst>
            <pc:docMk/>
            <pc:sldMk cId="2954174621" sldId="428"/>
            <ac:spMk id="9" creationId="{2896EC4D-5CE4-E599-1D2C-5342D3B59BE6}"/>
          </ac:spMkLst>
        </pc:spChg>
        <pc:spChg chg="del mod">
          <ac:chgData name="주 재빈" userId="69d41820709f03c0" providerId="LiveId" clId="{53A923B0-AD87-4146-B46D-45A1A13F56D9}" dt="2022-11-22T09:23:31.946" v="17211" actId="478"/>
          <ac:spMkLst>
            <pc:docMk/>
            <pc:sldMk cId="2954174621" sldId="428"/>
            <ac:spMk id="10" creationId="{0E93AF60-87AE-5032-716A-86BC32AFF485}"/>
          </ac:spMkLst>
        </pc:spChg>
        <pc:spChg chg="del">
          <ac:chgData name="주 재빈" userId="69d41820709f03c0" providerId="LiveId" clId="{53A923B0-AD87-4146-B46D-45A1A13F56D9}" dt="2022-11-22T09:23:30.057" v="17209" actId="478"/>
          <ac:spMkLst>
            <pc:docMk/>
            <pc:sldMk cId="2954174621" sldId="428"/>
            <ac:spMk id="11" creationId="{0F42ECF4-9046-38E6-6989-F82984B8165F}"/>
          </ac:spMkLst>
        </pc:spChg>
        <pc:spChg chg="del">
          <ac:chgData name="주 재빈" userId="69d41820709f03c0" providerId="LiveId" clId="{53A923B0-AD87-4146-B46D-45A1A13F56D9}" dt="2022-11-22T09:23:30.057" v="17209" actId="478"/>
          <ac:spMkLst>
            <pc:docMk/>
            <pc:sldMk cId="2954174621" sldId="428"/>
            <ac:spMk id="12" creationId="{F9489B86-1395-74B2-B4CA-77991EDE6E68}"/>
          </ac:spMkLst>
        </pc:spChg>
        <pc:spChg chg="del">
          <ac:chgData name="주 재빈" userId="69d41820709f03c0" providerId="LiveId" clId="{53A923B0-AD87-4146-B46D-45A1A13F56D9}" dt="2022-11-22T09:23:30.057" v="17209" actId="478"/>
          <ac:spMkLst>
            <pc:docMk/>
            <pc:sldMk cId="2954174621" sldId="428"/>
            <ac:spMk id="13" creationId="{AABB57AA-8024-A7F5-9898-81CE248B1D29}"/>
          </ac:spMkLst>
        </pc:spChg>
        <pc:spChg chg="add del mod">
          <ac:chgData name="주 재빈" userId="69d41820709f03c0" providerId="LiveId" clId="{53A923B0-AD87-4146-B46D-45A1A13F56D9}" dt="2022-11-22T09:22:52.993" v="17092"/>
          <ac:spMkLst>
            <pc:docMk/>
            <pc:sldMk cId="2954174621" sldId="428"/>
            <ac:spMk id="14" creationId="{D5D3302F-15D8-BC09-593E-4DEBF76EB793}"/>
          </ac:spMkLst>
        </pc:spChg>
        <pc:spChg chg="add mod">
          <ac:chgData name="주 재빈" userId="69d41820709f03c0" providerId="LiveId" clId="{53A923B0-AD87-4146-B46D-45A1A13F56D9}" dt="2022-11-22T10:00:06.620" v="17243" actId="14100"/>
          <ac:spMkLst>
            <pc:docMk/>
            <pc:sldMk cId="2954174621" sldId="428"/>
            <ac:spMk id="18" creationId="{64A80C7F-0350-E692-C094-91C38897088B}"/>
          </ac:spMkLst>
        </pc:spChg>
        <pc:spChg chg="add mod">
          <ac:chgData name="주 재빈" userId="69d41820709f03c0" providerId="LiveId" clId="{53A923B0-AD87-4146-B46D-45A1A13F56D9}" dt="2022-11-23T11:56:18.664" v="29323" actId="20577"/>
          <ac:spMkLst>
            <pc:docMk/>
            <pc:sldMk cId="2954174621" sldId="428"/>
            <ac:spMk id="19" creationId="{B2CCFAEB-1ED1-5FC4-240C-F89FA7F13785}"/>
          </ac:spMkLst>
        </pc:spChg>
        <pc:spChg chg="add del mod">
          <ac:chgData name="주 재빈" userId="69d41820709f03c0" providerId="LiveId" clId="{53A923B0-AD87-4146-B46D-45A1A13F56D9}" dt="2022-11-22T10:02:21.822" v="17392"/>
          <ac:spMkLst>
            <pc:docMk/>
            <pc:sldMk cId="2954174621" sldId="428"/>
            <ac:spMk id="21" creationId="{C66B4F28-BDA8-3FD8-2669-C97989F4FAF7}"/>
          </ac:spMkLst>
        </pc:spChg>
        <pc:spChg chg="add mod">
          <ac:chgData name="주 재빈" userId="69d41820709f03c0" providerId="LiveId" clId="{53A923B0-AD87-4146-B46D-45A1A13F56D9}" dt="2022-11-22T10:02:31.569" v="17400" actId="14100"/>
          <ac:spMkLst>
            <pc:docMk/>
            <pc:sldMk cId="2954174621" sldId="428"/>
            <ac:spMk id="22" creationId="{AA9029B1-5757-234A-13D2-3C29D279EB50}"/>
          </ac:spMkLst>
        </pc:spChg>
        <pc:spChg chg="add mod">
          <ac:chgData name="주 재빈" userId="69d41820709f03c0" providerId="LiveId" clId="{53A923B0-AD87-4146-B46D-45A1A13F56D9}" dt="2022-11-22T10:33:54.440" v="19084" actId="255"/>
          <ac:spMkLst>
            <pc:docMk/>
            <pc:sldMk cId="2954174621" sldId="428"/>
            <ac:spMk id="23" creationId="{A3190A4B-A277-9AFE-1832-E7ED7B2C3CCD}"/>
          </ac:spMkLst>
        </pc:spChg>
        <pc:spChg chg="add mod">
          <ac:chgData name="주 재빈" userId="69d41820709f03c0" providerId="LiveId" clId="{53A923B0-AD87-4146-B46D-45A1A13F56D9}" dt="2022-11-22T10:03:40.949" v="17710" actId="14100"/>
          <ac:spMkLst>
            <pc:docMk/>
            <pc:sldMk cId="2954174621" sldId="428"/>
            <ac:spMk id="24" creationId="{A6E69ABE-DDC0-9EC8-F535-213E6A4F4056}"/>
          </ac:spMkLst>
        </pc:spChg>
        <pc:spChg chg="add mod">
          <ac:chgData name="주 재빈" userId="69d41820709f03c0" providerId="LiveId" clId="{53A923B0-AD87-4146-B46D-45A1A13F56D9}" dt="2022-11-22T10:34:46.376" v="19159" actId="5793"/>
          <ac:spMkLst>
            <pc:docMk/>
            <pc:sldMk cId="2954174621" sldId="428"/>
            <ac:spMk id="25" creationId="{6D382F39-F18E-E01E-0F7D-7235AD51F0A9}"/>
          </ac:spMkLst>
        </pc:spChg>
        <pc:spChg chg="add mod">
          <ac:chgData name="주 재빈" userId="69d41820709f03c0" providerId="LiveId" clId="{53A923B0-AD87-4146-B46D-45A1A13F56D9}" dt="2022-11-22T10:32:19.821" v="18945" actId="20577"/>
          <ac:spMkLst>
            <pc:docMk/>
            <pc:sldMk cId="2954174621" sldId="428"/>
            <ac:spMk id="26" creationId="{573765FD-52C3-870A-3BA7-73B4E6A42592}"/>
          </ac:spMkLst>
        </pc:spChg>
        <pc:spChg chg="mod">
          <ac:chgData name="주 재빈" userId="69d41820709f03c0" providerId="LiveId" clId="{53A923B0-AD87-4146-B46D-45A1A13F56D9}" dt="2022-11-22T09:59:45.908" v="17240" actId="20577"/>
          <ac:spMkLst>
            <pc:docMk/>
            <pc:sldMk cId="2954174621" sldId="428"/>
            <ac:spMk id="927" creationId="{00000000-0000-0000-0000-000000000000}"/>
          </ac:spMkLst>
        </pc:spChg>
        <pc:picChg chg="del">
          <ac:chgData name="주 재빈" userId="69d41820709f03c0" providerId="LiveId" clId="{53A923B0-AD87-4146-B46D-45A1A13F56D9}" dt="2022-11-22T09:23:27.382" v="17208" actId="478"/>
          <ac:picMkLst>
            <pc:docMk/>
            <pc:sldMk cId="2954174621" sldId="428"/>
            <ac:picMk id="15" creationId="{D926DCAC-298C-2CAF-E373-3858CFF51DBA}"/>
          </ac:picMkLst>
        </pc:picChg>
        <pc:picChg chg="add mod ord">
          <ac:chgData name="주 재빈" userId="69d41820709f03c0" providerId="LiveId" clId="{53A923B0-AD87-4146-B46D-45A1A13F56D9}" dt="2022-11-22T10:04:06.041" v="17861" actId="1076"/>
          <ac:picMkLst>
            <pc:docMk/>
            <pc:sldMk cId="2954174621" sldId="428"/>
            <ac:picMk id="17" creationId="{82CDD7C0-8358-B3C7-422E-CA6DB91DC0CB}"/>
          </ac:picMkLst>
        </pc:picChg>
        <pc:picChg chg="add del mod">
          <ac:chgData name="주 재빈" userId="69d41820709f03c0" providerId="LiveId" clId="{53A923B0-AD87-4146-B46D-45A1A13F56D9}" dt="2022-11-22T10:02:21.822" v="17392"/>
          <ac:picMkLst>
            <pc:docMk/>
            <pc:sldMk cId="2954174621" sldId="428"/>
            <ac:picMk id="20" creationId="{7DCE18F8-7A5D-15A2-3836-8B63448FCF12}"/>
          </ac:picMkLst>
        </pc:picChg>
      </pc:sldChg>
      <pc:sldChg chg="del">
        <pc:chgData name="주 재빈" userId="69d41820709f03c0" providerId="LiveId" clId="{53A923B0-AD87-4146-B46D-45A1A13F56D9}" dt="2022-11-22T07:28:52.721" v="9218" actId="47"/>
        <pc:sldMkLst>
          <pc:docMk/>
          <pc:sldMk cId="8808894" sldId="429"/>
        </pc:sldMkLst>
      </pc:sldChg>
      <pc:sldChg chg="del">
        <pc:chgData name="주 재빈" userId="69d41820709f03c0" providerId="LiveId" clId="{53A923B0-AD87-4146-B46D-45A1A13F56D9}" dt="2022-11-22T07:29:53.535" v="9297" actId="47"/>
        <pc:sldMkLst>
          <pc:docMk/>
          <pc:sldMk cId="1782540409" sldId="431"/>
        </pc:sldMkLst>
      </pc:sldChg>
      <pc:sldChg chg="del">
        <pc:chgData name="주 재빈" userId="69d41820709f03c0" providerId="LiveId" clId="{53A923B0-AD87-4146-B46D-45A1A13F56D9}" dt="2022-11-22T07:29:53.535" v="9297" actId="47"/>
        <pc:sldMkLst>
          <pc:docMk/>
          <pc:sldMk cId="865701236" sldId="432"/>
        </pc:sldMkLst>
      </pc:sldChg>
      <pc:sldChg chg="del">
        <pc:chgData name="주 재빈" userId="69d41820709f03c0" providerId="LiveId" clId="{53A923B0-AD87-4146-B46D-45A1A13F56D9}" dt="2022-11-22T07:29:53.535" v="9297" actId="47"/>
        <pc:sldMkLst>
          <pc:docMk/>
          <pc:sldMk cId="2998668119" sldId="433"/>
        </pc:sldMkLst>
      </pc:sldChg>
      <pc:sldChg chg="del">
        <pc:chgData name="주 재빈" userId="69d41820709f03c0" providerId="LiveId" clId="{53A923B0-AD87-4146-B46D-45A1A13F56D9}" dt="2022-11-22T07:29:53.535" v="9297" actId="47"/>
        <pc:sldMkLst>
          <pc:docMk/>
          <pc:sldMk cId="3360096963" sldId="434"/>
        </pc:sldMkLst>
      </pc:sldChg>
      <pc:sldChg chg="del">
        <pc:chgData name="주 재빈" userId="69d41820709f03c0" providerId="LiveId" clId="{53A923B0-AD87-4146-B46D-45A1A13F56D9}" dt="2022-11-22T07:29:53.535" v="9297" actId="47"/>
        <pc:sldMkLst>
          <pc:docMk/>
          <pc:sldMk cId="2507740063" sldId="435"/>
        </pc:sldMkLst>
      </pc:sldChg>
      <pc:sldChg chg="del">
        <pc:chgData name="주 재빈" userId="69d41820709f03c0" providerId="LiveId" clId="{53A923B0-AD87-4146-B46D-45A1A13F56D9}" dt="2022-11-22T07:29:53.535" v="9297" actId="47"/>
        <pc:sldMkLst>
          <pc:docMk/>
          <pc:sldMk cId="874327676" sldId="437"/>
        </pc:sldMkLst>
      </pc:sldChg>
      <pc:sldChg chg="del">
        <pc:chgData name="주 재빈" userId="69d41820709f03c0" providerId="LiveId" clId="{53A923B0-AD87-4146-B46D-45A1A13F56D9}" dt="2022-11-22T07:29:53.535" v="9297" actId="47"/>
        <pc:sldMkLst>
          <pc:docMk/>
          <pc:sldMk cId="3513625232" sldId="440"/>
        </pc:sldMkLst>
      </pc:sldChg>
      <pc:sldChg chg="del">
        <pc:chgData name="주 재빈" userId="69d41820709f03c0" providerId="LiveId" clId="{53A923B0-AD87-4146-B46D-45A1A13F56D9}" dt="2022-11-22T07:29:53.535" v="9297" actId="47"/>
        <pc:sldMkLst>
          <pc:docMk/>
          <pc:sldMk cId="1262678445" sldId="441"/>
        </pc:sldMkLst>
      </pc:sldChg>
      <pc:sldChg chg="del">
        <pc:chgData name="주 재빈" userId="69d41820709f03c0" providerId="LiveId" clId="{53A923B0-AD87-4146-B46D-45A1A13F56D9}" dt="2022-11-22T09:22:35.757" v="17080" actId="47"/>
        <pc:sldMkLst>
          <pc:docMk/>
          <pc:sldMk cId="569741827" sldId="444"/>
        </pc:sldMkLst>
      </pc:sldChg>
      <pc:sldChg chg="del">
        <pc:chgData name="주 재빈" userId="69d41820709f03c0" providerId="LiveId" clId="{53A923B0-AD87-4146-B46D-45A1A13F56D9}" dt="2022-11-22T07:29:53.535" v="9297" actId="47"/>
        <pc:sldMkLst>
          <pc:docMk/>
          <pc:sldMk cId="40702460" sldId="445"/>
        </pc:sldMkLst>
      </pc:sldChg>
      <pc:sldChg chg="del">
        <pc:chgData name="주 재빈" userId="69d41820709f03c0" providerId="LiveId" clId="{53A923B0-AD87-4146-B46D-45A1A13F56D9}" dt="2022-11-22T07:29:53.535" v="9297" actId="47"/>
        <pc:sldMkLst>
          <pc:docMk/>
          <pc:sldMk cId="3888684449" sldId="449"/>
        </pc:sldMkLst>
      </pc:sldChg>
      <pc:sldChg chg="del">
        <pc:chgData name="주 재빈" userId="69d41820709f03c0" providerId="LiveId" clId="{53A923B0-AD87-4146-B46D-45A1A13F56D9}" dt="2022-11-22T07:30:19.902" v="9302" actId="47"/>
        <pc:sldMkLst>
          <pc:docMk/>
          <pc:sldMk cId="1985421651" sldId="452"/>
        </pc:sldMkLst>
      </pc:sldChg>
      <pc:sldChg chg="del">
        <pc:chgData name="주 재빈" userId="69d41820709f03c0" providerId="LiveId" clId="{53A923B0-AD87-4146-B46D-45A1A13F56D9}" dt="2022-11-22T09:22:35.757" v="17080" actId="47"/>
        <pc:sldMkLst>
          <pc:docMk/>
          <pc:sldMk cId="2784353629" sldId="456"/>
        </pc:sldMkLst>
      </pc:sldChg>
      <pc:sldChg chg="del">
        <pc:chgData name="주 재빈" userId="69d41820709f03c0" providerId="LiveId" clId="{53A923B0-AD87-4146-B46D-45A1A13F56D9}" dt="2022-11-22T09:22:35.757" v="17080" actId="47"/>
        <pc:sldMkLst>
          <pc:docMk/>
          <pc:sldMk cId="3984937733" sldId="457"/>
        </pc:sldMkLst>
      </pc:sldChg>
      <pc:sldChg chg="del">
        <pc:chgData name="주 재빈" userId="69d41820709f03c0" providerId="LiveId" clId="{53A923B0-AD87-4146-B46D-45A1A13F56D9}" dt="2022-11-22T09:22:35.757" v="17080" actId="47"/>
        <pc:sldMkLst>
          <pc:docMk/>
          <pc:sldMk cId="3189700920" sldId="459"/>
        </pc:sldMkLst>
      </pc:sldChg>
      <pc:sldChg chg="del">
        <pc:chgData name="주 재빈" userId="69d41820709f03c0" providerId="LiveId" clId="{53A923B0-AD87-4146-B46D-45A1A13F56D9}" dt="2022-11-22T07:30:04.472" v="9299" actId="47"/>
        <pc:sldMkLst>
          <pc:docMk/>
          <pc:sldMk cId="3713136701" sldId="461"/>
        </pc:sldMkLst>
      </pc:sldChg>
      <pc:sldChg chg="del">
        <pc:chgData name="주 재빈" userId="69d41820709f03c0" providerId="LiveId" clId="{53A923B0-AD87-4146-B46D-45A1A13F56D9}" dt="2022-11-22T07:30:04.472" v="9299" actId="47"/>
        <pc:sldMkLst>
          <pc:docMk/>
          <pc:sldMk cId="2991699068" sldId="462"/>
        </pc:sldMkLst>
      </pc:sldChg>
      <pc:sldChg chg="del">
        <pc:chgData name="주 재빈" userId="69d41820709f03c0" providerId="LiveId" clId="{53A923B0-AD87-4146-B46D-45A1A13F56D9}" dt="2022-11-22T07:30:04.472" v="9299" actId="47"/>
        <pc:sldMkLst>
          <pc:docMk/>
          <pc:sldMk cId="4087777816" sldId="464"/>
        </pc:sldMkLst>
      </pc:sldChg>
      <pc:sldChg chg="del">
        <pc:chgData name="주 재빈" userId="69d41820709f03c0" providerId="LiveId" clId="{53A923B0-AD87-4146-B46D-45A1A13F56D9}" dt="2022-11-22T07:30:04.472" v="9299" actId="47"/>
        <pc:sldMkLst>
          <pc:docMk/>
          <pc:sldMk cId="3732790570" sldId="465"/>
        </pc:sldMkLst>
      </pc:sldChg>
      <pc:sldChg chg="del">
        <pc:chgData name="주 재빈" userId="69d41820709f03c0" providerId="LiveId" clId="{53A923B0-AD87-4146-B46D-45A1A13F56D9}" dt="2022-11-22T07:29:58.461" v="9298" actId="47"/>
        <pc:sldMkLst>
          <pc:docMk/>
          <pc:sldMk cId="2592741252" sldId="466"/>
        </pc:sldMkLst>
      </pc:sldChg>
      <pc:sldChg chg="del">
        <pc:chgData name="주 재빈" userId="69d41820709f03c0" providerId="LiveId" clId="{53A923B0-AD87-4146-B46D-45A1A13F56D9}" dt="2022-11-22T07:29:58.461" v="9298" actId="47"/>
        <pc:sldMkLst>
          <pc:docMk/>
          <pc:sldMk cId="3311429740" sldId="467"/>
        </pc:sldMkLst>
      </pc:sldChg>
      <pc:sldChg chg="del">
        <pc:chgData name="주 재빈" userId="69d41820709f03c0" providerId="LiveId" clId="{53A923B0-AD87-4146-B46D-45A1A13F56D9}" dt="2022-11-22T07:29:58.461" v="9298" actId="47"/>
        <pc:sldMkLst>
          <pc:docMk/>
          <pc:sldMk cId="3303184877" sldId="468"/>
        </pc:sldMkLst>
      </pc:sldChg>
      <pc:sldChg chg="del">
        <pc:chgData name="주 재빈" userId="69d41820709f03c0" providerId="LiveId" clId="{53A923B0-AD87-4146-B46D-45A1A13F56D9}" dt="2022-11-22T07:29:58.461" v="9298" actId="47"/>
        <pc:sldMkLst>
          <pc:docMk/>
          <pc:sldMk cId="2195029715" sldId="469"/>
        </pc:sldMkLst>
      </pc:sldChg>
      <pc:sldChg chg="del">
        <pc:chgData name="주 재빈" userId="69d41820709f03c0" providerId="LiveId" clId="{53A923B0-AD87-4146-B46D-45A1A13F56D9}" dt="2022-11-22T07:29:58.461" v="9298" actId="47"/>
        <pc:sldMkLst>
          <pc:docMk/>
          <pc:sldMk cId="871467948" sldId="470"/>
        </pc:sldMkLst>
      </pc:sldChg>
      <pc:sldChg chg="del">
        <pc:chgData name="주 재빈" userId="69d41820709f03c0" providerId="LiveId" clId="{53A923B0-AD87-4146-B46D-45A1A13F56D9}" dt="2022-11-22T07:29:58.461" v="9298" actId="47"/>
        <pc:sldMkLst>
          <pc:docMk/>
          <pc:sldMk cId="2883961474" sldId="471"/>
        </pc:sldMkLst>
      </pc:sldChg>
      <pc:sldChg chg="del">
        <pc:chgData name="주 재빈" userId="69d41820709f03c0" providerId="LiveId" clId="{53A923B0-AD87-4146-B46D-45A1A13F56D9}" dt="2022-11-22T07:29:58.461" v="9298" actId="47"/>
        <pc:sldMkLst>
          <pc:docMk/>
          <pc:sldMk cId="151968035" sldId="472"/>
        </pc:sldMkLst>
      </pc:sldChg>
      <pc:sldChg chg="del">
        <pc:chgData name="주 재빈" userId="69d41820709f03c0" providerId="LiveId" clId="{53A923B0-AD87-4146-B46D-45A1A13F56D9}" dt="2022-11-22T07:29:58.461" v="9298" actId="47"/>
        <pc:sldMkLst>
          <pc:docMk/>
          <pc:sldMk cId="1785859266" sldId="473"/>
        </pc:sldMkLst>
      </pc:sldChg>
      <pc:sldChg chg="modSp del mod">
        <pc:chgData name="주 재빈" userId="69d41820709f03c0" providerId="LiveId" clId="{53A923B0-AD87-4146-B46D-45A1A13F56D9}" dt="2022-11-23T04:52:35.933" v="26249" actId="47"/>
        <pc:sldMkLst>
          <pc:docMk/>
          <pc:sldMk cId="922299201" sldId="474"/>
        </pc:sldMkLst>
        <pc:spChg chg="mod">
          <ac:chgData name="주 재빈" userId="69d41820709f03c0" providerId="LiveId" clId="{53A923B0-AD87-4146-B46D-45A1A13F56D9}" dt="2022-11-22T10:59:31.360" v="19816" actId="20577"/>
          <ac:spMkLst>
            <pc:docMk/>
            <pc:sldMk cId="922299201" sldId="474"/>
            <ac:spMk id="18" creationId="{6BACD94E-14DC-FCD6-5B20-43BED7CEE119}"/>
          </ac:spMkLst>
        </pc:spChg>
      </pc:sldChg>
      <pc:sldChg chg="addSp delSp modSp mod ord">
        <pc:chgData name="주 재빈" userId="69d41820709f03c0" providerId="LiveId" clId="{53A923B0-AD87-4146-B46D-45A1A13F56D9}" dt="2022-11-23T05:25:49.256" v="28895" actId="20577"/>
        <pc:sldMkLst>
          <pc:docMk/>
          <pc:sldMk cId="3359252370" sldId="475"/>
        </pc:sldMkLst>
        <pc:spChg chg="add mod">
          <ac:chgData name="주 재빈" userId="69d41820709f03c0" providerId="LiveId" clId="{53A923B0-AD87-4146-B46D-45A1A13F56D9}" dt="2022-11-23T05:25:09.345" v="28877"/>
          <ac:spMkLst>
            <pc:docMk/>
            <pc:sldMk cId="3359252370" sldId="475"/>
            <ac:spMk id="3" creationId="{F9C40871-C328-9504-894D-3CD8C06ABF10}"/>
          </ac:spMkLst>
        </pc:spChg>
        <pc:spChg chg="add mod">
          <ac:chgData name="주 재빈" userId="69d41820709f03c0" providerId="LiveId" clId="{53A923B0-AD87-4146-B46D-45A1A13F56D9}" dt="2022-11-23T05:25:49.256" v="28895" actId="20577"/>
          <ac:spMkLst>
            <pc:docMk/>
            <pc:sldMk cId="3359252370" sldId="475"/>
            <ac:spMk id="6" creationId="{BF8E1212-9F01-87FB-C519-ADB52ED497FB}"/>
          </ac:spMkLst>
        </pc:spChg>
        <pc:spChg chg="add del mod">
          <ac:chgData name="주 재빈" userId="69d41820709f03c0" providerId="LiveId" clId="{53A923B0-AD87-4146-B46D-45A1A13F56D9}" dt="2022-11-23T05:25:08.807" v="28876" actId="478"/>
          <ac:spMkLst>
            <pc:docMk/>
            <pc:sldMk cId="3359252370" sldId="475"/>
            <ac:spMk id="7" creationId="{F75C516A-2708-158B-C169-1573E354AC0C}"/>
          </ac:spMkLst>
        </pc:spChg>
        <pc:spChg chg="add del mod">
          <ac:chgData name="주 재빈" userId="69d41820709f03c0" providerId="LiveId" clId="{53A923B0-AD87-4146-B46D-45A1A13F56D9}" dt="2022-11-22T11:16:37.354" v="20539"/>
          <ac:spMkLst>
            <pc:docMk/>
            <pc:sldMk cId="3359252370" sldId="475"/>
            <ac:spMk id="8" creationId="{CAE001E5-D430-029A-0181-B8BEB0737CFD}"/>
          </ac:spMkLst>
        </pc:spChg>
        <pc:picChg chg="add mod">
          <ac:chgData name="주 재빈" userId="69d41820709f03c0" providerId="LiveId" clId="{53A923B0-AD87-4146-B46D-45A1A13F56D9}" dt="2022-11-22T11:15:55.368" v="20510" actId="1076"/>
          <ac:picMkLst>
            <pc:docMk/>
            <pc:sldMk cId="3359252370" sldId="475"/>
            <ac:picMk id="4" creationId="{2DE47F68-E06B-B9DE-42FA-D1A88CF55138}"/>
          </ac:picMkLst>
        </pc:picChg>
      </pc:sldChg>
      <pc:sldChg chg="del">
        <pc:chgData name="주 재빈" userId="69d41820709f03c0" providerId="LiveId" clId="{53A923B0-AD87-4146-B46D-45A1A13F56D9}" dt="2022-11-22T07:30:04.472" v="9299" actId="47"/>
        <pc:sldMkLst>
          <pc:docMk/>
          <pc:sldMk cId="3046682581" sldId="476"/>
        </pc:sldMkLst>
      </pc:sldChg>
      <pc:sldChg chg="del">
        <pc:chgData name="주 재빈" userId="69d41820709f03c0" providerId="LiveId" clId="{53A923B0-AD87-4146-B46D-45A1A13F56D9}" dt="2022-11-22T07:30:04.472" v="9299" actId="47"/>
        <pc:sldMkLst>
          <pc:docMk/>
          <pc:sldMk cId="1091518000" sldId="477"/>
        </pc:sldMkLst>
      </pc:sldChg>
      <pc:sldChg chg="del">
        <pc:chgData name="주 재빈" userId="69d41820709f03c0" providerId="LiveId" clId="{53A923B0-AD87-4146-B46D-45A1A13F56D9}" dt="2022-11-22T07:30:04.472" v="9299" actId="47"/>
        <pc:sldMkLst>
          <pc:docMk/>
          <pc:sldMk cId="3415723063" sldId="478"/>
        </pc:sldMkLst>
      </pc:sldChg>
      <pc:sldChg chg="del">
        <pc:chgData name="주 재빈" userId="69d41820709f03c0" providerId="LiveId" clId="{53A923B0-AD87-4146-B46D-45A1A13F56D9}" dt="2022-11-22T07:30:04.472" v="9299" actId="47"/>
        <pc:sldMkLst>
          <pc:docMk/>
          <pc:sldMk cId="2363704728" sldId="479"/>
        </pc:sldMkLst>
      </pc:sldChg>
      <pc:sldChg chg="del">
        <pc:chgData name="주 재빈" userId="69d41820709f03c0" providerId="LiveId" clId="{53A923B0-AD87-4146-B46D-45A1A13F56D9}" dt="2022-11-22T07:30:04.472" v="9299" actId="47"/>
        <pc:sldMkLst>
          <pc:docMk/>
          <pc:sldMk cId="1306186636" sldId="480"/>
        </pc:sldMkLst>
      </pc:sldChg>
      <pc:sldChg chg="del">
        <pc:chgData name="주 재빈" userId="69d41820709f03c0" providerId="LiveId" clId="{53A923B0-AD87-4146-B46D-45A1A13F56D9}" dt="2022-11-22T07:30:04.472" v="9299" actId="47"/>
        <pc:sldMkLst>
          <pc:docMk/>
          <pc:sldMk cId="2482013937" sldId="481"/>
        </pc:sldMkLst>
      </pc:sldChg>
      <pc:sldChg chg="del">
        <pc:chgData name="주 재빈" userId="69d41820709f03c0" providerId="LiveId" clId="{53A923B0-AD87-4146-B46D-45A1A13F56D9}" dt="2022-11-22T07:30:04.472" v="9299" actId="47"/>
        <pc:sldMkLst>
          <pc:docMk/>
          <pc:sldMk cId="859423059" sldId="482"/>
        </pc:sldMkLst>
      </pc:sldChg>
      <pc:sldChg chg="del">
        <pc:chgData name="주 재빈" userId="69d41820709f03c0" providerId="LiveId" clId="{53A923B0-AD87-4146-B46D-45A1A13F56D9}" dt="2022-11-22T07:30:04.472" v="9299" actId="47"/>
        <pc:sldMkLst>
          <pc:docMk/>
          <pc:sldMk cId="2454325782" sldId="483"/>
        </pc:sldMkLst>
      </pc:sldChg>
      <pc:sldChg chg="addSp delSp modSp mod ord">
        <pc:chgData name="주 재빈" userId="69d41820709f03c0" providerId="LiveId" clId="{53A923B0-AD87-4146-B46D-45A1A13F56D9}" dt="2022-11-23T14:22:49.397" v="29353" actId="14100"/>
        <pc:sldMkLst>
          <pc:docMk/>
          <pc:sldMk cId="345501250" sldId="484"/>
        </pc:sldMkLst>
        <pc:spChg chg="mod">
          <ac:chgData name="주 재빈" userId="69d41820709f03c0" providerId="LiveId" clId="{53A923B0-AD87-4146-B46D-45A1A13F56D9}" dt="2022-11-22T10:52:29.874" v="19582" actId="20577"/>
          <ac:spMkLst>
            <pc:docMk/>
            <pc:sldMk cId="345501250" sldId="484"/>
            <ac:spMk id="2" creationId="{5E1854E0-3998-38FB-E52A-AA83C9FE62DC}"/>
          </ac:spMkLst>
        </pc:spChg>
        <pc:spChg chg="add mod">
          <ac:chgData name="주 재빈" userId="69d41820709f03c0" providerId="LiveId" clId="{53A923B0-AD87-4146-B46D-45A1A13F56D9}" dt="2022-11-23T14:22:49.397" v="29353" actId="14100"/>
          <ac:spMkLst>
            <pc:docMk/>
            <pc:sldMk cId="345501250" sldId="484"/>
            <ac:spMk id="3" creationId="{512EFC21-E198-EA09-97E2-E5AECEE556AD}"/>
          </ac:spMkLst>
        </pc:spChg>
        <pc:spChg chg="del mod">
          <ac:chgData name="주 재빈" userId="69d41820709f03c0" providerId="LiveId" clId="{53A923B0-AD87-4146-B46D-45A1A13F56D9}" dt="2022-11-22T10:52:35.057" v="19587" actId="478"/>
          <ac:spMkLst>
            <pc:docMk/>
            <pc:sldMk cId="345501250" sldId="484"/>
            <ac:spMk id="6" creationId="{DB4EF3AF-499B-E9D0-4A2D-0FA488E5A000}"/>
          </ac:spMkLst>
        </pc:spChg>
        <pc:spChg chg="del mod">
          <ac:chgData name="주 재빈" userId="69d41820709f03c0" providerId="LiveId" clId="{53A923B0-AD87-4146-B46D-45A1A13F56D9}" dt="2022-11-22T10:52:33.742" v="19586" actId="478"/>
          <ac:spMkLst>
            <pc:docMk/>
            <pc:sldMk cId="345501250" sldId="484"/>
            <ac:spMk id="8" creationId="{173015C0-0606-9CAA-4D50-2F3DBB948208}"/>
          </ac:spMkLst>
        </pc:spChg>
        <pc:spChg chg="add del mod">
          <ac:chgData name="주 재빈" userId="69d41820709f03c0" providerId="LiveId" clId="{53A923B0-AD87-4146-B46D-45A1A13F56D9}" dt="2022-11-22T10:59:52.617" v="19818" actId="478"/>
          <ac:spMkLst>
            <pc:docMk/>
            <pc:sldMk cId="345501250" sldId="484"/>
            <ac:spMk id="9" creationId="{F3503DFC-5B64-A597-59A8-613D6FDB83ED}"/>
          </ac:spMkLst>
        </pc:spChg>
        <pc:spChg chg="add mod">
          <ac:chgData name="주 재빈" userId="69d41820709f03c0" providerId="LiveId" clId="{53A923B0-AD87-4146-B46D-45A1A13F56D9}" dt="2022-11-23T04:52:54.319" v="26252" actId="208"/>
          <ac:spMkLst>
            <pc:docMk/>
            <pc:sldMk cId="345501250" sldId="484"/>
            <ac:spMk id="15" creationId="{4AE79272-99F5-6D26-A046-6D8620590CC4}"/>
          </ac:spMkLst>
        </pc:spChg>
        <pc:grpChg chg="add mod">
          <ac:chgData name="주 재빈" userId="69d41820709f03c0" providerId="LiveId" clId="{53A923B0-AD87-4146-B46D-45A1A13F56D9}" dt="2022-11-22T11:00:15.314" v="19902" actId="164"/>
          <ac:grpSpMkLst>
            <pc:docMk/>
            <pc:sldMk cId="345501250" sldId="484"/>
            <ac:grpSpMk id="16" creationId="{D3E85E1E-D294-A57E-FAE4-8A77FF1EBF6A}"/>
          </ac:grpSpMkLst>
        </pc:grpChg>
        <pc:picChg chg="add del mod">
          <ac:chgData name="주 재빈" userId="69d41820709f03c0" providerId="LiveId" clId="{53A923B0-AD87-4146-B46D-45A1A13F56D9}" dt="2022-11-22T10:56:06.388" v="19601" actId="478"/>
          <ac:picMkLst>
            <pc:docMk/>
            <pc:sldMk cId="345501250" sldId="484"/>
            <ac:picMk id="4" creationId="{FE7C37B6-B8DA-3AAF-0404-E6B89C9E48E7}"/>
          </ac:picMkLst>
        </pc:picChg>
        <pc:picChg chg="del">
          <ac:chgData name="주 재빈" userId="69d41820709f03c0" providerId="LiveId" clId="{53A923B0-AD87-4146-B46D-45A1A13F56D9}" dt="2022-11-22T10:52:31.265" v="19583" actId="478"/>
          <ac:picMkLst>
            <pc:docMk/>
            <pc:sldMk cId="345501250" sldId="484"/>
            <ac:picMk id="5" creationId="{9BA98CBA-1A86-DDC2-EEF5-59E83AC6A301}"/>
          </ac:picMkLst>
        </pc:picChg>
        <pc:picChg chg="add del mod">
          <ac:chgData name="주 재빈" userId="69d41820709f03c0" providerId="LiveId" clId="{53A923B0-AD87-4146-B46D-45A1A13F56D9}" dt="2022-11-22T10:53:24.833" v="19598" actId="478"/>
          <ac:picMkLst>
            <pc:docMk/>
            <pc:sldMk cId="345501250" sldId="484"/>
            <ac:picMk id="10" creationId="{D8F6BAF9-3C7C-FFAE-94E9-116F3EE7B57E}"/>
          </ac:picMkLst>
        </pc:picChg>
        <pc:picChg chg="add del mod">
          <ac:chgData name="주 재빈" userId="69d41820709f03c0" providerId="LiveId" clId="{53A923B0-AD87-4146-B46D-45A1A13F56D9}" dt="2022-11-22T10:59:51.695" v="19817" actId="478"/>
          <ac:picMkLst>
            <pc:docMk/>
            <pc:sldMk cId="345501250" sldId="484"/>
            <ac:picMk id="12" creationId="{2B6BACDF-43D2-3315-7205-80C4E6DE127A}"/>
          </ac:picMkLst>
        </pc:picChg>
        <pc:picChg chg="add mod">
          <ac:chgData name="주 재빈" userId="69d41820709f03c0" providerId="LiveId" clId="{53A923B0-AD87-4146-B46D-45A1A13F56D9}" dt="2022-11-23T04:52:57.119" v="26253" actId="208"/>
          <ac:picMkLst>
            <pc:docMk/>
            <pc:sldMk cId="345501250" sldId="484"/>
            <ac:picMk id="14" creationId="{3F2D5C8A-9E7F-D87C-1BE0-D3AABBC24744}"/>
          </ac:picMkLst>
        </pc:picChg>
      </pc:sldChg>
      <pc:sldChg chg="del">
        <pc:chgData name="주 재빈" userId="69d41820709f03c0" providerId="LiveId" clId="{53A923B0-AD87-4146-B46D-45A1A13F56D9}" dt="2022-11-22T07:30:19.902" v="9302" actId="47"/>
        <pc:sldMkLst>
          <pc:docMk/>
          <pc:sldMk cId="818892790" sldId="485"/>
        </pc:sldMkLst>
      </pc:sldChg>
      <pc:sldChg chg="del">
        <pc:chgData name="주 재빈" userId="69d41820709f03c0" providerId="LiveId" clId="{53A923B0-AD87-4146-B46D-45A1A13F56D9}" dt="2022-11-22T07:30:19.902" v="9302" actId="47"/>
        <pc:sldMkLst>
          <pc:docMk/>
          <pc:sldMk cId="1020955937" sldId="486"/>
        </pc:sldMkLst>
      </pc:sldChg>
      <pc:sldChg chg="del">
        <pc:chgData name="주 재빈" userId="69d41820709f03c0" providerId="LiveId" clId="{53A923B0-AD87-4146-B46D-45A1A13F56D9}" dt="2022-11-22T07:30:19.902" v="9302" actId="47"/>
        <pc:sldMkLst>
          <pc:docMk/>
          <pc:sldMk cId="2397612183" sldId="487"/>
        </pc:sldMkLst>
      </pc:sldChg>
      <pc:sldChg chg="del">
        <pc:chgData name="주 재빈" userId="69d41820709f03c0" providerId="LiveId" clId="{53A923B0-AD87-4146-B46D-45A1A13F56D9}" dt="2022-11-22T07:30:21.366" v="9303" actId="47"/>
        <pc:sldMkLst>
          <pc:docMk/>
          <pc:sldMk cId="1061567513" sldId="488"/>
        </pc:sldMkLst>
      </pc:sldChg>
      <pc:sldChg chg="del">
        <pc:chgData name="주 재빈" userId="69d41820709f03c0" providerId="LiveId" clId="{53A923B0-AD87-4146-B46D-45A1A13F56D9}" dt="2022-11-22T07:30:22.399" v="9304" actId="47"/>
        <pc:sldMkLst>
          <pc:docMk/>
          <pc:sldMk cId="3862088221" sldId="489"/>
        </pc:sldMkLst>
      </pc:sldChg>
      <pc:sldChg chg="addSp delSp modSp del mod">
        <pc:chgData name="주 재빈" userId="69d41820709f03c0" providerId="LiveId" clId="{53A923B0-AD87-4146-B46D-45A1A13F56D9}" dt="2022-11-22T11:19:32.104" v="20713" actId="47"/>
        <pc:sldMkLst>
          <pc:docMk/>
          <pc:sldMk cId="1684662188" sldId="490"/>
        </pc:sldMkLst>
        <pc:spChg chg="add del mod">
          <ac:chgData name="주 재빈" userId="69d41820709f03c0" providerId="LiveId" clId="{53A923B0-AD87-4146-B46D-45A1A13F56D9}" dt="2022-11-22T10:58:51.975" v="19716" actId="21"/>
          <ac:spMkLst>
            <pc:docMk/>
            <pc:sldMk cId="1684662188" sldId="490"/>
            <ac:spMk id="4" creationId="{C9C06154-D6AA-EB40-6FF4-41FFAFC7CB73}"/>
          </ac:spMkLst>
        </pc:spChg>
      </pc:sldChg>
      <pc:sldChg chg="modSp mod">
        <pc:chgData name="주 재빈" userId="69d41820709f03c0" providerId="LiveId" clId="{53A923B0-AD87-4146-B46D-45A1A13F56D9}" dt="2022-11-23T14:21:29.513" v="29347" actId="20577"/>
        <pc:sldMkLst>
          <pc:docMk/>
          <pc:sldMk cId="1902198803" sldId="491"/>
        </pc:sldMkLst>
        <pc:spChg chg="mod">
          <ac:chgData name="주 재빈" userId="69d41820709f03c0" providerId="LiveId" clId="{53A923B0-AD87-4146-B46D-45A1A13F56D9}" dt="2022-11-23T14:21:29.513" v="29347" actId="20577"/>
          <ac:spMkLst>
            <pc:docMk/>
            <pc:sldMk cId="1902198803" sldId="491"/>
            <ac:spMk id="18" creationId="{6BACD94E-14DC-FCD6-5B20-43BED7CEE119}"/>
          </ac:spMkLst>
        </pc:spChg>
      </pc:sldChg>
      <pc:sldChg chg="del">
        <pc:chgData name="주 재빈" userId="69d41820709f03c0" providerId="LiveId" clId="{53A923B0-AD87-4146-B46D-45A1A13F56D9}" dt="2022-11-22T07:30:34.302" v="9305" actId="47"/>
        <pc:sldMkLst>
          <pc:docMk/>
          <pc:sldMk cId="2369484418" sldId="492"/>
        </pc:sldMkLst>
      </pc:sldChg>
      <pc:sldChg chg="del">
        <pc:chgData name="주 재빈" userId="69d41820709f03c0" providerId="LiveId" clId="{53A923B0-AD87-4146-B46D-45A1A13F56D9}" dt="2022-11-22T07:30:35.215" v="9306" actId="47"/>
        <pc:sldMkLst>
          <pc:docMk/>
          <pc:sldMk cId="3099679084" sldId="494"/>
        </pc:sldMkLst>
      </pc:sldChg>
      <pc:sldChg chg="del">
        <pc:chgData name="주 재빈" userId="69d41820709f03c0" providerId="LiveId" clId="{53A923B0-AD87-4146-B46D-45A1A13F56D9}" dt="2022-11-23T05:33:54.530" v="29264" actId="47"/>
        <pc:sldMkLst>
          <pc:docMk/>
          <pc:sldMk cId="2575415444" sldId="495"/>
        </pc:sldMkLst>
      </pc:sldChg>
      <pc:sldChg chg="del">
        <pc:chgData name="주 재빈" userId="69d41820709f03c0" providerId="LiveId" clId="{53A923B0-AD87-4146-B46D-45A1A13F56D9}" dt="2022-11-22T07:30:39.818" v="9307" actId="47"/>
        <pc:sldMkLst>
          <pc:docMk/>
          <pc:sldMk cId="2179725450" sldId="496"/>
        </pc:sldMkLst>
      </pc:sldChg>
      <pc:sldChg chg="del">
        <pc:chgData name="주 재빈" userId="69d41820709f03c0" providerId="LiveId" clId="{53A923B0-AD87-4146-B46D-45A1A13F56D9}" dt="2022-11-22T07:30:56.794" v="9308" actId="47"/>
        <pc:sldMkLst>
          <pc:docMk/>
          <pc:sldMk cId="3388811861" sldId="497"/>
        </pc:sldMkLst>
      </pc:sldChg>
      <pc:sldChg chg="del">
        <pc:chgData name="주 재빈" userId="69d41820709f03c0" providerId="LiveId" clId="{53A923B0-AD87-4146-B46D-45A1A13F56D9}" dt="2022-11-22T07:30:19.902" v="9302" actId="47"/>
        <pc:sldMkLst>
          <pc:docMk/>
          <pc:sldMk cId="1054974422" sldId="498"/>
        </pc:sldMkLst>
      </pc:sldChg>
      <pc:sldChg chg="del">
        <pc:chgData name="주 재빈" userId="69d41820709f03c0" providerId="LiveId" clId="{53A923B0-AD87-4146-B46D-45A1A13F56D9}" dt="2022-11-22T07:30:19.902" v="9302" actId="47"/>
        <pc:sldMkLst>
          <pc:docMk/>
          <pc:sldMk cId="1322586526" sldId="499"/>
        </pc:sldMkLst>
      </pc:sldChg>
      <pc:sldChg chg="del">
        <pc:chgData name="주 재빈" userId="69d41820709f03c0" providerId="LiveId" clId="{53A923B0-AD87-4146-B46D-45A1A13F56D9}" dt="2022-11-22T07:30:39.818" v="9307" actId="47"/>
        <pc:sldMkLst>
          <pc:docMk/>
          <pc:sldMk cId="2346901490" sldId="500"/>
        </pc:sldMkLst>
      </pc:sldChg>
      <pc:sldChg chg="del">
        <pc:chgData name="주 재빈" userId="69d41820709f03c0" providerId="LiveId" clId="{53A923B0-AD87-4146-B46D-45A1A13F56D9}" dt="2022-11-22T07:30:39.818" v="9307" actId="47"/>
        <pc:sldMkLst>
          <pc:docMk/>
          <pc:sldMk cId="3415855463" sldId="501"/>
        </pc:sldMkLst>
      </pc:sldChg>
      <pc:sldChg chg="modSp mod">
        <pc:chgData name="주 재빈" userId="69d41820709f03c0" providerId="LiveId" clId="{53A923B0-AD87-4146-B46D-45A1A13F56D9}" dt="2022-11-23T04:50:11.561" v="26181" actId="20577"/>
        <pc:sldMkLst>
          <pc:docMk/>
          <pc:sldMk cId="1353445964" sldId="502"/>
        </pc:sldMkLst>
        <pc:spChg chg="mod">
          <ac:chgData name="주 재빈" userId="69d41820709f03c0" providerId="LiveId" clId="{53A923B0-AD87-4146-B46D-45A1A13F56D9}" dt="2022-11-23T04:50:11.561" v="26181" actId="20577"/>
          <ac:spMkLst>
            <pc:docMk/>
            <pc:sldMk cId="1353445964" sldId="502"/>
            <ac:spMk id="18" creationId="{6BACD94E-14DC-FCD6-5B20-43BED7CEE119}"/>
          </ac:spMkLst>
        </pc:spChg>
      </pc:sldChg>
      <pc:sldChg chg="addSp delSp modSp mod modNotesTx">
        <pc:chgData name="주 재빈" userId="69d41820709f03c0" providerId="LiveId" clId="{53A923B0-AD87-4146-B46D-45A1A13F56D9}" dt="2022-11-22T07:26:11.555" v="9013" actId="207"/>
        <pc:sldMkLst>
          <pc:docMk/>
          <pc:sldMk cId="2890954107" sldId="503"/>
        </pc:sldMkLst>
        <pc:spChg chg="add mod">
          <ac:chgData name="주 재빈" userId="69d41820709f03c0" providerId="LiveId" clId="{53A923B0-AD87-4146-B46D-45A1A13F56D9}" dt="2022-11-22T04:22:29.383" v="4302" actId="207"/>
          <ac:spMkLst>
            <pc:docMk/>
            <pc:sldMk cId="2890954107" sldId="503"/>
            <ac:spMk id="2" creationId="{0B57F4DD-6CA1-3979-0453-AF1EAB63AEFC}"/>
          </ac:spMkLst>
        </pc:spChg>
        <pc:spChg chg="mod">
          <ac:chgData name="주 재빈" userId="69d41820709f03c0" providerId="LiveId" clId="{53A923B0-AD87-4146-B46D-45A1A13F56D9}" dt="2022-11-22T04:08:28.390" v="3304" actId="20577"/>
          <ac:spMkLst>
            <pc:docMk/>
            <pc:sldMk cId="2890954107" sldId="503"/>
            <ac:spMk id="3" creationId="{B17F9113-C15A-7B62-5AD3-D113EB9C2F72}"/>
          </ac:spMkLst>
        </pc:spChg>
        <pc:spChg chg="add mod">
          <ac:chgData name="주 재빈" userId="69d41820709f03c0" providerId="LiveId" clId="{53A923B0-AD87-4146-B46D-45A1A13F56D9}" dt="2022-11-22T04:21:45.408" v="4296" actId="1076"/>
          <ac:spMkLst>
            <pc:docMk/>
            <pc:sldMk cId="2890954107" sldId="503"/>
            <ac:spMk id="5" creationId="{E315A6A0-B501-2365-3171-CDA7C6BA9C9E}"/>
          </ac:spMkLst>
        </pc:spChg>
        <pc:spChg chg="add mod">
          <ac:chgData name="주 재빈" userId="69d41820709f03c0" providerId="LiveId" clId="{53A923B0-AD87-4146-B46D-45A1A13F56D9}" dt="2022-11-22T07:26:11.555" v="9013" actId="207"/>
          <ac:spMkLst>
            <pc:docMk/>
            <pc:sldMk cId="2890954107" sldId="503"/>
            <ac:spMk id="6" creationId="{2FBA3192-8673-143E-4AC3-3937C347B0CD}"/>
          </ac:spMkLst>
        </pc:spChg>
        <pc:spChg chg="add mod">
          <ac:chgData name="주 재빈" userId="69d41820709f03c0" providerId="LiveId" clId="{53A923B0-AD87-4146-B46D-45A1A13F56D9}" dt="2022-11-22T04:21:40.570" v="4294" actId="1076"/>
          <ac:spMkLst>
            <pc:docMk/>
            <pc:sldMk cId="2890954107" sldId="503"/>
            <ac:spMk id="7" creationId="{04FF4B7B-E3AB-D471-7FAB-1D0D9B725BF9}"/>
          </ac:spMkLst>
        </pc:spChg>
        <pc:spChg chg="add mod">
          <ac:chgData name="주 재빈" userId="69d41820709f03c0" providerId="LiveId" clId="{53A923B0-AD87-4146-B46D-45A1A13F56D9}" dt="2022-11-22T04:22:29.383" v="4302" actId="207"/>
          <ac:spMkLst>
            <pc:docMk/>
            <pc:sldMk cId="2890954107" sldId="503"/>
            <ac:spMk id="8" creationId="{55365D78-4AC8-E16F-CBFF-77992D4A90FD}"/>
          </ac:spMkLst>
        </pc:spChg>
        <pc:spChg chg="del">
          <ac:chgData name="주 재빈" userId="69d41820709f03c0" providerId="LiveId" clId="{53A923B0-AD87-4146-B46D-45A1A13F56D9}" dt="2022-11-22T04:09:11.374" v="3305" actId="478"/>
          <ac:spMkLst>
            <pc:docMk/>
            <pc:sldMk cId="2890954107" sldId="503"/>
            <ac:spMk id="10" creationId="{9D66F01A-6CE5-305C-BD86-1411EA88EBB6}"/>
          </ac:spMkLst>
        </pc:spChg>
        <pc:picChg chg="add del mod">
          <ac:chgData name="주 재빈" userId="69d41820709f03c0" providerId="LiveId" clId="{53A923B0-AD87-4146-B46D-45A1A13F56D9}" dt="2022-11-22T04:21:00.875" v="4286" actId="478"/>
          <ac:picMkLst>
            <pc:docMk/>
            <pc:sldMk cId="2890954107" sldId="503"/>
            <ac:picMk id="1026" creationId="{5A044AD3-79DE-C1E6-91D0-B5302204016B}"/>
          </ac:picMkLst>
        </pc:picChg>
        <pc:picChg chg="add mod">
          <ac:chgData name="주 재빈" userId="69d41820709f03c0" providerId="LiveId" clId="{53A923B0-AD87-4146-B46D-45A1A13F56D9}" dt="2022-11-22T04:21:28.690" v="4289" actId="14100"/>
          <ac:picMkLst>
            <pc:docMk/>
            <pc:sldMk cId="2890954107" sldId="503"/>
            <ac:picMk id="1028" creationId="{C3AEF05A-BA13-46DA-1CC2-4717AD3813D2}"/>
          </ac:picMkLst>
        </pc:picChg>
      </pc:sldChg>
      <pc:sldChg chg="del">
        <pc:chgData name="주 재빈" userId="69d41820709f03c0" providerId="LiveId" clId="{53A923B0-AD87-4146-B46D-45A1A13F56D9}" dt="2022-11-22T07:28:46.046" v="9217" actId="47"/>
        <pc:sldMkLst>
          <pc:docMk/>
          <pc:sldMk cId="529495093" sldId="504"/>
        </pc:sldMkLst>
      </pc:sldChg>
      <pc:sldChg chg="addSp delSp modSp mod ord delAnim modAnim">
        <pc:chgData name="주 재빈" userId="69d41820709f03c0" providerId="LiveId" clId="{53A923B0-AD87-4146-B46D-45A1A13F56D9}" dt="2022-11-22T04:30:25.318" v="5363" actId="20577"/>
        <pc:sldMkLst>
          <pc:docMk/>
          <pc:sldMk cId="1646004686" sldId="506"/>
        </pc:sldMkLst>
        <pc:spChg chg="del">
          <ac:chgData name="주 재빈" userId="69d41820709f03c0" providerId="LiveId" clId="{53A923B0-AD87-4146-B46D-45A1A13F56D9}" dt="2022-11-22T03:36:34.913" v="0" actId="478"/>
          <ac:spMkLst>
            <pc:docMk/>
            <pc:sldMk cId="1646004686" sldId="506"/>
            <ac:spMk id="2" creationId="{026773E3-3D3C-E01A-7AA8-17EBAB1C56A0}"/>
          </ac:spMkLst>
        </pc:spChg>
        <pc:spChg chg="mod">
          <ac:chgData name="주 재빈" userId="69d41820709f03c0" providerId="LiveId" clId="{53A923B0-AD87-4146-B46D-45A1A13F56D9}" dt="2022-11-22T04:25:07.007" v="4889" actId="20577"/>
          <ac:spMkLst>
            <pc:docMk/>
            <pc:sldMk cId="1646004686" sldId="506"/>
            <ac:spMk id="3" creationId="{B17F9113-C15A-7B62-5AD3-D113EB9C2F72}"/>
          </ac:spMkLst>
        </pc:spChg>
        <pc:spChg chg="del mod">
          <ac:chgData name="주 재빈" userId="69d41820709f03c0" providerId="LiveId" clId="{53A923B0-AD87-4146-B46D-45A1A13F56D9}" dt="2022-11-22T04:25:21.628" v="4892" actId="478"/>
          <ac:spMkLst>
            <pc:docMk/>
            <pc:sldMk cId="1646004686" sldId="506"/>
            <ac:spMk id="7" creationId="{F6EB0A7C-2105-FADA-8441-B4E5F8FCB780}"/>
          </ac:spMkLst>
        </pc:spChg>
        <pc:spChg chg="add mod">
          <ac:chgData name="주 재빈" userId="69d41820709f03c0" providerId="LiveId" clId="{53A923B0-AD87-4146-B46D-45A1A13F56D9}" dt="2022-11-22T04:30:25.318" v="5363" actId="20577"/>
          <ac:spMkLst>
            <pc:docMk/>
            <pc:sldMk cId="1646004686" sldId="506"/>
            <ac:spMk id="8" creationId="{58DCC7E1-5014-F355-3CEB-DA50589F3C73}"/>
          </ac:spMkLst>
        </pc:spChg>
        <pc:spChg chg="del mod">
          <ac:chgData name="주 재빈" userId="69d41820709f03c0" providerId="LiveId" clId="{53A923B0-AD87-4146-B46D-45A1A13F56D9}" dt="2022-11-22T04:25:42.102" v="4904" actId="478"/>
          <ac:spMkLst>
            <pc:docMk/>
            <pc:sldMk cId="1646004686" sldId="506"/>
            <ac:spMk id="10" creationId="{9D66F01A-6CE5-305C-BD86-1411EA88EBB6}"/>
          </ac:spMkLst>
        </pc:spChg>
        <pc:grpChg chg="add del mod">
          <ac:chgData name="주 재빈" userId="69d41820709f03c0" providerId="LiveId" clId="{53A923B0-AD87-4146-B46D-45A1A13F56D9}" dt="2022-11-22T04:25:21.628" v="4892" actId="478"/>
          <ac:grpSpMkLst>
            <pc:docMk/>
            <pc:sldMk cId="1646004686" sldId="506"/>
            <ac:grpSpMk id="5" creationId="{E20FCD8E-5C7A-A6BB-AA35-3D1BFA5FF20E}"/>
          </ac:grpSpMkLst>
        </pc:grpChg>
        <pc:picChg chg="mod">
          <ac:chgData name="주 재빈" userId="69d41820709f03c0" providerId="LiveId" clId="{53A923B0-AD87-4146-B46D-45A1A13F56D9}" dt="2022-11-22T04:25:32.072" v="4900" actId="1076"/>
          <ac:picMkLst>
            <pc:docMk/>
            <pc:sldMk cId="1646004686" sldId="506"/>
            <ac:picMk id="6" creationId="{9AD4B18F-CA3A-1D08-FA7A-724F84753184}"/>
          </ac:picMkLst>
        </pc:picChg>
      </pc:sldChg>
      <pc:sldChg chg="del">
        <pc:chgData name="주 재빈" userId="69d41820709f03c0" providerId="LiveId" clId="{53A923B0-AD87-4146-B46D-45A1A13F56D9}" dt="2022-11-22T07:28:46.046" v="9217" actId="47"/>
        <pc:sldMkLst>
          <pc:docMk/>
          <pc:sldMk cId="3144894081" sldId="507"/>
        </pc:sldMkLst>
      </pc:sldChg>
      <pc:sldChg chg="del">
        <pc:chgData name="주 재빈" userId="69d41820709f03c0" providerId="LiveId" clId="{53A923B0-AD87-4146-B46D-45A1A13F56D9}" dt="2022-11-22T07:29:47.226" v="9296" actId="47"/>
        <pc:sldMkLst>
          <pc:docMk/>
          <pc:sldMk cId="52419231" sldId="509"/>
        </pc:sldMkLst>
      </pc:sldChg>
      <pc:sldChg chg="del">
        <pc:chgData name="주 재빈" userId="69d41820709f03c0" providerId="LiveId" clId="{53A923B0-AD87-4146-B46D-45A1A13F56D9}" dt="2022-11-22T07:30:04.472" v="9299" actId="47"/>
        <pc:sldMkLst>
          <pc:docMk/>
          <pc:sldMk cId="532304993" sldId="510"/>
        </pc:sldMkLst>
      </pc:sldChg>
      <pc:sldChg chg="del">
        <pc:chgData name="주 재빈" userId="69d41820709f03c0" providerId="LiveId" clId="{53A923B0-AD87-4146-B46D-45A1A13F56D9}" dt="2022-11-22T07:28:58.299" v="9219" actId="47"/>
        <pc:sldMkLst>
          <pc:docMk/>
          <pc:sldMk cId="1183676614" sldId="511"/>
        </pc:sldMkLst>
      </pc:sldChg>
      <pc:sldChg chg="addSp delSp modSp add mod ord modClrScheme chgLayout modNotesTx">
        <pc:chgData name="주 재빈" userId="69d41820709f03c0" providerId="LiveId" clId="{53A923B0-AD87-4146-B46D-45A1A13F56D9}" dt="2022-11-23T02:31:21.041" v="21278" actId="1076"/>
        <pc:sldMkLst>
          <pc:docMk/>
          <pc:sldMk cId="399918852" sldId="512"/>
        </pc:sldMkLst>
        <pc:spChg chg="mod ord">
          <ac:chgData name="주 재빈" userId="69d41820709f03c0" providerId="LiveId" clId="{53A923B0-AD87-4146-B46D-45A1A13F56D9}" dt="2022-11-22T03:41:47.145" v="102" actId="113"/>
          <ac:spMkLst>
            <pc:docMk/>
            <pc:sldMk cId="399918852" sldId="512"/>
            <ac:spMk id="3" creationId="{B17F9113-C15A-7B62-5AD3-D113EB9C2F72}"/>
          </ac:spMkLst>
        </pc:spChg>
        <pc:spChg chg="mod ord">
          <ac:chgData name="주 재빈" userId="69d41820709f03c0" providerId="LiveId" clId="{53A923B0-AD87-4146-B46D-45A1A13F56D9}" dt="2022-11-22T03:41:47.145" v="102" actId="113"/>
          <ac:spMkLst>
            <pc:docMk/>
            <pc:sldMk cId="399918852" sldId="512"/>
            <ac:spMk id="4" creationId="{CF4A2C75-11EB-0C4D-4C3B-147BF5B58AC7}"/>
          </ac:spMkLst>
        </pc:spChg>
        <pc:spChg chg="del">
          <ac:chgData name="주 재빈" userId="69d41820709f03c0" providerId="LiveId" clId="{53A923B0-AD87-4146-B46D-45A1A13F56D9}" dt="2022-11-22T03:37:14.767" v="30" actId="478"/>
          <ac:spMkLst>
            <pc:docMk/>
            <pc:sldMk cId="399918852" sldId="512"/>
            <ac:spMk id="10" creationId="{9D66F01A-6CE5-305C-BD86-1411EA88EBB6}"/>
          </ac:spMkLst>
        </pc:spChg>
        <pc:spChg chg="mod">
          <ac:chgData name="주 재빈" userId="69d41820709f03c0" providerId="LiveId" clId="{53A923B0-AD87-4146-B46D-45A1A13F56D9}" dt="2022-11-22T03:42:17.488" v="154" actId="14100"/>
          <ac:spMkLst>
            <pc:docMk/>
            <pc:sldMk cId="399918852" sldId="512"/>
            <ac:spMk id="14" creationId="{C1B40042-6341-367D-70D9-DB6BEF5A739A}"/>
          </ac:spMkLst>
        </pc:spChg>
        <pc:spChg chg="mod">
          <ac:chgData name="주 재빈" userId="69d41820709f03c0" providerId="LiveId" clId="{53A923B0-AD87-4146-B46D-45A1A13F56D9}" dt="2022-11-22T03:42:17.488" v="154" actId="14100"/>
          <ac:spMkLst>
            <pc:docMk/>
            <pc:sldMk cId="399918852" sldId="512"/>
            <ac:spMk id="17" creationId="{EF6EC841-BBEF-B93B-B1F7-F6EF839C6CC2}"/>
          </ac:spMkLst>
        </pc:spChg>
        <pc:spChg chg="mod">
          <ac:chgData name="주 재빈" userId="69d41820709f03c0" providerId="LiveId" clId="{53A923B0-AD87-4146-B46D-45A1A13F56D9}" dt="2022-11-22T03:42:17.488" v="154" actId="14100"/>
          <ac:spMkLst>
            <pc:docMk/>
            <pc:sldMk cId="399918852" sldId="512"/>
            <ac:spMk id="20" creationId="{FC51C2E7-8D0C-CA28-FD32-B4CA4E13CF32}"/>
          </ac:spMkLst>
        </pc:spChg>
        <pc:grpChg chg="add del mod">
          <ac:chgData name="주 재빈" userId="69d41820709f03c0" providerId="LiveId" clId="{53A923B0-AD87-4146-B46D-45A1A13F56D9}" dt="2022-11-23T02:29:43.548" v="21240" actId="478"/>
          <ac:grpSpMkLst>
            <pc:docMk/>
            <pc:sldMk cId="399918852" sldId="512"/>
            <ac:grpSpMk id="12" creationId="{21609338-7CF8-F812-C0CC-B6C2168E1933}"/>
          </ac:grpSpMkLst>
        </pc:grpChg>
        <pc:grpChg chg="add del mod">
          <ac:chgData name="주 재빈" userId="69d41820709f03c0" providerId="LiveId" clId="{53A923B0-AD87-4146-B46D-45A1A13F56D9}" dt="2022-11-23T02:29:43.208" v="21239" actId="478"/>
          <ac:grpSpMkLst>
            <pc:docMk/>
            <pc:sldMk cId="399918852" sldId="512"/>
            <ac:grpSpMk id="15" creationId="{9E7431C1-C2A5-0AAA-BC4C-BDDF28C199FD}"/>
          </ac:grpSpMkLst>
        </pc:grpChg>
        <pc:grpChg chg="add del mod">
          <ac:chgData name="주 재빈" userId="69d41820709f03c0" providerId="LiveId" clId="{53A923B0-AD87-4146-B46D-45A1A13F56D9}" dt="2022-11-23T02:29:43.937" v="21241" actId="478"/>
          <ac:grpSpMkLst>
            <pc:docMk/>
            <pc:sldMk cId="399918852" sldId="512"/>
            <ac:grpSpMk id="18" creationId="{371786C7-FF1E-B1A5-FB99-EDA1D96F9367}"/>
          </ac:grpSpMkLst>
        </pc:grpChg>
        <pc:picChg chg="add mod">
          <ac:chgData name="주 재빈" userId="69d41820709f03c0" providerId="LiveId" clId="{53A923B0-AD87-4146-B46D-45A1A13F56D9}" dt="2022-11-23T02:29:54.596" v="21244" actId="1076"/>
          <ac:picMkLst>
            <pc:docMk/>
            <pc:sldMk cId="399918852" sldId="512"/>
            <ac:picMk id="5" creationId="{69A71AF8-67F4-D3F4-B2F6-CD585E963644}"/>
          </ac:picMkLst>
        </pc:picChg>
        <pc:picChg chg="add mod">
          <ac:chgData name="주 재빈" userId="69d41820709f03c0" providerId="LiveId" clId="{53A923B0-AD87-4146-B46D-45A1A13F56D9}" dt="2022-11-23T02:31:21.041" v="21278" actId="1076"/>
          <ac:picMkLst>
            <pc:docMk/>
            <pc:sldMk cId="399918852" sldId="512"/>
            <ac:picMk id="6" creationId="{BFAEA086-52FA-6584-FF15-C9F438D52751}"/>
          </ac:picMkLst>
        </pc:picChg>
        <pc:picChg chg="add mod modCrop">
          <ac:chgData name="주 재빈" userId="69d41820709f03c0" providerId="LiveId" clId="{53A923B0-AD87-4146-B46D-45A1A13F56D9}" dt="2022-11-23T02:30:11.279" v="21252" actId="1076"/>
          <ac:picMkLst>
            <pc:docMk/>
            <pc:sldMk cId="399918852" sldId="512"/>
            <ac:picMk id="7" creationId="{9239FC0D-6E3F-ACC1-69B6-AC5443981F26}"/>
          </ac:picMkLst>
        </pc:picChg>
        <pc:picChg chg="add del mod">
          <ac:chgData name="주 재빈" userId="69d41820709f03c0" providerId="LiveId" clId="{53A923B0-AD87-4146-B46D-45A1A13F56D9}" dt="2022-11-23T02:29:38.205" v="21235"/>
          <ac:picMkLst>
            <pc:docMk/>
            <pc:sldMk cId="399918852" sldId="512"/>
            <ac:picMk id="8" creationId="{930D9151-429E-8A33-25F0-902088D6B9AF}"/>
          </ac:picMkLst>
        </pc:picChg>
        <pc:picChg chg="mod">
          <ac:chgData name="주 재빈" userId="69d41820709f03c0" providerId="LiveId" clId="{53A923B0-AD87-4146-B46D-45A1A13F56D9}" dt="2022-11-22T03:42:17.488" v="154" actId="14100"/>
          <ac:picMkLst>
            <pc:docMk/>
            <pc:sldMk cId="399918852" sldId="512"/>
            <ac:picMk id="13" creationId="{2238FDF8-F647-EA25-3179-0D9E9EAAAFDA}"/>
          </ac:picMkLst>
        </pc:picChg>
        <pc:picChg chg="mod">
          <ac:chgData name="주 재빈" userId="69d41820709f03c0" providerId="LiveId" clId="{53A923B0-AD87-4146-B46D-45A1A13F56D9}" dt="2022-11-22T03:42:17.488" v="154" actId="14100"/>
          <ac:picMkLst>
            <pc:docMk/>
            <pc:sldMk cId="399918852" sldId="512"/>
            <ac:picMk id="16" creationId="{A1448F4C-3C8A-D75A-EB79-E6D46F46BBA5}"/>
          </ac:picMkLst>
        </pc:picChg>
        <pc:picChg chg="mod">
          <ac:chgData name="주 재빈" userId="69d41820709f03c0" providerId="LiveId" clId="{53A923B0-AD87-4146-B46D-45A1A13F56D9}" dt="2022-11-22T03:42:17.488" v="154" actId="14100"/>
          <ac:picMkLst>
            <pc:docMk/>
            <pc:sldMk cId="399918852" sldId="512"/>
            <ac:picMk id="19" creationId="{F61BB874-521A-FD6B-ED0E-61F2A908BD68}"/>
          </ac:picMkLst>
        </pc:picChg>
        <pc:picChg chg="add mod">
          <ac:chgData name="주 재빈" userId="69d41820709f03c0" providerId="LiveId" clId="{53A923B0-AD87-4146-B46D-45A1A13F56D9}" dt="2022-11-23T02:30:32.736" v="21265" actId="1076"/>
          <ac:picMkLst>
            <pc:docMk/>
            <pc:sldMk cId="399918852" sldId="512"/>
            <ac:picMk id="21" creationId="{E809672C-DFA4-1FBF-557A-C1CA64FD6141}"/>
          </ac:picMkLst>
        </pc:picChg>
        <pc:cxnChg chg="add mod">
          <ac:chgData name="주 재빈" userId="69d41820709f03c0" providerId="LiveId" clId="{53A923B0-AD87-4146-B46D-45A1A13F56D9}" dt="2022-11-23T02:30:09.724" v="21251" actId="1076"/>
          <ac:cxnSpMkLst>
            <pc:docMk/>
            <pc:sldMk cId="399918852" sldId="512"/>
            <ac:cxnSpMk id="9" creationId="{D436AFFC-BE2B-6BB2-E23D-EC7553E7E765}"/>
          </ac:cxnSpMkLst>
        </pc:cxnChg>
        <pc:cxnChg chg="add mod">
          <ac:chgData name="주 재빈" userId="69d41820709f03c0" providerId="LiveId" clId="{53A923B0-AD87-4146-B46D-45A1A13F56D9}" dt="2022-11-23T02:30:14.979" v="21253" actId="1076"/>
          <ac:cxnSpMkLst>
            <pc:docMk/>
            <pc:sldMk cId="399918852" sldId="512"/>
            <ac:cxnSpMk id="11" creationId="{3B6B3BC6-482C-82E9-5C98-6D1C348DDC79}"/>
          </ac:cxnSpMkLst>
        </pc:cxnChg>
      </pc:sldChg>
      <pc:sldChg chg="add del">
        <pc:chgData name="주 재빈" userId="69d41820709f03c0" providerId="LiveId" clId="{53A923B0-AD87-4146-B46D-45A1A13F56D9}" dt="2022-11-22T03:38:23.728" v="32"/>
        <pc:sldMkLst>
          <pc:docMk/>
          <pc:sldMk cId="2371079247" sldId="513"/>
        </pc:sldMkLst>
      </pc:sldChg>
      <pc:sldChg chg="addSp delSp modSp add mod modAnim modNotesTx">
        <pc:chgData name="주 재빈" userId="69d41820709f03c0" providerId="LiveId" clId="{53A923B0-AD87-4146-B46D-45A1A13F56D9}" dt="2022-11-23T02:30:57.523" v="21277" actId="20577"/>
        <pc:sldMkLst>
          <pc:docMk/>
          <pc:sldMk cId="4108265325" sldId="513"/>
        </pc:sldMkLst>
        <pc:spChg chg="mod">
          <ac:chgData name="주 재빈" userId="69d41820709f03c0" providerId="LiveId" clId="{53A923B0-AD87-4146-B46D-45A1A13F56D9}" dt="2022-11-23T02:30:57.523" v="21277" actId="20577"/>
          <ac:spMkLst>
            <pc:docMk/>
            <pc:sldMk cId="4108265325" sldId="513"/>
            <ac:spMk id="3" creationId="{B17F9113-C15A-7B62-5AD3-D113EB9C2F72}"/>
          </ac:spMkLst>
        </pc:spChg>
        <pc:spChg chg="add del mod">
          <ac:chgData name="주 재빈" userId="69d41820709f03c0" providerId="LiveId" clId="{53A923B0-AD87-4146-B46D-45A1A13F56D9}" dt="2022-11-22T03:45:58.794" v="693" actId="22"/>
          <ac:spMkLst>
            <pc:docMk/>
            <pc:sldMk cId="4108265325" sldId="513"/>
            <ac:spMk id="36" creationId="{134F1ECB-D5DD-DB0C-2078-68C80247C2C3}"/>
          </ac:spMkLst>
        </pc:spChg>
        <pc:spChg chg="add del mod">
          <ac:chgData name="주 재빈" userId="69d41820709f03c0" providerId="LiveId" clId="{53A923B0-AD87-4146-B46D-45A1A13F56D9}" dt="2022-11-22T03:46:16.318" v="695"/>
          <ac:spMkLst>
            <pc:docMk/>
            <pc:sldMk cId="4108265325" sldId="513"/>
            <ac:spMk id="37" creationId="{1ED78CE5-C50D-E872-CD63-D0D6253A29DD}"/>
          </ac:spMkLst>
        </pc:spChg>
        <pc:spChg chg="add del mod">
          <ac:chgData name="주 재빈" userId="69d41820709f03c0" providerId="LiveId" clId="{53A923B0-AD87-4146-B46D-45A1A13F56D9}" dt="2022-11-22T03:46:32.757" v="699"/>
          <ac:spMkLst>
            <pc:docMk/>
            <pc:sldMk cId="4108265325" sldId="513"/>
            <ac:spMk id="38" creationId="{BDF2668B-DCBD-5CBB-E630-6C123D00843F}"/>
          </ac:spMkLst>
        </pc:spChg>
        <pc:spChg chg="add del mod">
          <ac:chgData name="주 재빈" userId="69d41820709f03c0" providerId="LiveId" clId="{53A923B0-AD87-4146-B46D-45A1A13F56D9}" dt="2022-11-22T03:46:34.780" v="701"/>
          <ac:spMkLst>
            <pc:docMk/>
            <pc:sldMk cId="4108265325" sldId="513"/>
            <ac:spMk id="39" creationId="{B6281E1F-9D22-67FF-3F64-BEC85D0557C2}"/>
          </ac:spMkLst>
        </pc:spChg>
        <pc:spChg chg="add del mod">
          <ac:chgData name="주 재빈" userId="69d41820709f03c0" providerId="LiveId" clId="{53A923B0-AD87-4146-B46D-45A1A13F56D9}" dt="2022-11-22T03:47:10.136" v="777" actId="478"/>
          <ac:spMkLst>
            <pc:docMk/>
            <pc:sldMk cId="4108265325" sldId="513"/>
            <ac:spMk id="40" creationId="{71373FFB-B0EA-ECED-1FCC-17828B2C3239}"/>
          </ac:spMkLst>
        </pc:spChg>
        <pc:spChg chg="add mod">
          <ac:chgData name="주 재빈" userId="69d41820709f03c0" providerId="LiveId" clId="{53A923B0-AD87-4146-B46D-45A1A13F56D9}" dt="2022-11-22T03:48:24.074" v="977" actId="6549"/>
          <ac:spMkLst>
            <pc:docMk/>
            <pc:sldMk cId="4108265325" sldId="513"/>
            <ac:spMk id="41" creationId="{22056A8D-AEB2-A111-7267-E8FD98E52FF7}"/>
          </ac:spMkLst>
        </pc:spChg>
        <pc:spChg chg="add mod">
          <ac:chgData name="주 재빈" userId="69d41820709f03c0" providerId="LiveId" clId="{53A923B0-AD87-4146-B46D-45A1A13F56D9}" dt="2022-11-22T09:16:25.138" v="16708" actId="1076"/>
          <ac:spMkLst>
            <pc:docMk/>
            <pc:sldMk cId="4108265325" sldId="513"/>
            <ac:spMk id="42" creationId="{F2877CF5-6CD4-980A-5C6E-70541DB3D360}"/>
          </ac:spMkLst>
        </pc:spChg>
        <pc:grpChg chg="del">
          <ac:chgData name="주 재빈" userId="69d41820709f03c0" providerId="LiveId" clId="{53A923B0-AD87-4146-B46D-45A1A13F56D9}" dt="2022-11-22T03:45:05.321" v="667" actId="478"/>
          <ac:grpSpMkLst>
            <pc:docMk/>
            <pc:sldMk cId="4108265325" sldId="513"/>
            <ac:grpSpMk id="12" creationId="{21609338-7CF8-F812-C0CC-B6C2168E1933}"/>
          </ac:grpSpMkLst>
        </pc:grpChg>
        <pc:grpChg chg="del">
          <ac:chgData name="주 재빈" userId="69d41820709f03c0" providerId="LiveId" clId="{53A923B0-AD87-4146-B46D-45A1A13F56D9}" dt="2022-11-22T03:45:04.947" v="666" actId="478"/>
          <ac:grpSpMkLst>
            <pc:docMk/>
            <pc:sldMk cId="4108265325" sldId="513"/>
            <ac:grpSpMk id="15" creationId="{9E7431C1-C2A5-0AAA-BC4C-BDDF28C199FD}"/>
          </ac:grpSpMkLst>
        </pc:grpChg>
        <pc:grpChg chg="del">
          <ac:chgData name="주 재빈" userId="69d41820709f03c0" providerId="LiveId" clId="{53A923B0-AD87-4146-B46D-45A1A13F56D9}" dt="2022-11-22T03:45:05.726" v="668" actId="478"/>
          <ac:grpSpMkLst>
            <pc:docMk/>
            <pc:sldMk cId="4108265325" sldId="513"/>
            <ac:grpSpMk id="18" creationId="{371786C7-FF1E-B1A5-FB99-EDA1D96F9367}"/>
          </ac:grpSpMkLst>
        </pc:grpChg>
        <pc:picChg chg="add del mod">
          <ac:chgData name="주 재빈" userId="69d41820709f03c0" providerId="LiveId" clId="{53A923B0-AD87-4146-B46D-45A1A13F56D9}" dt="2022-11-22T09:16:19.610" v="16704" actId="478"/>
          <ac:picMkLst>
            <pc:docMk/>
            <pc:sldMk cId="4108265325" sldId="513"/>
            <ac:picMk id="6" creationId="{1968A21D-E287-685C-896A-11A4C86694A9}"/>
          </ac:picMkLst>
        </pc:picChg>
        <pc:picChg chg="add del">
          <ac:chgData name="주 재빈" userId="69d41820709f03c0" providerId="LiveId" clId="{53A923B0-AD87-4146-B46D-45A1A13F56D9}" dt="2022-11-23T02:29:29" v="21230" actId="22"/>
          <ac:picMkLst>
            <pc:docMk/>
            <pc:sldMk cId="4108265325" sldId="513"/>
            <ac:picMk id="6" creationId="{FE5ED55D-786B-F70D-FD3F-100F0C818B24}"/>
          </ac:picMkLst>
        </pc:picChg>
        <pc:picChg chg="del">
          <ac:chgData name="주 재빈" userId="69d41820709f03c0" providerId="LiveId" clId="{53A923B0-AD87-4146-B46D-45A1A13F56D9}" dt="2022-11-22T03:45:04.546" v="665" actId="478"/>
          <ac:picMkLst>
            <pc:docMk/>
            <pc:sldMk cId="4108265325" sldId="513"/>
            <ac:picMk id="7" creationId="{9239FC0D-6E3F-ACC1-69B6-AC5443981F26}"/>
          </ac:picMkLst>
        </pc:picChg>
        <pc:picChg chg="add del mod">
          <ac:chgData name="주 재빈" userId="69d41820709f03c0" providerId="LiveId" clId="{53A923B0-AD87-4146-B46D-45A1A13F56D9}" dt="2022-11-22T09:16:20.446" v="16705" actId="478"/>
          <ac:picMkLst>
            <pc:docMk/>
            <pc:sldMk cId="4108265325" sldId="513"/>
            <ac:picMk id="8" creationId="{D8D7B52D-CCC3-54F6-A5D8-2A34EAF15385}"/>
          </ac:picMkLst>
        </pc:picChg>
        <pc:picChg chg="add mod">
          <ac:chgData name="주 재빈" userId="69d41820709f03c0" providerId="LiveId" clId="{53A923B0-AD87-4146-B46D-45A1A13F56D9}" dt="2022-11-22T09:16:13.882" v="16685" actId="1038"/>
          <ac:picMkLst>
            <pc:docMk/>
            <pc:sldMk cId="4108265325" sldId="513"/>
            <ac:picMk id="10" creationId="{E618B044-16B2-B61B-38CB-F7C163589E77}"/>
          </ac:picMkLst>
        </pc:picChg>
        <pc:picChg chg="add mod">
          <ac:chgData name="주 재빈" userId="69d41820709f03c0" providerId="LiveId" clId="{53A923B0-AD87-4146-B46D-45A1A13F56D9}" dt="2022-11-22T09:16:13.882" v="16685" actId="1038"/>
          <ac:picMkLst>
            <pc:docMk/>
            <pc:sldMk cId="4108265325" sldId="513"/>
            <ac:picMk id="21" creationId="{6AB20610-D681-BE2F-35CF-96A0FE1B7AB7}"/>
          </ac:picMkLst>
        </pc:picChg>
        <pc:picChg chg="add mod">
          <ac:chgData name="주 재빈" userId="69d41820709f03c0" providerId="LiveId" clId="{53A923B0-AD87-4146-B46D-45A1A13F56D9}" dt="2022-11-22T09:16:13.882" v="16685" actId="1038"/>
          <ac:picMkLst>
            <pc:docMk/>
            <pc:sldMk cId="4108265325" sldId="513"/>
            <ac:picMk id="22" creationId="{749AB9AC-8365-F20B-6E65-0AF7015980F5}"/>
          </ac:picMkLst>
        </pc:picChg>
        <pc:picChg chg="add mod">
          <ac:chgData name="주 재빈" userId="69d41820709f03c0" providerId="LiveId" clId="{53A923B0-AD87-4146-B46D-45A1A13F56D9}" dt="2022-11-22T09:16:13.882" v="16685" actId="1038"/>
          <ac:picMkLst>
            <pc:docMk/>
            <pc:sldMk cId="4108265325" sldId="513"/>
            <ac:picMk id="23" creationId="{25BF8FFD-6591-60C1-9E9A-6F1E2F6155D5}"/>
          </ac:picMkLst>
        </pc:picChg>
        <pc:picChg chg="add mod">
          <ac:chgData name="주 재빈" userId="69d41820709f03c0" providerId="LiveId" clId="{53A923B0-AD87-4146-B46D-45A1A13F56D9}" dt="2022-11-22T09:16:13.882" v="16685" actId="1038"/>
          <ac:picMkLst>
            <pc:docMk/>
            <pc:sldMk cId="4108265325" sldId="513"/>
            <ac:picMk id="24" creationId="{67CE5E6E-9ED2-EBBC-13E1-DADB4F227C7C}"/>
          </ac:picMkLst>
        </pc:picChg>
        <pc:picChg chg="add mod">
          <ac:chgData name="주 재빈" userId="69d41820709f03c0" providerId="LiveId" clId="{53A923B0-AD87-4146-B46D-45A1A13F56D9}" dt="2022-11-22T09:16:13.882" v="16685" actId="1038"/>
          <ac:picMkLst>
            <pc:docMk/>
            <pc:sldMk cId="4108265325" sldId="513"/>
            <ac:picMk id="25" creationId="{001E54AC-D312-2A99-9049-7C8647E550CA}"/>
          </ac:picMkLst>
        </pc:picChg>
        <pc:picChg chg="add mod">
          <ac:chgData name="주 재빈" userId="69d41820709f03c0" providerId="LiveId" clId="{53A923B0-AD87-4146-B46D-45A1A13F56D9}" dt="2022-11-22T09:16:13.882" v="16685" actId="1038"/>
          <ac:picMkLst>
            <pc:docMk/>
            <pc:sldMk cId="4108265325" sldId="513"/>
            <ac:picMk id="26" creationId="{92DDC87C-D7D3-2D39-AB49-822D193C2136}"/>
          </ac:picMkLst>
        </pc:picChg>
        <pc:picChg chg="add mod">
          <ac:chgData name="주 재빈" userId="69d41820709f03c0" providerId="LiveId" clId="{53A923B0-AD87-4146-B46D-45A1A13F56D9}" dt="2022-11-22T09:16:13.882" v="16685" actId="1038"/>
          <ac:picMkLst>
            <pc:docMk/>
            <pc:sldMk cId="4108265325" sldId="513"/>
            <ac:picMk id="27" creationId="{71BE625E-D1D7-C28E-AB29-07AEB14693E2}"/>
          </ac:picMkLst>
        </pc:picChg>
        <pc:picChg chg="add mod">
          <ac:chgData name="주 재빈" userId="69d41820709f03c0" providerId="LiveId" clId="{53A923B0-AD87-4146-B46D-45A1A13F56D9}" dt="2022-11-22T09:16:13.882" v="16685" actId="1038"/>
          <ac:picMkLst>
            <pc:docMk/>
            <pc:sldMk cId="4108265325" sldId="513"/>
            <ac:picMk id="28" creationId="{0E8A5238-B9A8-713B-9002-1F8ECC861B7F}"/>
          </ac:picMkLst>
        </pc:picChg>
        <pc:picChg chg="add mod">
          <ac:chgData name="주 재빈" userId="69d41820709f03c0" providerId="LiveId" clId="{53A923B0-AD87-4146-B46D-45A1A13F56D9}" dt="2022-11-22T09:16:13.882" v="16685" actId="1038"/>
          <ac:picMkLst>
            <pc:docMk/>
            <pc:sldMk cId="4108265325" sldId="513"/>
            <ac:picMk id="29" creationId="{16E3A300-FC90-28D3-23A1-EDB676406FC1}"/>
          </ac:picMkLst>
        </pc:picChg>
        <pc:picChg chg="add mod">
          <ac:chgData name="주 재빈" userId="69d41820709f03c0" providerId="LiveId" clId="{53A923B0-AD87-4146-B46D-45A1A13F56D9}" dt="2022-11-22T09:16:13.882" v="16685" actId="1038"/>
          <ac:picMkLst>
            <pc:docMk/>
            <pc:sldMk cId="4108265325" sldId="513"/>
            <ac:picMk id="30" creationId="{85992428-6E97-A81B-08E7-C38473AA84F6}"/>
          </ac:picMkLst>
        </pc:picChg>
        <pc:picChg chg="add mod">
          <ac:chgData name="주 재빈" userId="69d41820709f03c0" providerId="LiveId" clId="{53A923B0-AD87-4146-B46D-45A1A13F56D9}" dt="2022-11-22T09:16:13.882" v="16685" actId="1038"/>
          <ac:picMkLst>
            <pc:docMk/>
            <pc:sldMk cId="4108265325" sldId="513"/>
            <ac:picMk id="31" creationId="{6C98B800-050C-70D3-6127-F7B571E6E79B}"/>
          </ac:picMkLst>
        </pc:picChg>
        <pc:picChg chg="add mod">
          <ac:chgData name="주 재빈" userId="69d41820709f03c0" providerId="LiveId" clId="{53A923B0-AD87-4146-B46D-45A1A13F56D9}" dt="2022-11-22T09:16:13.882" v="16685" actId="1038"/>
          <ac:picMkLst>
            <pc:docMk/>
            <pc:sldMk cId="4108265325" sldId="513"/>
            <ac:picMk id="32" creationId="{AF10E390-1EF2-7D12-B63F-31C0745263E0}"/>
          </ac:picMkLst>
        </pc:picChg>
        <pc:picChg chg="add del mod">
          <ac:chgData name="주 재빈" userId="69d41820709f03c0" providerId="LiveId" clId="{53A923B0-AD87-4146-B46D-45A1A13F56D9}" dt="2022-11-22T09:16:22.642" v="16707" actId="478"/>
          <ac:picMkLst>
            <pc:docMk/>
            <pc:sldMk cId="4108265325" sldId="513"/>
            <ac:picMk id="33" creationId="{B91E48D9-38DE-1FE0-D398-41720066C19A}"/>
          </ac:picMkLst>
        </pc:picChg>
        <pc:picChg chg="add del mod">
          <ac:chgData name="주 재빈" userId="69d41820709f03c0" providerId="LiveId" clId="{53A923B0-AD87-4146-B46D-45A1A13F56D9}" dt="2022-11-22T09:16:21.719" v="16706" actId="478"/>
          <ac:picMkLst>
            <pc:docMk/>
            <pc:sldMk cId="4108265325" sldId="513"/>
            <ac:picMk id="34" creationId="{A54693B1-B4F8-F023-1673-C528C855BCDE}"/>
          </ac:picMkLst>
        </pc:picChg>
        <pc:cxnChg chg="mod">
          <ac:chgData name="주 재빈" userId="69d41820709f03c0" providerId="LiveId" clId="{53A923B0-AD87-4146-B46D-45A1A13F56D9}" dt="2022-11-22T09:16:16.400" v="16703" actId="1038"/>
          <ac:cxnSpMkLst>
            <pc:docMk/>
            <pc:sldMk cId="4108265325" sldId="513"/>
            <ac:cxnSpMk id="9" creationId="{D436AFFC-BE2B-6BB2-E23D-EC7553E7E765}"/>
          </ac:cxnSpMkLst>
        </pc:cxnChg>
        <pc:cxnChg chg="del">
          <ac:chgData name="주 재빈" userId="69d41820709f03c0" providerId="LiveId" clId="{53A923B0-AD87-4146-B46D-45A1A13F56D9}" dt="2022-11-22T03:45:06.210" v="669" actId="478"/>
          <ac:cxnSpMkLst>
            <pc:docMk/>
            <pc:sldMk cId="4108265325" sldId="513"/>
            <ac:cxnSpMk id="11" creationId="{3B6B3BC6-482C-82E9-5C98-6D1C348DDC79}"/>
          </ac:cxnSpMkLst>
        </pc:cxnChg>
      </pc:sldChg>
      <pc:sldChg chg="addSp delSp modSp add mod modAnim modNotesTx">
        <pc:chgData name="주 재빈" userId="69d41820709f03c0" providerId="LiveId" clId="{53A923B0-AD87-4146-B46D-45A1A13F56D9}" dt="2022-11-22T04:07:58.037" v="3246" actId="20577"/>
        <pc:sldMkLst>
          <pc:docMk/>
          <pc:sldMk cId="2531317609" sldId="514"/>
        </pc:sldMkLst>
        <pc:spChg chg="add del">
          <ac:chgData name="주 재빈" userId="69d41820709f03c0" providerId="LiveId" clId="{53A923B0-AD87-4146-B46D-45A1A13F56D9}" dt="2022-11-22T03:56:03.224" v="2110" actId="11529"/>
          <ac:spMkLst>
            <pc:docMk/>
            <pc:sldMk cId="2531317609" sldId="514"/>
            <ac:spMk id="2" creationId="{BB300AFE-AB1F-0D79-F0CF-B742A61EBE8F}"/>
          </ac:spMkLst>
        </pc:spChg>
        <pc:spChg chg="mod">
          <ac:chgData name="주 재빈" userId="69d41820709f03c0" providerId="LiveId" clId="{53A923B0-AD87-4146-B46D-45A1A13F56D9}" dt="2022-11-22T04:07:58.037" v="3246" actId="20577"/>
          <ac:spMkLst>
            <pc:docMk/>
            <pc:sldMk cId="2531317609" sldId="514"/>
            <ac:spMk id="3" creationId="{B17F9113-C15A-7B62-5AD3-D113EB9C2F72}"/>
          </ac:spMkLst>
        </pc:spChg>
        <pc:spChg chg="add mod">
          <ac:chgData name="주 재빈" userId="69d41820709f03c0" providerId="LiveId" clId="{53A923B0-AD87-4146-B46D-45A1A13F56D9}" dt="2022-11-22T04:02:33.944" v="2641" actId="1035"/>
          <ac:spMkLst>
            <pc:docMk/>
            <pc:sldMk cId="2531317609" sldId="514"/>
            <ac:spMk id="24" creationId="{4D4AEEC4-D6EA-611D-9474-B51A63A8EF86}"/>
          </ac:spMkLst>
        </pc:spChg>
        <pc:spChg chg="add mod">
          <ac:chgData name="주 재빈" userId="69d41820709f03c0" providerId="LiveId" clId="{53A923B0-AD87-4146-B46D-45A1A13F56D9}" dt="2022-11-22T04:02:38.318" v="2642" actId="1076"/>
          <ac:spMkLst>
            <pc:docMk/>
            <pc:sldMk cId="2531317609" sldId="514"/>
            <ac:spMk id="28" creationId="{75D0EA60-F8C1-F754-AA0F-1AACEEBC0418}"/>
          </ac:spMkLst>
        </pc:spChg>
        <pc:grpChg chg="add mod">
          <ac:chgData name="주 재빈" userId="69d41820709f03c0" providerId="LiveId" clId="{53A923B0-AD87-4146-B46D-45A1A13F56D9}" dt="2022-11-22T04:02:33.944" v="2641" actId="1035"/>
          <ac:grpSpMkLst>
            <pc:docMk/>
            <pc:sldMk cId="2531317609" sldId="514"/>
            <ac:grpSpMk id="26" creationId="{9F9BB58D-3130-2829-57DD-4405E31B04D4}"/>
          </ac:grpSpMkLst>
        </pc:grpChg>
        <pc:picChg chg="mod">
          <ac:chgData name="주 재빈" userId="69d41820709f03c0" providerId="LiveId" clId="{53A923B0-AD87-4146-B46D-45A1A13F56D9}" dt="2022-11-22T03:57:20.920" v="2126" actId="1076"/>
          <ac:picMkLst>
            <pc:docMk/>
            <pc:sldMk cId="2531317609" sldId="514"/>
            <ac:picMk id="7" creationId="{9239FC0D-6E3F-ACC1-69B6-AC5443981F26}"/>
          </ac:picMkLst>
        </pc:picChg>
        <pc:picChg chg="add mod">
          <ac:chgData name="주 재빈" userId="69d41820709f03c0" providerId="LiveId" clId="{53A923B0-AD87-4146-B46D-45A1A13F56D9}" dt="2022-11-22T04:02:33.944" v="2641" actId="1035"/>
          <ac:picMkLst>
            <pc:docMk/>
            <pc:sldMk cId="2531317609" sldId="514"/>
            <ac:picMk id="25" creationId="{C7B75FB1-7279-E991-A1FF-2F67190C5BA1}"/>
          </ac:picMkLst>
        </pc:picChg>
        <pc:cxnChg chg="add del mod">
          <ac:chgData name="주 재빈" userId="69d41820709f03c0" providerId="LiveId" clId="{53A923B0-AD87-4146-B46D-45A1A13F56D9}" dt="2022-11-22T03:57:15.601" v="2124" actId="478"/>
          <ac:cxnSpMkLst>
            <pc:docMk/>
            <pc:sldMk cId="2531317609" sldId="514"/>
            <ac:cxnSpMk id="8" creationId="{93CA58B7-BFE0-9CC5-DD55-A4C47D7A5B9A}"/>
          </ac:cxnSpMkLst>
        </pc:cxnChg>
        <pc:cxnChg chg="add del mod">
          <ac:chgData name="주 재빈" userId="69d41820709f03c0" providerId="LiveId" clId="{53A923B0-AD87-4146-B46D-45A1A13F56D9}" dt="2022-11-22T03:57:16.188" v="2125" actId="478"/>
          <ac:cxnSpMkLst>
            <pc:docMk/>
            <pc:sldMk cId="2531317609" sldId="514"/>
            <ac:cxnSpMk id="10" creationId="{08B6672F-49E0-C9C6-57A0-45A54FF20B1D}"/>
          </ac:cxnSpMkLst>
        </pc:cxnChg>
      </pc:sldChg>
      <pc:sldChg chg="addSp delSp modSp add mod delAnim modAnim modNotesTx">
        <pc:chgData name="주 재빈" userId="69d41820709f03c0" providerId="LiveId" clId="{53A923B0-AD87-4146-B46D-45A1A13F56D9}" dt="2022-11-22T07:25:47.582" v="9012" actId="14100"/>
        <pc:sldMkLst>
          <pc:docMk/>
          <pc:sldMk cId="3202342252" sldId="515"/>
        </pc:sldMkLst>
        <pc:spChg chg="mod">
          <ac:chgData name="주 재빈" userId="69d41820709f03c0" providerId="LiveId" clId="{53A923B0-AD87-4146-B46D-45A1A13F56D9}" dt="2022-11-22T04:08:02.030" v="3251" actId="20577"/>
          <ac:spMkLst>
            <pc:docMk/>
            <pc:sldMk cId="3202342252" sldId="515"/>
            <ac:spMk id="3" creationId="{B17F9113-C15A-7B62-5AD3-D113EB9C2F72}"/>
          </ac:spMkLst>
        </pc:spChg>
        <pc:spChg chg="mod">
          <ac:chgData name="주 재빈" userId="69d41820709f03c0" providerId="LiveId" clId="{53A923B0-AD87-4146-B46D-45A1A13F56D9}" dt="2022-11-22T04:08:19.726" v="3290" actId="1037"/>
          <ac:spMkLst>
            <pc:docMk/>
            <pc:sldMk cId="3202342252" sldId="515"/>
            <ac:spMk id="14" creationId="{C1B40042-6341-367D-70D9-DB6BEF5A739A}"/>
          </ac:spMkLst>
        </pc:spChg>
        <pc:spChg chg="mod">
          <ac:chgData name="주 재빈" userId="69d41820709f03c0" providerId="LiveId" clId="{53A923B0-AD87-4146-B46D-45A1A13F56D9}" dt="2022-11-22T04:08:19.726" v="3290" actId="1037"/>
          <ac:spMkLst>
            <pc:docMk/>
            <pc:sldMk cId="3202342252" sldId="515"/>
            <ac:spMk id="17" creationId="{EF6EC841-BBEF-B93B-B1F7-F6EF839C6CC2}"/>
          </ac:spMkLst>
        </pc:spChg>
        <pc:spChg chg="mod">
          <ac:chgData name="주 재빈" userId="69d41820709f03c0" providerId="LiveId" clId="{53A923B0-AD87-4146-B46D-45A1A13F56D9}" dt="2022-11-22T04:08:19.726" v="3290" actId="1037"/>
          <ac:spMkLst>
            <pc:docMk/>
            <pc:sldMk cId="3202342252" sldId="515"/>
            <ac:spMk id="20" creationId="{FC51C2E7-8D0C-CA28-FD32-B4CA4E13CF32}"/>
          </ac:spMkLst>
        </pc:spChg>
        <pc:spChg chg="mod">
          <ac:chgData name="주 재빈" userId="69d41820709f03c0" providerId="LiveId" clId="{53A923B0-AD87-4146-B46D-45A1A13F56D9}" dt="2022-11-22T04:08:19.726" v="3290" actId="1037"/>
          <ac:spMkLst>
            <pc:docMk/>
            <pc:sldMk cId="3202342252" sldId="515"/>
            <ac:spMk id="24" creationId="{4D4AEEC4-D6EA-611D-9474-B51A63A8EF86}"/>
          </ac:spMkLst>
        </pc:spChg>
        <pc:spChg chg="mod">
          <ac:chgData name="주 재빈" userId="69d41820709f03c0" providerId="LiveId" clId="{53A923B0-AD87-4146-B46D-45A1A13F56D9}" dt="2022-11-22T04:04:08.944" v="2741" actId="1036"/>
          <ac:spMkLst>
            <pc:docMk/>
            <pc:sldMk cId="3202342252" sldId="515"/>
            <ac:spMk id="27" creationId="{CCC29D14-C69C-A659-119B-CEC5B19F70BF}"/>
          </ac:spMkLst>
        </pc:spChg>
        <pc:spChg chg="del">
          <ac:chgData name="주 재빈" userId="69d41820709f03c0" providerId="LiveId" clId="{53A923B0-AD87-4146-B46D-45A1A13F56D9}" dt="2022-11-22T04:03:14.044" v="2710" actId="478"/>
          <ac:spMkLst>
            <pc:docMk/>
            <pc:sldMk cId="3202342252" sldId="515"/>
            <ac:spMk id="28" creationId="{75D0EA60-F8C1-F754-AA0F-1AACEEBC0418}"/>
          </ac:spMkLst>
        </pc:spChg>
        <pc:spChg chg="mod">
          <ac:chgData name="주 재빈" userId="69d41820709f03c0" providerId="LiveId" clId="{53A923B0-AD87-4146-B46D-45A1A13F56D9}" dt="2022-11-22T04:04:08.944" v="2741" actId="1036"/>
          <ac:spMkLst>
            <pc:docMk/>
            <pc:sldMk cId="3202342252" sldId="515"/>
            <ac:spMk id="30" creationId="{242BC0F2-C3D8-7400-46D6-3B6E1DA05F8E}"/>
          </ac:spMkLst>
        </pc:spChg>
        <pc:spChg chg="mod">
          <ac:chgData name="주 재빈" userId="69d41820709f03c0" providerId="LiveId" clId="{53A923B0-AD87-4146-B46D-45A1A13F56D9}" dt="2022-11-22T04:04:08.944" v="2741" actId="1036"/>
          <ac:spMkLst>
            <pc:docMk/>
            <pc:sldMk cId="3202342252" sldId="515"/>
            <ac:spMk id="32" creationId="{82799568-3D20-83EF-9381-7B7620FC3700}"/>
          </ac:spMkLst>
        </pc:spChg>
        <pc:spChg chg="mod">
          <ac:chgData name="주 재빈" userId="69d41820709f03c0" providerId="LiveId" clId="{53A923B0-AD87-4146-B46D-45A1A13F56D9}" dt="2022-11-22T04:03:38.312" v="2723" actId="571"/>
          <ac:spMkLst>
            <pc:docMk/>
            <pc:sldMk cId="3202342252" sldId="515"/>
            <ac:spMk id="38" creationId="{BADF22CD-267A-E92B-092E-0087C185E5D3}"/>
          </ac:spMkLst>
        </pc:spChg>
        <pc:spChg chg="mod">
          <ac:chgData name="주 재빈" userId="69d41820709f03c0" providerId="LiveId" clId="{53A923B0-AD87-4146-B46D-45A1A13F56D9}" dt="2022-11-22T04:03:38.312" v="2723" actId="571"/>
          <ac:spMkLst>
            <pc:docMk/>
            <pc:sldMk cId="3202342252" sldId="515"/>
            <ac:spMk id="40" creationId="{E16E410B-422F-9D44-2CB4-DD59F20145FB}"/>
          </ac:spMkLst>
        </pc:spChg>
        <pc:spChg chg="mod">
          <ac:chgData name="주 재빈" userId="69d41820709f03c0" providerId="LiveId" clId="{53A923B0-AD87-4146-B46D-45A1A13F56D9}" dt="2022-11-22T04:03:38.312" v="2723" actId="571"/>
          <ac:spMkLst>
            <pc:docMk/>
            <pc:sldMk cId="3202342252" sldId="515"/>
            <ac:spMk id="42" creationId="{60DA8356-4C6B-6035-1553-EDF87736CBB5}"/>
          </ac:spMkLst>
        </pc:spChg>
        <pc:spChg chg="add mod">
          <ac:chgData name="주 재빈" userId="69d41820709f03c0" providerId="LiveId" clId="{53A923B0-AD87-4146-B46D-45A1A13F56D9}" dt="2022-11-22T04:08:19.726" v="3290" actId="1037"/>
          <ac:spMkLst>
            <pc:docMk/>
            <pc:sldMk cId="3202342252" sldId="515"/>
            <ac:spMk id="49" creationId="{27CAECE3-BC63-BA5D-046A-5109D56722B5}"/>
          </ac:spMkLst>
        </pc:spChg>
        <pc:spChg chg="add del mod">
          <ac:chgData name="주 재빈" userId="69d41820709f03c0" providerId="LiveId" clId="{53A923B0-AD87-4146-B46D-45A1A13F56D9}" dt="2022-11-22T04:04:29.420" v="2765" actId="478"/>
          <ac:spMkLst>
            <pc:docMk/>
            <pc:sldMk cId="3202342252" sldId="515"/>
            <ac:spMk id="50" creationId="{62A9BF09-69EF-0BD9-0271-9DFD904CCA1E}"/>
          </ac:spMkLst>
        </pc:spChg>
        <pc:spChg chg="mod">
          <ac:chgData name="주 재빈" userId="69d41820709f03c0" providerId="LiveId" clId="{53A923B0-AD87-4146-B46D-45A1A13F56D9}" dt="2022-11-22T04:08:19.726" v="3290" actId="1037"/>
          <ac:spMkLst>
            <pc:docMk/>
            <pc:sldMk cId="3202342252" sldId="515"/>
            <ac:spMk id="54" creationId="{8A3E32F1-DE37-B7D0-01E7-4E27FC691834}"/>
          </ac:spMkLst>
        </pc:spChg>
        <pc:spChg chg="mod">
          <ac:chgData name="주 재빈" userId="69d41820709f03c0" providerId="LiveId" clId="{53A923B0-AD87-4146-B46D-45A1A13F56D9}" dt="2022-11-22T04:08:19.726" v="3290" actId="1037"/>
          <ac:spMkLst>
            <pc:docMk/>
            <pc:sldMk cId="3202342252" sldId="515"/>
            <ac:spMk id="59" creationId="{B8140A66-4B8C-4606-C949-5CD31213EB8E}"/>
          </ac:spMkLst>
        </pc:spChg>
        <pc:spChg chg="mod">
          <ac:chgData name="주 재빈" userId="69d41820709f03c0" providerId="LiveId" clId="{53A923B0-AD87-4146-B46D-45A1A13F56D9}" dt="2022-11-22T04:08:19.726" v="3290" actId="1037"/>
          <ac:spMkLst>
            <pc:docMk/>
            <pc:sldMk cId="3202342252" sldId="515"/>
            <ac:spMk id="61" creationId="{314DD5A7-C8DE-F1EE-673F-E57B93F33E60}"/>
          </ac:spMkLst>
        </pc:spChg>
        <pc:spChg chg="mod">
          <ac:chgData name="주 재빈" userId="69d41820709f03c0" providerId="LiveId" clId="{53A923B0-AD87-4146-B46D-45A1A13F56D9}" dt="2022-11-22T04:08:19.726" v="3290" actId="1037"/>
          <ac:spMkLst>
            <pc:docMk/>
            <pc:sldMk cId="3202342252" sldId="515"/>
            <ac:spMk id="63" creationId="{9890D042-C1E5-DE55-08CC-6F1F22E713A4}"/>
          </ac:spMkLst>
        </pc:spChg>
        <pc:spChg chg="mod">
          <ac:chgData name="주 재빈" userId="69d41820709f03c0" providerId="LiveId" clId="{53A923B0-AD87-4146-B46D-45A1A13F56D9}" dt="2022-11-22T04:08:19.726" v="3290" actId="1037"/>
          <ac:spMkLst>
            <pc:docMk/>
            <pc:sldMk cId="3202342252" sldId="515"/>
            <ac:spMk id="66" creationId="{D57075E7-8637-96C6-4B7E-D9AC933176FB}"/>
          </ac:spMkLst>
        </pc:spChg>
        <pc:spChg chg="mod">
          <ac:chgData name="주 재빈" userId="69d41820709f03c0" providerId="LiveId" clId="{53A923B0-AD87-4146-B46D-45A1A13F56D9}" dt="2022-11-22T04:08:19.726" v="3290" actId="1037"/>
          <ac:spMkLst>
            <pc:docMk/>
            <pc:sldMk cId="3202342252" sldId="515"/>
            <ac:spMk id="71" creationId="{BD3BBECD-9EEB-B4EA-E95A-4CF41F09A476}"/>
          </ac:spMkLst>
        </pc:spChg>
        <pc:spChg chg="mod">
          <ac:chgData name="주 재빈" userId="69d41820709f03c0" providerId="LiveId" clId="{53A923B0-AD87-4146-B46D-45A1A13F56D9}" dt="2022-11-22T04:08:19.726" v="3290" actId="1037"/>
          <ac:spMkLst>
            <pc:docMk/>
            <pc:sldMk cId="3202342252" sldId="515"/>
            <ac:spMk id="73" creationId="{45B5D48D-38C4-0874-4557-39A6E6D85A1D}"/>
          </ac:spMkLst>
        </pc:spChg>
        <pc:spChg chg="mod">
          <ac:chgData name="주 재빈" userId="69d41820709f03c0" providerId="LiveId" clId="{53A923B0-AD87-4146-B46D-45A1A13F56D9}" dt="2022-11-22T04:08:19.726" v="3290" actId="1037"/>
          <ac:spMkLst>
            <pc:docMk/>
            <pc:sldMk cId="3202342252" sldId="515"/>
            <ac:spMk id="75" creationId="{4C3CB60E-42B9-D16A-2CD1-AEF19F9CEBAC}"/>
          </ac:spMkLst>
        </pc:spChg>
        <pc:spChg chg="add mod">
          <ac:chgData name="주 재빈" userId="69d41820709f03c0" providerId="LiveId" clId="{53A923B0-AD87-4146-B46D-45A1A13F56D9}" dt="2022-11-22T04:08:19.726" v="3290" actId="1037"/>
          <ac:spMkLst>
            <pc:docMk/>
            <pc:sldMk cId="3202342252" sldId="515"/>
            <ac:spMk id="77" creationId="{8842D89C-C179-5FC8-1917-8C1EE67FAB43}"/>
          </ac:spMkLst>
        </pc:spChg>
        <pc:spChg chg="add mod">
          <ac:chgData name="주 재빈" userId="69d41820709f03c0" providerId="LiveId" clId="{53A923B0-AD87-4146-B46D-45A1A13F56D9}" dt="2022-11-22T07:25:38.741" v="9011" actId="1037"/>
          <ac:spMkLst>
            <pc:docMk/>
            <pc:sldMk cId="3202342252" sldId="515"/>
            <ac:spMk id="79" creationId="{56631B53-159C-485A-64DC-CAFD9BB6D226}"/>
          </ac:spMkLst>
        </pc:spChg>
        <pc:grpChg chg="add del mod">
          <ac:chgData name="주 재빈" userId="69d41820709f03c0" providerId="LiveId" clId="{53A923B0-AD87-4146-B46D-45A1A13F56D9}" dt="2022-11-22T04:08:19.726" v="3290" actId="1037"/>
          <ac:grpSpMkLst>
            <pc:docMk/>
            <pc:sldMk cId="3202342252" sldId="515"/>
            <ac:grpSpMk id="6" creationId="{B8F90696-ED2C-67A1-0590-C5A9A74CC635}"/>
          </ac:grpSpMkLst>
        </pc:grpChg>
        <pc:grpChg chg="add del mod">
          <ac:chgData name="주 재빈" userId="69d41820709f03c0" providerId="LiveId" clId="{53A923B0-AD87-4146-B46D-45A1A13F56D9}" dt="2022-11-22T04:04:31.336" v="2767" actId="478"/>
          <ac:grpSpMkLst>
            <pc:docMk/>
            <pc:sldMk cId="3202342252" sldId="515"/>
            <ac:grpSpMk id="8" creationId="{39C199CA-F54E-2C32-F250-BAB48C8D5028}"/>
          </ac:grpSpMkLst>
        </pc:grpChg>
        <pc:grpChg chg="mod">
          <ac:chgData name="주 재빈" userId="69d41820709f03c0" providerId="LiveId" clId="{53A923B0-AD87-4146-B46D-45A1A13F56D9}" dt="2022-11-22T04:04:08.944" v="2741" actId="1036"/>
          <ac:grpSpMkLst>
            <pc:docMk/>
            <pc:sldMk cId="3202342252" sldId="515"/>
            <ac:grpSpMk id="10" creationId="{97044419-7AFF-DD3F-4F07-2B0DFDC6549C}"/>
          </ac:grpSpMkLst>
        </pc:grpChg>
        <pc:grpChg chg="mod">
          <ac:chgData name="주 재빈" userId="69d41820709f03c0" providerId="LiveId" clId="{53A923B0-AD87-4146-B46D-45A1A13F56D9}" dt="2022-11-22T04:08:19.726" v="3290" actId="1037"/>
          <ac:grpSpMkLst>
            <pc:docMk/>
            <pc:sldMk cId="3202342252" sldId="515"/>
            <ac:grpSpMk id="12" creationId="{21609338-7CF8-F812-C0CC-B6C2168E1933}"/>
          </ac:grpSpMkLst>
        </pc:grpChg>
        <pc:grpChg chg="mod">
          <ac:chgData name="주 재빈" userId="69d41820709f03c0" providerId="LiveId" clId="{53A923B0-AD87-4146-B46D-45A1A13F56D9}" dt="2022-11-22T04:08:19.726" v="3290" actId="1037"/>
          <ac:grpSpMkLst>
            <pc:docMk/>
            <pc:sldMk cId="3202342252" sldId="515"/>
            <ac:grpSpMk id="15" creationId="{9E7431C1-C2A5-0AAA-BC4C-BDDF28C199FD}"/>
          </ac:grpSpMkLst>
        </pc:grpChg>
        <pc:grpChg chg="mod">
          <ac:chgData name="주 재빈" userId="69d41820709f03c0" providerId="LiveId" clId="{53A923B0-AD87-4146-B46D-45A1A13F56D9}" dt="2022-11-22T04:08:19.726" v="3290" actId="1037"/>
          <ac:grpSpMkLst>
            <pc:docMk/>
            <pc:sldMk cId="3202342252" sldId="515"/>
            <ac:grpSpMk id="18" creationId="{371786C7-FF1E-B1A5-FB99-EDA1D96F9367}"/>
          </ac:grpSpMkLst>
        </pc:grpChg>
        <pc:grpChg chg="mod">
          <ac:chgData name="주 재빈" userId="69d41820709f03c0" providerId="LiveId" clId="{53A923B0-AD87-4146-B46D-45A1A13F56D9}" dt="2022-11-22T04:04:08.944" v="2741" actId="1036"/>
          <ac:grpSpMkLst>
            <pc:docMk/>
            <pc:sldMk cId="3202342252" sldId="515"/>
            <ac:grpSpMk id="21" creationId="{1775345F-4645-9EEF-0A01-F45653937BC3}"/>
          </ac:grpSpMkLst>
        </pc:grpChg>
        <pc:grpChg chg="mod">
          <ac:chgData name="주 재빈" userId="69d41820709f03c0" providerId="LiveId" clId="{53A923B0-AD87-4146-B46D-45A1A13F56D9}" dt="2022-11-22T04:04:08.944" v="2741" actId="1036"/>
          <ac:grpSpMkLst>
            <pc:docMk/>
            <pc:sldMk cId="3202342252" sldId="515"/>
            <ac:grpSpMk id="22" creationId="{3A4B2549-B414-CAA4-6C3F-848C13638BFD}"/>
          </ac:grpSpMkLst>
        </pc:grpChg>
        <pc:grpChg chg="mod">
          <ac:chgData name="주 재빈" userId="69d41820709f03c0" providerId="LiveId" clId="{53A923B0-AD87-4146-B46D-45A1A13F56D9}" dt="2022-11-22T04:08:19.726" v="3290" actId="1037"/>
          <ac:grpSpMkLst>
            <pc:docMk/>
            <pc:sldMk cId="3202342252" sldId="515"/>
            <ac:grpSpMk id="26" creationId="{9F9BB58D-3130-2829-57DD-4405E31B04D4}"/>
          </ac:grpSpMkLst>
        </pc:grpChg>
        <pc:grpChg chg="add del mod">
          <ac:chgData name="주 재빈" userId="69d41820709f03c0" providerId="LiveId" clId="{53A923B0-AD87-4146-B46D-45A1A13F56D9}" dt="2022-11-22T04:04:31.898" v="2768" actId="478"/>
          <ac:grpSpMkLst>
            <pc:docMk/>
            <pc:sldMk cId="3202342252" sldId="515"/>
            <ac:grpSpMk id="33" creationId="{16718E87-200F-BF6A-035D-F97F327AC168}"/>
          </ac:grpSpMkLst>
        </pc:grpChg>
        <pc:grpChg chg="mod">
          <ac:chgData name="주 재빈" userId="69d41820709f03c0" providerId="LiveId" clId="{53A923B0-AD87-4146-B46D-45A1A13F56D9}" dt="2022-11-22T04:03:38.312" v="2723" actId="571"/>
          <ac:grpSpMkLst>
            <pc:docMk/>
            <pc:sldMk cId="3202342252" sldId="515"/>
            <ac:grpSpMk id="34" creationId="{DD92FE16-B490-5844-F796-7D745DA043D5}"/>
          </ac:grpSpMkLst>
        </pc:grpChg>
        <pc:grpChg chg="mod">
          <ac:chgData name="주 재빈" userId="69d41820709f03c0" providerId="LiveId" clId="{53A923B0-AD87-4146-B46D-45A1A13F56D9}" dt="2022-11-22T04:03:38.312" v="2723" actId="571"/>
          <ac:grpSpMkLst>
            <pc:docMk/>
            <pc:sldMk cId="3202342252" sldId="515"/>
            <ac:grpSpMk id="35" creationId="{8355F6C7-E218-ECBF-DD82-B2BF9BB9544F}"/>
          </ac:grpSpMkLst>
        </pc:grpChg>
        <pc:grpChg chg="mod">
          <ac:chgData name="주 재빈" userId="69d41820709f03c0" providerId="LiveId" clId="{53A923B0-AD87-4146-B46D-45A1A13F56D9}" dt="2022-11-22T04:03:38.312" v="2723" actId="571"/>
          <ac:grpSpMkLst>
            <pc:docMk/>
            <pc:sldMk cId="3202342252" sldId="515"/>
            <ac:grpSpMk id="36" creationId="{1D71704D-8CC8-762D-882B-18B27B8458CE}"/>
          </ac:grpSpMkLst>
        </pc:grpChg>
        <pc:grpChg chg="add mod">
          <ac:chgData name="주 재빈" userId="69d41820709f03c0" providerId="LiveId" clId="{53A923B0-AD87-4146-B46D-45A1A13F56D9}" dt="2022-11-22T04:08:19.726" v="3290" actId="1037"/>
          <ac:grpSpMkLst>
            <pc:docMk/>
            <pc:sldMk cId="3202342252" sldId="515"/>
            <ac:grpSpMk id="51" creationId="{F9F081E5-4E4F-E6FA-257F-BBDC0C204B18}"/>
          </ac:grpSpMkLst>
        </pc:grpChg>
        <pc:grpChg chg="add mod">
          <ac:chgData name="주 재빈" userId="69d41820709f03c0" providerId="LiveId" clId="{53A923B0-AD87-4146-B46D-45A1A13F56D9}" dt="2022-11-22T04:08:19.726" v="3290" actId="1037"/>
          <ac:grpSpMkLst>
            <pc:docMk/>
            <pc:sldMk cId="3202342252" sldId="515"/>
            <ac:grpSpMk id="52" creationId="{91C1FAD4-401C-9CC1-9745-CCD0CB98DF8F}"/>
          </ac:grpSpMkLst>
        </pc:grpChg>
        <pc:grpChg chg="mod">
          <ac:chgData name="주 재빈" userId="69d41820709f03c0" providerId="LiveId" clId="{53A923B0-AD87-4146-B46D-45A1A13F56D9}" dt="2022-11-22T04:08:19.726" v="3290" actId="1037"/>
          <ac:grpSpMkLst>
            <pc:docMk/>
            <pc:sldMk cId="3202342252" sldId="515"/>
            <ac:grpSpMk id="53" creationId="{0B51706F-63F1-43F9-B167-55899819B9B6}"/>
          </ac:grpSpMkLst>
        </pc:grpChg>
        <pc:grpChg chg="mod">
          <ac:chgData name="주 재빈" userId="69d41820709f03c0" providerId="LiveId" clId="{53A923B0-AD87-4146-B46D-45A1A13F56D9}" dt="2022-11-22T04:08:19.726" v="3290" actId="1037"/>
          <ac:grpSpMkLst>
            <pc:docMk/>
            <pc:sldMk cId="3202342252" sldId="515"/>
            <ac:grpSpMk id="55" creationId="{E4FF5874-80B4-E6FE-343F-BEC5CFA13514}"/>
          </ac:grpSpMkLst>
        </pc:grpChg>
        <pc:grpChg chg="mod">
          <ac:chgData name="주 재빈" userId="69d41820709f03c0" providerId="LiveId" clId="{53A923B0-AD87-4146-B46D-45A1A13F56D9}" dt="2022-11-22T04:08:19.726" v="3290" actId="1037"/>
          <ac:grpSpMkLst>
            <pc:docMk/>
            <pc:sldMk cId="3202342252" sldId="515"/>
            <ac:grpSpMk id="56" creationId="{82441AE4-F5CA-F9AE-211D-0B5D63F296AB}"/>
          </ac:grpSpMkLst>
        </pc:grpChg>
        <pc:grpChg chg="mod">
          <ac:chgData name="주 재빈" userId="69d41820709f03c0" providerId="LiveId" clId="{53A923B0-AD87-4146-B46D-45A1A13F56D9}" dt="2022-11-22T04:08:19.726" v="3290" actId="1037"/>
          <ac:grpSpMkLst>
            <pc:docMk/>
            <pc:sldMk cId="3202342252" sldId="515"/>
            <ac:grpSpMk id="57" creationId="{86937A06-172C-4481-38AF-F365CEE9971D}"/>
          </ac:grpSpMkLst>
        </pc:grpChg>
        <pc:grpChg chg="add mod">
          <ac:chgData name="주 재빈" userId="69d41820709f03c0" providerId="LiveId" clId="{53A923B0-AD87-4146-B46D-45A1A13F56D9}" dt="2022-11-22T04:08:19.726" v="3290" actId="1037"/>
          <ac:grpSpMkLst>
            <pc:docMk/>
            <pc:sldMk cId="3202342252" sldId="515"/>
            <ac:grpSpMk id="64" creationId="{1386E876-F090-1BA8-3633-4C3856940335}"/>
          </ac:grpSpMkLst>
        </pc:grpChg>
        <pc:grpChg chg="mod">
          <ac:chgData name="주 재빈" userId="69d41820709f03c0" providerId="LiveId" clId="{53A923B0-AD87-4146-B46D-45A1A13F56D9}" dt="2022-11-22T04:08:19.726" v="3290" actId="1037"/>
          <ac:grpSpMkLst>
            <pc:docMk/>
            <pc:sldMk cId="3202342252" sldId="515"/>
            <ac:grpSpMk id="65" creationId="{47EEFD3F-86B9-BF02-1A2E-BDE872C9DABC}"/>
          </ac:grpSpMkLst>
        </pc:grpChg>
        <pc:grpChg chg="mod">
          <ac:chgData name="주 재빈" userId="69d41820709f03c0" providerId="LiveId" clId="{53A923B0-AD87-4146-B46D-45A1A13F56D9}" dt="2022-11-22T04:08:19.726" v="3290" actId="1037"/>
          <ac:grpSpMkLst>
            <pc:docMk/>
            <pc:sldMk cId="3202342252" sldId="515"/>
            <ac:grpSpMk id="67" creationId="{9835C4EF-2C2A-00C6-2067-383DCC2DDF9A}"/>
          </ac:grpSpMkLst>
        </pc:grpChg>
        <pc:grpChg chg="mod">
          <ac:chgData name="주 재빈" userId="69d41820709f03c0" providerId="LiveId" clId="{53A923B0-AD87-4146-B46D-45A1A13F56D9}" dt="2022-11-22T04:08:19.726" v="3290" actId="1037"/>
          <ac:grpSpMkLst>
            <pc:docMk/>
            <pc:sldMk cId="3202342252" sldId="515"/>
            <ac:grpSpMk id="68" creationId="{8C9E6D63-1B43-158B-1F0A-2A5BCABCF1D0}"/>
          </ac:grpSpMkLst>
        </pc:grpChg>
        <pc:grpChg chg="mod">
          <ac:chgData name="주 재빈" userId="69d41820709f03c0" providerId="LiveId" clId="{53A923B0-AD87-4146-B46D-45A1A13F56D9}" dt="2022-11-22T04:08:19.726" v="3290" actId="1037"/>
          <ac:grpSpMkLst>
            <pc:docMk/>
            <pc:sldMk cId="3202342252" sldId="515"/>
            <ac:grpSpMk id="69" creationId="{6F21E54B-84C4-4474-80F0-6A288F0E1124}"/>
          </ac:grpSpMkLst>
        </pc:grpChg>
        <pc:grpChg chg="add mod">
          <ac:chgData name="주 재빈" userId="69d41820709f03c0" providerId="LiveId" clId="{53A923B0-AD87-4146-B46D-45A1A13F56D9}" dt="2022-11-22T04:08:19.726" v="3290" actId="1037"/>
          <ac:grpSpMkLst>
            <pc:docMk/>
            <pc:sldMk cId="3202342252" sldId="515"/>
            <ac:grpSpMk id="80" creationId="{0CD11433-07EA-2AEC-92AE-49DBB1D90296}"/>
          </ac:grpSpMkLst>
        </pc:grpChg>
        <pc:grpChg chg="add mod">
          <ac:chgData name="주 재빈" userId="69d41820709f03c0" providerId="LiveId" clId="{53A923B0-AD87-4146-B46D-45A1A13F56D9}" dt="2022-11-22T07:25:38.741" v="9011" actId="1037"/>
          <ac:grpSpMkLst>
            <pc:docMk/>
            <pc:sldMk cId="3202342252" sldId="515"/>
            <ac:grpSpMk id="81" creationId="{3B18A470-6614-D62F-69A0-A467EC316B9F}"/>
          </ac:grpSpMkLst>
        </pc:grpChg>
        <pc:picChg chg="del">
          <ac:chgData name="주 재빈" userId="69d41820709f03c0" providerId="LiveId" clId="{53A923B0-AD87-4146-B46D-45A1A13F56D9}" dt="2022-11-22T04:03:09.473" v="2707" actId="478"/>
          <ac:picMkLst>
            <pc:docMk/>
            <pc:sldMk cId="3202342252" sldId="515"/>
            <ac:picMk id="5" creationId="{69A71AF8-67F4-D3F4-B2F6-CD585E963644}"/>
          </ac:picMkLst>
        </pc:picChg>
        <pc:picChg chg="del">
          <ac:chgData name="주 재빈" userId="69d41820709f03c0" providerId="LiveId" clId="{53A923B0-AD87-4146-B46D-45A1A13F56D9}" dt="2022-11-22T04:03:08.286" v="2706" actId="478"/>
          <ac:picMkLst>
            <pc:docMk/>
            <pc:sldMk cId="3202342252" sldId="515"/>
            <ac:picMk id="7" creationId="{9239FC0D-6E3F-ACC1-69B6-AC5443981F26}"/>
          </ac:picMkLst>
        </pc:picChg>
        <pc:picChg chg="mod">
          <ac:chgData name="주 재빈" userId="69d41820709f03c0" providerId="LiveId" clId="{53A923B0-AD87-4146-B46D-45A1A13F56D9}" dt="2022-11-22T04:08:19.726" v="3290" actId="1037"/>
          <ac:picMkLst>
            <pc:docMk/>
            <pc:sldMk cId="3202342252" sldId="515"/>
            <ac:picMk id="13" creationId="{2238FDF8-F647-EA25-3179-0D9E9EAAAFDA}"/>
          </ac:picMkLst>
        </pc:picChg>
        <pc:picChg chg="mod">
          <ac:chgData name="주 재빈" userId="69d41820709f03c0" providerId="LiveId" clId="{53A923B0-AD87-4146-B46D-45A1A13F56D9}" dt="2022-11-22T04:08:19.726" v="3290" actId="1037"/>
          <ac:picMkLst>
            <pc:docMk/>
            <pc:sldMk cId="3202342252" sldId="515"/>
            <ac:picMk id="16" creationId="{A1448F4C-3C8A-D75A-EB79-E6D46F46BBA5}"/>
          </ac:picMkLst>
        </pc:picChg>
        <pc:picChg chg="mod">
          <ac:chgData name="주 재빈" userId="69d41820709f03c0" providerId="LiveId" clId="{53A923B0-AD87-4146-B46D-45A1A13F56D9}" dt="2022-11-22T04:08:19.726" v="3290" actId="1037"/>
          <ac:picMkLst>
            <pc:docMk/>
            <pc:sldMk cId="3202342252" sldId="515"/>
            <ac:picMk id="19" creationId="{F61BB874-521A-FD6B-ED0E-61F2A908BD68}"/>
          </ac:picMkLst>
        </pc:picChg>
        <pc:picChg chg="mod">
          <ac:chgData name="주 재빈" userId="69d41820709f03c0" providerId="LiveId" clId="{53A923B0-AD87-4146-B46D-45A1A13F56D9}" dt="2022-11-22T04:04:08.944" v="2741" actId="1036"/>
          <ac:picMkLst>
            <pc:docMk/>
            <pc:sldMk cId="3202342252" sldId="515"/>
            <ac:picMk id="23" creationId="{64B14012-87F4-F409-4D34-F4E0D03F2486}"/>
          </ac:picMkLst>
        </pc:picChg>
        <pc:picChg chg="mod">
          <ac:chgData name="주 재빈" userId="69d41820709f03c0" providerId="LiveId" clId="{53A923B0-AD87-4146-B46D-45A1A13F56D9}" dt="2022-11-22T04:08:19.726" v="3290" actId="1037"/>
          <ac:picMkLst>
            <pc:docMk/>
            <pc:sldMk cId="3202342252" sldId="515"/>
            <ac:picMk id="25" creationId="{C7B75FB1-7279-E991-A1FF-2F67190C5BA1}"/>
          </ac:picMkLst>
        </pc:picChg>
        <pc:picChg chg="mod">
          <ac:chgData name="주 재빈" userId="69d41820709f03c0" providerId="LiveId" clId="{53A923B0-AD87-4146-B46D-45A1A13F56D9}" dt="2022-11-22T04:04:08.944" v="2741" actId="1036"/>
          <ac:picMkLst>
            <pc:docMk/>
            <pc:sldMk cId="3202342252" sldId="515"/>
            <ac:picMk id="29" creationId="{7D5E7DBA-1CAE-FAF6-32C2-748E10815994}"/>
          </ac:picMkLst>
        </pc:picChg>
        <pc:picChg chg="mod">
          <ac:chgData name="주 재빈" userId="69d41820709f03c0" providerId="LiveId" clId="{53A923B0-AD87-4146-B46D-45A1A13F56D9}" dt="2022-11-22T04:04:08.944" v="2741" actId="1036"/>
          <ac:picMkLst>
            <pc:docMk/>
            <pc:sldMk cId="3202342252" sldId="515"/>
            <ac:picMk id="31" creationId="{8DB632CF-D090-4220-6161-148E31944DFB}"/>
          </ac:picMkLst>
        </pc:picChg>
        <pc:picChg chg="mod">
          <ac:chgData name="주 재빈" userId="69d41820709f03c0" providerId="LiveId" clId="{53A923B0-AD87-4146-B46D-45A1A13F56D9}" dt="2022-11-22T04:03:38.312" v="2723" actId="571"/>
          <ac:picMkLst>
            <pc:docMk/>
            <pc:sldMk cId="3202342252" sldId="515"/>
            <ac:picMk id="37" creationId="{A074B803-DABE-7F59-DBBE-35E58F734F08}"/>
          </ac:picMkLst>
        </pc:picChg>
        <pc:picChg chg="mod">
          <ac:chgData name="주 재빈" userId="69d41820709f03c0" providerId="LiveId" clId="{53A923B0-AD87-4146-B46D-45A1A13F56D9}" dt="2022-11-22T04:03:38.312" v="2723" actId="571"/>
          <ac:picMkLst>
            <pc:docMk/>
            <pc:sldMk cId="3202342252" sldId="515"/>
            <ac:picMk id="39" creationId="{57EDBCB8-E34D-7AD8-E0D6-2D0B4516931E}"/>
          </ac:picMkLst>
        </pc:picChg>
        <pc:picChg chg="mod">
          <ac:chgData name="주 재빈" userId="69d41820709f03c0" providerId="LiveId" clId="{53A923B0-AD87-4146-B46D-45A1A13F56D9}" dt="2022-11-22T04:03:38.312" v="2723" actId="571"/>
          <ac:picMkLst>
            <pc:docMk/>
            <pc:sldMk cId="3202342252" sldId="515"/>
            <ac:picMk id="41" creationId="{1309990B-FCB3-1EFE-DC25-E664693225B5}"/>
          </ac:picMkLst>
        </pc:picChg>
        <pc:picChg chg="mod">
          <ac:chgData name="주 재빈" userId="69d41820709f03c0" providerId="LiveId" clId="{53A923B0-AD87-4146-B46D-45A1A13F56D9}" dt="2022-11-22T04:08:19.726" v="3290" actId="1037"/>
          <ac:picMkLst>
            <pc:docMk/>
            <pc:sldMk cId="3202342252" sldId="515"/>
            <ac:picMk id="58" creationId="{2AE55D73-DEA5-28AE-EE1E-2C8E20EEBF21}"/>
          </ac:picMkLst>
        </pc:picChg>
        <pc:picChg chg="mod">
          <ac:chgData name="주 재빈" userId="69d41820709f03c0" providerId="LiveId" clId="{53A923B0-AD87-4146-B46D-45A1A13F56D9}" dt="2022-11-22T04:08:19.726" v="3290" actId="1037"/>
          <ac:picMkLst>
            <pc:docMk/>
            <pc:sldMk cId="3202342252" sldId="515"/>
            <ac:picMk id="60" creationId="{71E809F8-AA81-5E1C-D09A-E3615A26F3A5}"/>
          </ac:picMkLst>
        </pc:picChg>
        <pc:picChg chg="mod">
          <ac:chgData name="주 재빈" userId="69d41820709f03c0" providerId="LiveId" clId="{53A923B0-AD87-4146-B46D-45A1A13F56D9}" dt="2022-11-22T04:08:19.726" v="3290" actId="1037"/>
          <ac:picMkLst>
            <pc:docMk/>
            <pc:sldMk cId="3202342252" sldId="515"/>
            <ac:picMk id="62" creationId="{A5128E52-93CE-38D9-B3F7-FBB50DD3C73E}"/>
          </ac:picMkLst>
        </pc:picChg>
        <pc:picChg chg="mod">
          <ac:chgData name="주 재빈" userId="69d41820709f03c0" providerId="LiveId" clId="{53A923B0-AD87-4146-B46D-45A1A13F56D9}" dt="2022-11-22T04:08:19.726" v="3290" actId="1037"/>
          <ac:picMkLst>
            <pc:docMk/>
            <pc:sldMk cId="3202342252" sldId="515"/>
            <ac:picMk id="70" creationId="{83DC0732-4B2B-99FC-CECA-109B2111B0B5}"/>
          </ac:picMkLst>
        </pc:picChg>
        <pc:picChg chg="mod">
          <ac:chgData name="주 재빈" userId="69d41820709f03c0" providerId="LiveId" clId="{53A923B0-AD87-4146-B46D-45A1A13F56D9}" dt="2022-11-22T04:08:19.726" v="3290" actId="1037"/>
          <ac:picMkLst>
            <pc:docMk/>
            <pc:sldMk cId="3202342252" sldId="515"/>
            <ac:picMk id="72" creationId="{263A245A-BB3A-1E81-B1FF-094FEBA68D10}"/>
          </ac:picMkLst>
        </pc:picChg>
        <pc:picChg chg="mod">
          <ac:chgData name="주 재빈" userId="69d41820709f03c0" providerId="LiveId" clId="{53A923B0-AD87-4146-B46D-45A1A13F56D9}" dt="2022-11-22T04:08:19.726" v="3290" actId="1037"/>
          <ac:picMkLst>
            <pc:docMk/>
            <pc:sldMk cId="3202342252" sldId="515"/>
            <ac:picMk id="74" creationId="{D2061468-9C1D-A308-5908-9C81A8783435}"/>
          </ac:picMkLst>
        </pc:picChg>
        <pc:picChg chg="add mod">
          <ac:chgData name="주 재빈" userId="69d41820709f03c0" providerId="LiveId" clId="{53A923B0-AD87-4146-B46D-45A1A13F56D9}" dt="2022-11-22T04:08:19.726" v="3290" actId="1037"/>
          <ac:picMkLst>
            <pc:docMk/>
            <pc:sldMk cId="3202342252" sldId="515"/>
            <ac:picMk id="76" creationId="{3A8745BE-B93D-2843-DCC1-28B955BFFE90}"/>
          </ac:picMkLst>
        </pc:picChg>
        <pc:picChg chg="add mod">
          <ac:chgData name="주 재빈" userId="69d41820709f03c0" providerId="LiveId" clId="{53A923B0-AD87-4146-B46D-45A1A13F56D9}" dt="2022-11-22T07:25:38.741" v="9011" actId="1037"/>
          <ac:picMkLst>
            <pc:docMk/>
            <pc:sldMk cId="3202342252" sldId="515"/>
            <ac:picMk id="78" creationId="{6DD83217-3B79-B94E-658A-34FB08DEA113}"/>
          </ac:picMkLst>
        </pc:picChg>
        <pc:cxnChg chg="del">
          <ac:chgData name="주 재빈" userId="69d41820709f03c0" providerId="LiveId" clId="{53A923B0-AD87-4146-B46D-45A1A13F56D9}" dt="2022-11-22T04:03:09.911" v="2708" actId="478"/>
          <ac:cxnSpMkLst>
            <pc:docMk/>
            <pc:sldMk cId="3202342252" sldId="515"/>
            <ac:cxnSpMk id="9" creationId="{D436AFFC-BE2B-6BB2-E23D-EC7553E7E765}"/>
          </ac:cxnSpMkLst>
        </pc:cxnChg>
        <pc:cxnChg chg="mod">
          <ac:chgData name="주 재빈" userId="69d41820709f03c0" providerId="LiveId" clId="{53A923B0-AD87-4146-B46D-45A1A13F56D9}" dt="2022-11-22T04:08:19.726" v="3290" actId="1037"/>
          <ac:cxnSpMkLst>
            <pc:docMk/>
            <pc:sldMk cId="3202342252" sldId="515"/>
            <ac:cxnSpMk id="11" creationId="{3B6B3BC6-482C-82E9-5C98-6D1C348DDC79}"/>
          </ac:cxnSpMkLst>
        </pc:cxnChg>
        <pc:cxnChg chg="add mod">
          <ac:chgData name="주 재빈" userId="69d41820709f03c0" providerId="LiveId" clId="{53A923B0-AD87-4146-B46D-45A1A13F56D9}" dt="2022-11-22T07:25:47.582" v="9012" actId="14100"/>
          <ac:cxnSpMkLst>
            <pc:docMk/>
            <pc:sldMk cId="3202342252" sldId="515"/>
            <ac:cxnSpMk id="43" creationId="{801DBFAE-EB20-7DED-57D8-15EC1B9551A4}"/>
          </ac:cxnSpMkLst>
        </pc:cxnChg>
        <pc:cxnChg chg="add mod">
          <ac:chgData name="주 재빈" userId="69d41820709f03c0" providerId="LiveId" clId="{53A923B0-AD87-4146-B46D-45A1A13F56D9}" dt="2022-11-22T04:08:19.726" v="3290" actId="1037"/>
          <ac:cxnSpMkLst>
            <pc:docMk/>
            <pc:sldMk cId="3202342252" sldId="515"/>
            <ac:cxnSpMk id="45" creationId="{A3DB292D-A004-332E-58FE-A62DD87A4DBF}"/>
          </ac:cxnSpMkLst>
        </pc:cxnChg>
      </pc:sldChg>
      <pc:sldChg chg="addSp delSp modSp add mod modAnim modNotesTx">
        <pc:chgData name="주 재빈" userId="69d41820709f03c0" providerId="LiveId" clId="{53A923B0-AD87-4146-B46D-45A1A13F56D9}" dt="2022-11-22T05:10:15.150" v="6565" actId="20577"/>
        <pc:sldMkLst>
          <pc:docMk/>
          <pc:sldMk cId="2921057637" sldId="516"/>
        </pc:sldMkLst>
        <pc:spChg chg="mod">
          <ac:chgData name="주 재빈" userId="69d41820709f03c0" providerId="LiveId" clId="{53A923B0-AD87-4146-B46D-45A1A13F56D9}" dt="2022-11-22T05:10:15.150" v="6565" actId="20577"/>
          <ac:spMkLst>
            <pc:docMk/>
            <pc:sldMk cId="2921057637" sldId="516"/>
            <ac:spMk id="3" creationId="{B17F9113-C15A-7B62-5AD3-D113EB9C2F72}"/>
          </ac:spMkLst>
        </pc:spChg>
        <pc:spChg chg="add mod">
          <ac:chgData name="주 재빈" userId="69d41820709f03c0" providerId="LiveId" clId="{53A923B0-AD87-4146-B46D-45A1A13F56D9}" dt="2022-11-22T05:06:28.463" v="5992" actId="1076"/>
          <ac:spMkLst>
            <pc:docMk/>
            <pc:sldMk cId="2921057637" sldId="516"/>
            <ac:spMk id="7" creationId="{65B4D672-51DC-929E-0D84-29C5C31DCC1E}"/>
          </ac:spMkLst>
        </pc:spChg>
        <pc:spChg chg="del">
          <ac:chgData name="주 재빈" userId="69d41820709f03c0" providerId="LiveId" clId="{53A923B0-AD87-4146-B46D-45A1A13F56D9}" dt="2022-11-22T04:32:11.672" v="5404" actId="478"/>
          <ac:spMkLst>
            <pc:docMk/>
            <pc:sldMk cId="2921057637" sldId="516"/>
            <ac:spMk id="8" creationId="{58DCC7E1-5014-F355-3CEB-DA50589F3C73}"/>
          </ac:spMkLst>
        </pc:spChg>
        <pc:picChg chg="add mod">
          <ac:chgData name="주 재빈" userId="69d41820709f03c0" providerId="LiveId" clId="{53A923B0-AD87-4146-B46D-45A1A13F56D9}" dt="2022-11-22T04:35:23.637" v="5408" actId="1076"/>
          <ac:picMkLst>
            <pc:docMk/>
            <pc:sldMk cId="2921057637" sldId="516"/>
            <ac:picMk id="5" creationId="{C8695D46-B9E9-42EB-6DFA-0EAA4D3C011B}"/>
          </ac:picMkLst>
        </pc:picChg>
        <pc:picChg chg="del">
          <ac:chgData name="주 재빈" userId="69d41820709f03c0" providerId="LiveId" clId="{53A923B0-AD87-4146-B46D-45A1A13F56D9}" dt="2022-11-22T04:32:08.016" v="5402" actId="478"/>
          <ac:picMkLst>
            <pc:docMk/>
            <pc:sldMk cId="2921057637" sldId="516"/>
            <ac:picMk id="6" creationId="{9AD4B18F-CA3A-1D08-FA7A-724F84753184}"/>
          </ac:picMkLst>
        </pc:picChg>
      </pc:sldChg>
      <pc:sldChg chg="addSp delSp modSp add mod delAnim modAnim modNotesTx">
        <pc:chgData name="주 재빈" userId="69d41820709f03c0" providerId="LiveId" clId="{53A923B0-AD87-4146-B46D-45A1A13F56D9}" dt="2022-11-22T07:04:52.578" v="8481" actId="20577"/>
        <pc:sldMkLst>
          <pc:docMk/>
          <pc:sldMk cId="3728191741" sldId="517"/>
        </pc:sldMkLst>
        <pc:spChg chg="mod">
          <ac:chgData name="주 재빈" userId="69d41820709f03c0" providerId="LiveId" clId="{53A923B0-AD87-4146-B46D-45A1A13F56D9}" dt="2022-11-22T05:10:33.758" v="6627" actId="20577"/>
          <ac:spMkLst>
            <pc:docMk/>
            <pc:sldMk cId="3728191741" sldId="517"/>
            <ac:spMk id="3" creationId="{B17F9113-C15A-7B62-5AD3-D113EB9C2F72}"/>
          </ac:spMkLst>
        </pc:spChg>
        <pc:spChg chg="del mod">
          <ac:chgData name="주 재빈" userId="69d41820709f03c0" providerId="LiveId" clId="{53A923B0-AD87-4146-B46D-45A1A13F56D9}" dt="2022-11-22T04:38:00.303" v="5933" actId="478"/>
          <ac:spMkLst>
            <pc:docMk/>
            <pc:sldMk cId="3728191741" sldId="517"/>
            <ac:spMk id="7" creationId="{65B4D672-51DC-929E-0D84-29C5C31DCC1E}"/>
          </ac:spMkLst>
        </pc:spChg>
        <pc:spChg chg="add mod ord">
          <ac:chgData name="주 재빈" userId="69d41820709f03c0" providerId="LiveId" clId="{53A923B0-AD87-4146-B46D-45A1A13F56D9}" dt="2022-11-22T07:04:52.578" v="8481" actId="20577"/>
          <ac:spMkLst>
            <pc:docMk/>
            <pc:sldMk cId="3728191741" sldId="517"/>
            <ac:spMk id="10" creationId="{3FC5E602-FBF0-A3BB-C152-4619AA0392F2}"/>
          </ac:spMkLst>
        </pc:spChg>
        <pc:picChg chg="del">
          <ac:chgData name="주 재빈" userId="69d41820709f03c0" providerId="LiveId" clId="{53A923B0-AD87-4146-B46D-45A1A13F56D9}" dt="2022-11-22T05:05:11.860" v="5934" actId="478"/>
          <ac:picMkLst>
            <pc:docMk/>
            <pc:sldMk cId="3728191741" sldId="517"/>
            <ac:picMk id="5" creationId="{C8695D46-B9E9-42EB-6DFA-0EAA4D3C011B}"/>
          </ac:picMkLst>
        </pc:picChg>
        <pc:picChg chg="add del mod">
          <ac:chgData name="주 재빈" userId="69d41820709f03c0" providerId="LiveId" clId="{53A923B0-AD87-4146-B46D-45A1A13F56D9}" dt="2022-11-22T05:10:40.660" v="6628" actId="478"/>
          <ac:picMkLst>
            <pc:docMk/>
            <pc:sldMk cId="3728191741" sldId="517"/>
            <ac:picMk id="6" creationId="{5B0C6DB9-983A-5F71-D7DA-2960EED9D12E}"/>
          </ac:picMkLst>
        </pc:picChg>
        <pc:picChg chg="add del mod">
          <ac:chgData name="주 재빈" userId="69d41820709f03c0" providerId="LiveId" clId="{53A923B0-AD87-4146-B46D-45A1A13F56D9}" dt="2022-11-22T05:10:40.858" v="6629" actId="478"/>
          <ac:picMkLst>
            <pc:docMk/>
            <pc:sldMk cId="3728191741" sldId="517"/>
            <ac:picMk id="9" creationId="{2DE2B89D-5BCE-5015-AA9D-5BF76977E51B}"/>
          </ac:picMkLst>
        </pc:picChg>
        <pc:picChg chg="add del mod">
          <ac:chgData name="주 재빈" userId="69d41820709f03c0" providerId="LiveId" clId="{53A923B0-AD87-4146-B46D-45A1A13F56D9}" dt="2022-11-22T05:32:09.439" v="6796" actId="478"/>
          <ac:picMkLst>
            <pc:docMk/>
            <pc:sldMk cId="3728191741" sldId="517"/>
            <ac:picMk id="12" creationId="{FC16A547-E962-08B0-5304-67F8214F2EDD}"/>
          </ac:picMkLst>
        </pc:picChg>
        <pc:picChg chg="add del mod">
          <ac:chgData name="주 재빈" userId="69d41820709f03c0" providerId="LiveId" clId="{53A923B0-AD87-4146-B46D-45A1A13F56D9}" dt="2022-11-22T05:31:41.656" v="6795" actId="478"/>
          <ac:picMkLst>
            <pc:docMk/>
            <pc:sldMk cId="3728191741" sldId="517"/>
            <ac:picMk id="14" creationId="{001D3DC7-2DE9-D637-209E-098ED57DA378}"/>
          </ac:picMkLst>
        </pc:picChg>
        <pc:picChg chg="add del mod">
          <ac:chgData name="주 재빈" userId="69d41820709f03c0" providerId="LiveId" clId="{53A923B0-AD87-4146-B46D-45A1A13F56D9}" dt="2022-11-22T05:32:16.858" v="6801" actId="478"/>
          <ac:picMkLst>
            <pc:docMk/>
            <pc:sldMk cId="3728191741" sldId="517"/>
            <ac:picMk id="16" creationId="{D63D43CE-CA5E-67E7-967E-2699BBA910E4}"/>
          </ac:picMkLst>
        </pc:picChg>
        <pc:picChg chg="add mod">
          <ac:chgData name="주 재빈" userId="69d41820709f03c0" providerId="LiveId" clId="{53A923B0-AD87-4146-B46D-45A1A13F56D9}" dt="2022-11-22T05:32:42.985" v="6805" actId="208"/>
          <ac:picMkLst>
            <pc:docMk/>
            <pc:sldMk cId="3728191741" sldId="517"/>
            <ac:picMk id="18" creationId="{AC249B96-B226-6B76-694C-2E70B214299E}"/>
          </ac:picMkLst>
        </pc:picChg>
        <pc:picChg chg="add mod">
          <ac:chgData name="주 재빈" userId="69d41820709f03c0" providerId="LiveId" clId="{53A923B0-AD87-4146-B46D-45A1A13F56D9}" dt="2022-11-22T05:32:45.784" v="6814" actId="1036"/>
          <ac:picMkLst>
            <pc:docMk/>
            <pc:sldMk cId="3728191741" sldId="517"/>
            <ac:picMk id="20" creationId="{5E9FA3CF-22C2-FEAC-21F6-A278DEA8E6EB}"/>
          </ac:picMkLst>
        </pc:picChg>
      </pc:sldChg>
      <pc:sldChg chg="addSp delSp modSp add mod modClrScheme delAnim chgLayout">
        <pc:chgData name="주 재빈" userId="69d41820709f03c0" providerId="LiveId" clId="{53A923B0-AD87-4146-B46D-45A1A13F56D9}" dt="2022-11-22T05:44:28.799" v="7946" actId="700"/>
        <pc:sldMkLst>
          <pc:docMk/>
          <pc:sldMk cId="1192185251" sldId="518"/>
        </pc:sldMkLst>
        <pc:spChg chg="mod ord">
          <ac:chgData name="주 재빈" userId="69d41820709f03c0" providerId="LiveId" clId="{53A923B0-AD87-4146-B46D-45A1A13F56D9}" dt="2022-11-22T05:44:28.799" v="7946" actId="700"/>
          <ac:spMkLst>
            <pc:docMk/>
            <pc:sldMk cId="1192185251" sldId="518"/>
            <ac:spMk id="3" creationId="{B17F9113-C15A-7B62-5AD3-D113EB9C2F72}"/>
          </ac:spMkLst>
        </pc:spChg>
        <pc:spChg chg="mod ord">
          <ac:chgData name="주 재빈" userId="69d41820709f03c0" providerId="LiveId" clId="{53A923B0-AD87-4146-B46D-45A1A13F56D9}" dt="2022-11-22T05:44:28.799" v="7946" actId="700"/>
          <ac:spMkLst>
            <pc:docMk/>
            <pc:sldMk cId="1192185251" sldId="518"/>
            <ac:spMk id="4" creationId="{CF4A2C75-11EB-0C4D-4C3B-147BF5B58AC7}"/>
          </ac:spMkLst>
        </pc:spChg>
        <pc:spChg chg="mod">
          <ac:chgData name="주 재빈" userId="69d41820709f03c0" providerId="LiveId" clId="{53A923B0-AD87-4146-B46D-45A1A13F56D9}" dt="2022-11-22T05:42:13.890" v="7627" actId="20577"/>
          <ac:spMkLst>
            <pc:docMk/>
            <pc:sldMk cId="1192185251" sldId="518"/>
            <ac:spMk id="10" creationId="{9D66F01A-6CE5-305C-BD86-1411EA88EBB6}"/>
          </ac:spMkLst>
        </pc:spChg>
        <pc:spChg chg="del">
          <ac:chgData name="주 재빈" userId="69d41820709f03c0" providerId="LiveId" clId="{53A923B0-AD87-4146-B46D-45A1A13F56D9}" dt="2022-11-22T05:40:11.588" v="7263" actId="478"/>
          <ac:spMkLst>
            <pc:docMk/>
            <pc:sldMk cId="1192185251" sldId="518"/>
            <ac:spMk id="11" creationId="{1549554C-604C-20DE-AA3D-0E690B761FB8}"/>
          </ac:spMkLst>
        </pc:spChg>
        <pc:spChg chg="del">
          <ac:chgData name="주 재빈" userId="69d41820709f03c0" providerId="LiveId" clId="{53A923B0-AD87-4146-B46D-45A1A13F56D9}" dt="2022-11-22T05:40:07.451" v="7262" actId="478"/>
          <ac:spMkLst>
            <pc:docMk/>
            <pc:sldMk cId="1192185251" sldId="518"/>
            <ac:spMk id="13" creationId="{39116859-578A-DAB0-6D8E-AC86F66C7459}"/>
          </ac:spMkLst>
        </pc:spChg>
        <pc:grpChg chg="del">
          <ac:chgData name="주 재빈" userId="69d41820709f03c0" providerId="LiveId" clId="{53A923B0-AD87-4146-B46D-45A1A13F56D9}" dt="2022-11-22T05:40:13.598" v="7266" actId="478"/>
          <ac:grpSpMkLst>
            <pc:docMk/>
            <pc:sldMk cId="1192185251" sldId="518"/>
            <ac:grpSpMk id="16" creationId="{8CF4A4B0-1138-8757-ACB0-4496B2D08522}"/>
          </ac:grpSpMkLst>
        </pc:grpChg>
        <pc:grpChg chg="del">
          <ac:chgData name="주 재빈" userId="69d41820709f03c0" providerId="LiveId" clId="{53A923B0-AD87-4146-B46D-45A1A13F56D9}" dt="2022-11-22T05:40:12.689" v="7265" actId="478"/>
          <ac:grpSpMkLst>
            <pc:docMk/>
            <pc:sldMk cId="1192185251" sldId="518"/>
            <ac:grpSpMk id="18" creationId="{BA13F7AC-F75A-5A9E-1BFC-8901925ACBCD}"/>
          </ac:grpSpMkLst>
        </pc:grpChg>
        <pc:grpChg chg="del">
          <ac:chgData name="주 재빈" userId="69d41820709f03c0" providerId="LiveId" clId="{53A923B0-AD87-4146-B46D-45A1A13F56D9}" dt="2022-11-22T05:40:12.346" v="7264" actId="478"/>
          <ac:grpSpMkLst>
            <pc:docMk/>
            <pc:sldMk cId="1192185251" sldId="518"/>
            <ac:grpSpMk id="20" creationId="{9ABCBE7C-64D4-88D0-ED2A-04655F9EC46C}"/>
          </ac:grpSpMkLst>
        </pc:grpChg>
        <pc:picChg chg="add mod">
          <ac:chgData name="주 재빈" userId="69d41820709f03c0" providerId="LiveId" clId="{53A923B0-AD87-4146-B46D-45A1A13F56D9}" dt="2022-11-22T05:43:04.938" v="7705" actId="208"/>
          <ac:picMkLst>
            <pc:docMk/>
            <pc:sldMk cId="1192185251" sldId="518"/>
            <ac:picMk id="2050" creationId="{4B43624C-599C-A8BE-C199-205A4612BA58}"/>
          </ac:picMkLst>
        </pc:picChg>
      </pc:sldChg>
      <pc:sldChg chg="addSp delSp modSp add mod ord">
        <pc:chgData name="주 재빈" userId="69d41820709f03c0" providerId="LiveId" clId="{53A923B0-AD87-4146-B46D-45A1A13F56D9}" dt="2022-11-22T09:17:02.907" v="16724" actId="20577"/>
        <pc:sldMkLst>
          <pc:docMk/>
          <pc:sldMk cId="3794285444" sldId="519"/>
        </pc:sldMkLst>
        <pc:spChg chg="add mod">
          <ac:chgData name="주 재빈" userId="69d41820709f03c0" providerId="LiveId" clId="{53A923B0-AD87-4146-B46D-45A1A13F56D9}" dt="2022-11-22T09:17:02.907" v="16724" actId="20577"/>
          <ac:spMkLst>
            <pc:docMk/>
            <pc:sldMk cId="3794285444" sldId="519"/>
            <ac:spMk id="2" creationId="{6F128533-9EA2-BA8A-9FDB-3C106494A728}"/>
          </ac:spMkLst>
        </pc:spChg>
        <pc:spChg chg="add mod">
          <ac:chgData name="주 재빈" userId="69d41820709f03c0" providerId="LiveId" clId="{53A923B0-AD87-4146-B46D-45A1A13F56D9}" dt="2022-11-22T05:38:56.449" v="7253" actId="1076"/>
          <ac:spMkLst>
            <pc:docMk/>
            <pc:sldMk cId="3794285444" sldId="519"/>
            <ac:spMk id="5" creationId="{18736EC6-296D-BB43-5CB9-F34205617338}"/>
          </ac:spMkLst>
        </pc:spChg>
        <pc:spChg chg="add mod">
          <ac:chgData name="주 재빈" userId="69d41820709f03c0" providerId="LiveId" clId="{53A923B0-AD87-4146-B46D-45A1A13F56D9}" dt="2022-11-22T05:39:10.332" v="7259" actId="1038"/>
          <ac:spMkLst>
            <pc:docMk/>
            <pc:sldMk cId="3794285444" sldId="519"/>
            <ac:spMk id="7" creationId="{78FBB36F-AF45-8AD8-8AE9-39ACAADA4931}"/>
          </ac:spMkLst>
        </pc:spChg>
        <pc:spChg chg="mod">
          <ac:chgData name="주 재빈" userId="69d41820709f03c0" providerId="LiveId" clId="{53A923B0-AD87-4146-B46D-45A1A13F56D9}" dt="2022-11-22T05:37:54.756" v="7240" actId="1036"/>
          <ac:spMkLst>
            <pc:docMk/>
            <pc:sldMk cId="3794285444" sldId="519"/>
            <ac:spMk id="8" creationId="{58DCC7E1-5014-F355-3CEB-DA50589F3C73}"/>
          </ac:spMkLst>
        </pc:spChg>
        <pc:spChg chg="add mod">
          <ac:chgData name="주 재빈" userId="69d41820709f03c0" providerId="LiveId" clId="{53A923B0-AD87-4146-B46D-45A1A13F56D9}" dt="2022-11-22T05:38:52.723" v="7251" actId="164"/>
          <ac:spMkLst>
            <pc:docMk/>
            <pc:sldMk cId="3794285444" sldId="519"/>
            <ac:spMk id="9" creationId="{096EB77B-317E-6D54-16D5-31F3E23C532C}"/>
          </ac:spMkLst>
        </pc:spChg>
        <pc:grpChg chg="add mod">
          <ac:chgData name="주 재빈" userId="69d41820709f03c0" providerId="LiveId" clId="{53A923B0-AD87-4146-B46D-45A1A13F56D9}" dt="2022-11-22T05:39:10.332" v="7259" actId="1038"/>
          <ac:grpSpMkLst>
            <pc:docMk/>
            <pc:sldMk cId="3794285444" sldId="519"/>
            <ac:grpSpMk id="13" creationId="{AF803150-D856-A0AA-D50B-4CBD85D1C25C}"/>
          </ac:grpSpMkLst>
        </pc:grpChg>
        <pc:grpChg chg="add mod">
          <ac:chgData name="주 재빈" userId="69d41820709f03c0" providerId="LiveId" clId="{53A923B0-AD87-4146-B46D-45A1A13F56D9}" dt="2022-11-22T05:38:52.723" v="7251" actId="164"/>
          <ac:grpSpMkLst>
            <pc:docMk/>
            <pc:sldMk cId="3794285444" sldId="519"/>
            <ac:grpSpMk id="14" creationId="{A3F9900B-3037-6A38-924C-527F85B331A4}"/>
          </ac:grpSpMkLst>
        </pc:grpChg>
        <pc:grpChg chg="add mod">
          <ac:chgData name="주 재빈" userId="69d41820709f03c0" providerId="LiveId" clId="{53A923B0-AD87-4146-B46D-45A1A13F56D9}" dt="2022-11-22T05:38:56.449" v="7253" actId="1076"/>
          <ac:grpSpMkLst>
            <pc:docMk/>
            <pc:sldMk cId="3794285444" sldId="519"/>
            <ac:grpSpMk id="15" creationId="{BF8D17D1-296B-1B87-F5A0-D40ACC875D4B}"/>
          </ac:grpSpMkLst>
        </pc:grpChg>
        <pc:picChg chg="del">
          <ac:chgData name="주 재빈" userId="69d41820709f03c0" providerId="LiveId" clId="{53A923B0-AD87-4146-B46D-45A1A13F56D9}" dt="2022-11-22T05:34:26.614" v="6866" actId="478"/>
          <ac:picMkLst>
            <pc:docMk/>
            <pc:sldMk cId="3794285444" sldId="519"/>
            <ac:picMk id="6" creationId="{9AD4B18F-CA3A-1D08-FA7A-724F84753184}"/>
          </ac:picMkLst>
        </pc:picChg>
        <pc:picChg chg="add mod">
          <ac:chgData name="주 재빈" userId="69d41820709f03c0" providerId="LiveId" clId="{53A923B0-AD87-4146-B46D-45A1A13F56D9}" dt="2022-11-22T05:38:56.449" v="7253" actId="1076"/>
          <ac:picMkLst>
            <pc:docMk/>
            <pc:sldMk cId="3794285444" sldId="519"/>
            <ac:picMk id="10" creationId="{F81EA826-A988-4B00-83FF-3BC447076FCC}"/>
          </ac:picMkLst>
        </pc:picChg>
        <pc:picChg chg="add mod">
          <ac:chgData name="주 재빈" userId="69d41820709f03c0" providerId="LiveId" clId="{53A923B0-AD87-4146-B46D-45A1A13F56D9}" dt="2022-11-22T05:39:10.332" v="7259" actId="1038"/>
          <ac:picMkLst>
            <pc:docMk/>
            <pc:sldMk cId="3794285444" sldId="519"/>
            <ac:picMk id="11" creationId="{1E231789-F7D3-1014-BC31-788FC0515185}"/>
          </ac:picMkLst>
        </pc:picChg>
        <pc:picChg chg="add mod">
          <ac:chgData name="주 재빈" userId="69d41820709f03c0" providerId="LiveId" clId="{53A923B0-AD87-4146-B46D-45A1A13F56D9}" dt="2022-11-22T05:38:52.723" v="7251" actId="164"/>
          <ac:picMkLst>
            <pc:docMk/>
            <pc:sldMk cId="3794285444" sldId="519"/>
            <ac:picMk id="12" creationId="{76D98D04-8D6E-B8CB-6244-88E68DC47B8D}"/>
          </ac:picMkLst>
        </pc:picChg>
        <pc:picChg chg="add mod">
          <ac:chgData name="주 재빈" userId="69d41820709f03c0" providerId="LiveId" clId="{53A923B0-AD87-4146-B46D-45A1A13F56D9}" dt="2022-11-22T05:39:05.504" v="7256" actId="1076"/>
          <ac:picMkLst>
            <pc:docMk/>
            <pc:sldMk cId="3794285444" sldId="519"/>
            <ac:picMk id="16" creationId="{4402887E-6727-0713-453C-1C4D64DB02B8}"/>
          </ac:picMkLst>
        </pc:picChg>
      </pc:sldChg>
      <pc:sldChg chg="addSp delSp modSp add mod modClrScheme chgLayout">
        <pc:chgData name="주 재빈" userId="69d41820709f03c0" providerId="LiveId" clId="{53A923B0-AD87-4146-B46D-45A1A13F56D9}" dt="2022-11-23T11:51:38.366" v="29311" actId="14100"/>
        <pc:sldMkLst>
          <pc:docMk/>
          <pc:sldMk cId="2708606910" sldId="520"/>
        </pc:sldMkLst>
        <pc:spChg chg="add mod">
          <ac:chgData name="주 재빈" userId="69d41820709f03c0" providerId="LiveId" clId="{53A923B0-AD87-4146-B46D-45A1A13F56D9}" dt="2022-11-23T11:51:38.366" v="29311" actId="14100"/>
          <ac:spMkLst>
            <pc:docMk/>
            <pc:sldMk cId="2708606910" sldId="520"/>
            <ac:spMk id="2" creationId="{3EE9E863-5B2F-6D9E-CA12-86BADFAE2081}"/>
          </ac:spMkLst>
        </pc:spChg>
        <pc:spChg chg="mod ord">
          <ac:chgData name="주 재빈" userId="69d41820709f03c0" providerId="LiveId" clId="{53A923B0-AD87-4146-B46D-45A1A13F56D9}" dt="2022-11-22T05:44:33.812" v="7947" actId="700"/>
          <ac:spMkLst>
            <pc:docMk/>
            <pc:sldMk cId="2708606910" sldId="520"/>
            <ac:spMk id="3" creationId="{B17F9113-C15A-7B62-5AD3-D113EB9C2F72}"/>
          </ac:spMkLst>
        </pc:spChg>
        <pc:spChg chg="mod ord">
          <ac:chgData name="주 재빈" userId="69d41820709f03c0" providerId="LiveId" clId="{53A923B0-AD87-4146-B46D-45A1A13F56D9}" dt="2022-11-22T05:44:33.812" v="7947" actId="700"/>
          <ac:spMkLst>
            <pc:docMk/>
            <pc:sldMk cId="2708606910" sldId="520"/>
            <ac:spMk id="4" creationId="{CF4A2C75-11EB-0C4D-4C3B-147BF5B58AC7}"/>
          </ac:spMkLst>
        </pc:spChg>
        <pc:spChg chg="mod">
          <ac:chgData name="주 재빈" userId="69d41820709f03c0" providerId="LiveId" clId="{53A923B0-AD87-4146-B46D-45A1A13F56D9}" dt="2022-11-23T02:33:13.824" v="21324" actId="20577"/>
          <ac:spMkLst>
            <pc:docMk/>
            <pc:sldMk cId="2708606910" sldId="520"/>
            <ac:spMk id="10" creationId="{9D66F01A-6CE5-305C-BD86-1411EA88EBB6}"/>
          </ac:spMkLst>
        </pc:spChg>
        <pc:picChg chg="del">
          <ac:chgData name="주 재빈" userId="69d41820709f03c0" providerId="LiveId" clId="{53A923B0-AD87-4146-B46D-45A1A13F56D9}" dt="2022-11-22T05:42:52.831" v="7701" actId="478"/>
          <ac:picMkLst>
            <pc:docMk/>
            <pc:sldMk cId="2708606910" sldId="520"/>
            <ac:picMk id="2050" creationId="{4B43624C-599C-A8BE-C199-205A4612BA58}"/>
          </ac:picMkLst>
        </pc:picChg>
        <pc:picChg chg="add mod">
          <ac:chgData name="주 재빈" userId="69d41820709f03c0" providerId="LiveId" clId="{53A923B0-AD87-4146-B46D-45A1A13F56D9}" dt="2022-11-22T05:43:07.496" v="7706" actId="208"/>
          <ac:picMkLst>
            <pc:docMk/>
            <pc:sldMk cId="2708606910" sldId="520"/>
            <ac:picMk id="3074" creationId="{70C73935-DF5C-AE0D-3915-BD2130243406}"/>
          </ac:picMkLst>
        </pc:picChg>
      </pc:sldChg>
      <pc:sldChg chg="addSp delSp modSp add mod modClrScheme chgLayout">
        <pc:chgData name="주 재빈" userId="69d41820709f03c0" providerId="LiveId" clId="{53A923B0-AD87-4146-B46D-45A1A13F56D9}" dt="2022-11-23T03:25:22.351" v="24340" actId="20577"/>
        <pc:sldMkLst>
          <pc:docMk/>
          <pc:sldMk cId="2478531195" sldId="521"/>
        </pc:sldMkLst>
        <pc:spChg chg="del mod">
          <ac:chgData name="주 재빈" userId="69d41820709f03c0" providerId="LiveId" clId="{53A923B0-AD87-4146-B46D-45A1A13F56D9}" dt="2022-11-22T09:07:12.954" v="16117" actId="478"/>
          <ac:spMkLst>
            <pc:docMk/>
            <pc:sldMk cId="2478531195" sldId="521"/>
            <ac:spMk id="2" creationId="{96BA6893-DFDF-1B4E-18A1-4E16E5F6A6EB}"/>
          </ac:spMkLst>
        </pc:spChg>
        <pc:spChg chg="mod ord">
          <ac:chgData name="주 재빈" userId="69d41820709f03c0" providerId="LiveId" clId="{53A923B0-AD87-4146-B46D-45A1A13F56D9}" dt="2022-11-22T05:45:17.161" v="7954" actId="700"/>
          <ac:spMkLst>
            <pc:docMk/>
            <pc:sldMk cId="2478531195" sldId="521"/>
            <ac:spMk id="4" creationId="{CF4A2C75-11EB-0C4D-4C3B-147BF5B58AC7}"/>
          </ac:spMkLst>
        </pc:spChg>
        <pc:spChg chg="mod">
          <ac:chgData name="주 재빈" userId="69d41820709f03c0" providerId="LiveId" clId="{53A923B0-AD87-4146-B46D-45A1A13F56D9}" dt="2022-11-23T02:34:30.011" v="21346"/>
          <ac:spMkLst>
            <pc:docMk/>
            <pc:sldMk cId="2478531195" sldId="521"/>
            <ac:spMk id="5" creationId="{457451BB-A498-ADA9-C392-3BF190EBF5D9}"/>
          </ac:spMkLst>
        </pc:spChg>
        <pc:spChg chg="mod">
          <ac:chgData name="주 재빈" userId="69d41820709f03c0" providerId="LiveId" clId="{53A923B0-AD87-4146-B46D-45A1A13F56D9}" dt="2022-11-23T02:49:44.094" v="22254" actId="20577"/>
          <ac:spMkLst>
            <pc:docMk/>
            <pc:sldMk cId="2478531195" sldId="521"/>
            <ac:spMk id="6" creationId="{5B4033A5-E633-3229-D93E-78494151BDEB}"/>
          </ac:spMkLst>
        </pc:spChg>
        <pc:spChg chg="add del mod">
          <ac:chgData name="주 재빈" userId="69d41820709f03c0" providerId="LiveId" clId="{53A923B0-AD87-4146-B46D-45A1A13F56D9}" dt="2022-11-22T09:08:22.104" v="16264" actId="478"/>
          <ac:spMkLst>
            <pc:docMk/>
            <pc:sldMk cId="2478531195" sldId="521"/>
            <ac:spMk id="7" creationId="{AEC64481-B0CB-86A9-8BE8-90E12BF1B3F5}"/>
          </ac:spMkLst>
        </pc:spChg>
        <pc:spChg chg="add del mod">
          <ac:chgData name="주 재빈" userId="69d41820709f03c0" providerId="LiveId" clId="{53A923B0-AD87-4146-B46D-45A1A13F56D9}" dt="2022-11-22T05:50:40.899" v="8074" actId="478"/>
          <ac:spMkLst>
            <pc:docMk/>
            <pc:sldMk cId="2478531195" sldId="521"/>
            <ac:spMk id="9" creationId="{BE585EF0-4D8B-7EF8-3568-96DBEBA1929B}"/>
          </ac:spMkLst>
        </pc:spChg>
        <pc:spChg chg="add del mod">
          <ac:chgData name="주 재빈" userId="69d41820709f03c0" providerId="LiveId" clId="{53A923B0-AD87-4146-B46D-45A1A13F56D9}" dt="2022-11-22T09:08:17.872" v="16261" actId="478"/>
          <ac:spMkLst>
            <pc:docMk/>
            <pc:sldMk cId="2478531195" sldId="521"/>
            <ac:spMk id="11" creationId="{D0921A30-68D5-14FA-E0AF-0469A605EACF}"/>
          </ac:spMkLst>
        </pc:spChg>
        <pc:spChg chg="add del mod">
          <ac:chgData name="주 재빈" userId="69d41820709f03c0" providerId="LiveId" clId="{53A923B0-AD87-4146-B46D-45A1A13F56D9}" dt="2022-11-22T09:08:18.569" v="16262" actId="478"/>
          <ac:spMkLst>
            <pc:docMk/>
            <pc:sldMk cId="2478531195" sldId="521"/>
            <ac:spMk id="12" creationId="{38E68E09-0561-DEB8-DF65-2DA20706A5C9}"/>
          </ac:spMkLst>
        </pc:spChg>
        <pc:spChg chg="add del mod">
          <ac:chgData name="주 재빈" userId="69d41820709f03c0" providerId="LiveId" clId="{53A923B0-AD87-4146-B46D-45A1A13F56D9}" dt="2022-11-22T09:08:19.210" v="16263" actId="478"/>
          <ac:spMkLst>
            <pc:docMk/>
            <pc:sldMk cId="2478531195" sldId="521"/>
            <ac:spMk id="13" creationId="{191FDDB0-03E4-9425-5D0E-7FE50A058110}"/>
          </ac:spMkLst>
        </pc:spChg>
        <pc:spChg chg="add del mod">
          <ac:chgData name="주 재빈" userId="69d41820709f03c0" providerId="LiveId" clId="{53A923B0-AD87-4146-B46D-45A1A13F56D9}" dt="2022-11-23T02:35:34.619" v="21426" actId="478"/>
          <ac:spMkLst>
            <pc:docMk/>
            <pc:sldMk cId="2478531195" sldId="521"/>
            <ac:spMk id="16" creationId="{BC04EECD-1CB3-E66D-126D-D595708FD7B4}"/>
          </ac:spMkLst>
        </pc:spChg>
        <pc:spChg chg="add mod">
          <ac:chgData name="주 재빈" userId="69d41820709f03c0" providerId="LiveId" clId="{53A923B0-AD87-4146-B46D-45A1A13F56D9}" dt="2022-11-23T03:25:22.351" v="24340" actId="20577"/>
          <ac:spMkLst>
            <pc:docMk/>
            <pc:sldMk cId="2478531195" sldId="521"/>
            <ac:spMk id="19" creationId="{C9E6FE19-FBDD-8CBE-0E39-01345DC6ACD6}"/>
          </ac:spMkLst>
        </pc:spChg>
        <pc:spChg chg="add del">
          <ac:chgData name="주 재빈" userId="69d41820709f03c0" providerId="LiveId" clId="{53A923B0-AD87-4146-B46D-45A1A13F56D9}" dt="2022-11-23T03:19:14.236" v="24021" actId="22"/>
          <ac:spMkLst>
            <pc:docMk/>
            <pc:sldMk cId="2478531195" sldId="521"/>
            <ac:spMk id="22" creationId="{8F7A0067-8110-DA16-F4A5-64EC56A11FD4}"/>
          </ac:spMkLst>
        </pc:spChg>
        <pc:spChg chg="add del mod">
          <ac:chgData name="주 재빈" userId="69d41820709f03c0" providerId="LiveId" clId="{53A923B0-AD87-4146-B46D-45A1A13F56D9}" dt="2022-11-23T02:35:36.327" v="21427" actId="478"/>
          <ac:spMkLst>
            <pc:docMk/>
            <pc:sldMk cId="2478531195" sldId="521"/>
            <ac:spMk id="25" creationId="{285F56AE-BCDA-DC0E-4B4A-9F2E3281060F}"/>
          </ac:spMkLst>
        </pc:spChg>
        <pc:spChg chg="del mod">
          <ac:chgData name="주 재빈" userId="69d41820709f03c0" providerId="LiveId" clId="{53A923B0-AD87-4146-B46D-45A1A13F56D9}" dt="2022-11-22T09:08:16.233" v="16259" actId="478"/>
          <ac:spMkLst>
            <pc:docMk/>
            <pc:sldMk cId="2478531195" sldId="521"/>
            <ac:spMk id="37" creationId="{106CEC72-31A7-0E1C-3744-B3237FD893AB}"/>
          </ac:spMkLst>
        </pc:spChg>
        <pc:spChg chg="del mod">
          <ac:chgData name="주 재빈" userId="69d41820709f03c0" providerId="LiveId" clId="{53A923B0-AD87-4146-B46D-45A1A13F56D9}" dt="2022-11-22T05:50:47.796" v="8078" actId="478"/>
          <ac:spMkLst>
            <pc:docMk/>
            <pc:sldMk cId="2478531195" sldId="521"/>
            <ac:spMk id="38" creationId="{C7022E28-6D4E-0CA0-32CD-247D957659E8}"/>
          </ac:spMkLst>
        </pc:spChg>
        <pc:spChg chg="del">
          <ac:chgData name="주 재빈" userId="69d41820709f03c0" providerId="LiveId" clId="{53A923B0-AD87-4146-B46D-45A1A13F56D9}" dt="2022-11-22T05:46:31.008" v="8044" actId="478"/>
          <ac:spMkLst>
            <pc:docMk/>
            <pc:sldMk cId="2478531195" sldId="521"/>
            <ac:spMk id="39" creationId="{4093498F-0767-1D4D-7B2E-B657D6C9528E}"/>
          </ac:spMkLst>
        </pc:spChg>
        <pc:grpChg chg="del">
          <ac:chgData name="주 재빈" userId="69d41820709f03c0" providerId="LiveId" clId="{53A923B0-AD87-4146-B46D-45A1A13F56D9}" dt="2022-11-22T05:46:30.057" v="8043" actId="478"/>
          <ac:grpSpMkLst>
            <pc:docMk/>
            <pc:sldMk cId="2478531195" sldId="521"/>
            <ac:grpSpMk id="36" creationId="{EB619F52-5511-6257-EF56-9345F4329063}"/>
          </ac:grpSpMkLst>
        </pc:grpChg>
        <pc:picChg chg="add mod">
          <ac:chgData name="주 재빈" userId="69d41820709f03c0" providerId="LiveId" clId="{53A923B0-AD87-4146-B46D-45A1A13F56D9}" dt="2022-11-23T02:36:17.146" v="21434" actId="1076"/>
          <ac:picMkLst>
            <pc:docMk/>
            <pc:sldMk cId="2478531195" sldId="521"/>
            <ac:picMk id="3" creationId="{15C21DEC-E06F-5D6D-601D-9D1DF5078FF1}"/>
          </ac:picMkLst>
        </pc:picChg>
        <pc:picChg chg="add mod">
          <ac:chgData name="주 재빈" userId="69d41820709f03c0" providerId="LiveId" clId="{53A923B0-AD87-4146-B46D-45A1A13F56D9}" dt="2022-11-23T02:37:13.411" v="21438" actId="1076"/>
          <ac:picMkLst>
            <pc:docMk/>
            <pc:sldMk cId="2478531195" sldId="521"/>
            <ac:picMk id="8" creationId="{8D6D205E-76DB-CE21-AD5A-2E12BF4D8B4B}"/>
          </ac:picMkLst>
        </pc:picChg>
        <pc:picChg chg="del">
          <ac:chgData name="주 재빈" userId="69d41820709f03c0" providerId="LiveId" clId="{53A923B0-AD87-4146-B46D-45A1A13F56D9}" dt="2022-11-22T05:45:42.075" v="7988" actId="478"/>
          <ac:picMkLst>
            <pc:docMk/>
            <pc:sldMk cId="2478531195" sldId="521"/>
            <ac:picMk id="10" creationId="{C10EEC77-99ED-AE12-3EF1-F4060D0BEB33}"/>
          </ac:picMkLst>
        </pc:picChg>
        <pc:picChg chg="add mod">
          <ac:chgData name="주 재빈" userId="69d41820709f03c0" providerId="LiveId" clId="{53A923B0-AD87-4146-B46D-45A1A13F56D9}" dt="2022-11-23T02:38:19.726" v="21442" actId="1076"/>
          <ac:picMkLst>
            <pc:docMk/>
            <pc:sldMk cId="2478531195" sldId="521"/>
            <ac:picMk id="10" creationId="{D38A9CC6-D947-F254-8D90-2A66AB7C74FD}"/>
          </ac:picMkLst>
        </pc:picChg>
        <pc:picChg chg="add del mod">
          <ac:chgData name="주 재빈" userId="69d41820709f03c0" providerId="LiveId" clId="{53A923B0-AD87-4146-B46D-45A1A13F56D9}" dt="2022-11-22T08:47:08.503" v="14868" actId="478"/>
          <ac:picMkLst>
            <pc:docMk/>
            <pc:sldMk cId="2478531195" sldId="521"/>
            <ac:picMk id="15" creationId="{0AFAD428-6087-31BF-FF98-E8200776891F}"/>
          </ac:picMkLst>
        </pc:picChg>
        <pc:picChg chg="add del mod">
          <ac:chgData name="주 재빈" userId="69d41820709f03c0" providerId="LiveId" clId="{53A923B0-AD87-4146-B46D-45A1A13F56D9}" dt="2022-11-23T02:35:33.324" v="21425" actId="478"/>
          <ac:picMkLst>
            <pc:docMk/>
            <pc:sldMk cId="2478531195" sldId="521"/>
            <ac:picMk id="18" creationId="{2CF89AF0-9EEE-1933-D7B9-FD1535149339}"/>
          </ac:picMkLst>
        </pc:picChg>
        <pc:picChg chg="add del mod">
          <ac:chgData name="주 재빈" userId="69d41820709f03c0" providerId="LiveId" clId="{53A923B0-AD87-4146-B46D-45A1A13F56D9}" dt="2022-11-23T02:35:37.782" v="21428" actId="478"/>
          <ac:picMkLst>
            <pc:docMk/>
            <pc:sldMk cId="2478531195" sldId="521"/>
            <ac:picMk id="23" creationId="{25FDD685-C8CA-0408-E967-08496BC569B8}"/>
          </ac:picMkLst>
        </pc:picChg>
        <pc:picChg chg="add del mod">
          <ac:chgData name="주 재빈" userId="69d41820709f03c0" providerId="LiveId" clId="{53A923B0-AD87-4146-B46D-45A1A13F56D9}" dt="2022-11-22T09:13:09.403" v="16453" actId="478"/>
          <ac:picMkLst>
            <pc:docMk/>
            <pc:sldMk cId="2478531195" sldId="521"/>
            <ac:picMk id="27" creationId="{C59DE801-00E0-3FF2-F6D0-BB50D83E9272}"/>
          </ac:picMkLst>
        </pc:picChg>
        <pc:picChg chg="add del mod">
          <ac:chgData name="주 재빈" userId="69d41820709f03c0" providerId="LiveId" clId="{53A923B0-AD87-4146-B46D-45A1A13F56D9}" dt="2022-11-23T02:35:38.484" v="21429" actId="478"/>
          <ac:picMkLst>
            <pc:docMk/>
            <pc:sldMk cId="2478531195" sldId="521"/>
            <ac:picMk id="29" creationId="{69336E0E-6F05-BA85-3949-925C7964FBB8}"/>
          </ac:picMkLst>
        </pc:picChg>
        <pc:picChg chg="del">
          <ac:chgData name="주 재빈" userId="69d41820709f03c0" providerId="LiveId" clId="{53A923B0-AD87-4146-B46D-45A1A13F56D9}" dt="2022-11-22T05:45:43.133" v="7989" actId="478"/>
          <ac:picMkLst>
            <pc:docMk/>
            <pc:sldMk cId="2478531195" sldId="521"/>
            <ac:picMk id="41" creationId="{0E26BD76-6C95-B466-0524-7CAB88B7FB5C}"/>
          </ac:picMkLst>
        </pc:picChg>
        <pc:cxnChg chg="add mod">
          <ac:chgData name="주 재빈" userId="69d41820709f03c0" providerId="LiveId" clId="{53A923B0-AD87-4146-B46D-45A1A13F56D9}" dt="2022-11-23T02:39:03.759" v="21454" actId="14100"/>
          <ac:cxnSpMkLst>
            <pc:docMk/>
            <pc:sldMk cId="2478531195" sldId="521"/>
            <ac:cxnSpMk id="11" creationId="{1F7B18E8-DCD7-0309-900E-4FFB4B8C241A}"/>
          </ac:cxnSpMkLst>
        </pc:cxnChg>
        <pc:cxnChg chg="add del mod">
          <ac:chgData name="주 재빈" userId="69d41820709f03c0" providerId="LiveId" clId="{53A923B0-AD87-4146-B46D-45A1A13F56D9}" dt="2022-11-23T02:38:51.409" v="21449"/>
          <ac:cxnSpMkLst>
            <pc:docMk/>
            <pc:sldMk cId="2478531195" sldId="521"/>
            <ac:cxnSpMk id="12" creationId="{6FF2F096-E629-8EF3-3F96-D21CF94AEDDF}"/>
          </ac:cxnSpMkLst>
        </pc:cxnChg>
        <pc:cxnChg chg="add mod">
          <ac:chgData name="주 재빈" userId="69d41820709f03c0" providerId="LiveId" clId="{53A923B0-AD87-4146-B46D-45A1A13F56D9}" dt="2022-11-23T02:39:00.137" v="21453" actId="14100"/>
          <ac:cxnSpMkLst>
            <pc:docMk/>
            <pc:sldMk cId="2478531195" sldId="521"/>
            <ac:cxnSpMk id="13" creationId="{938CFCF3-2E53-8B1C-251A-585D497CF53E}"/>
          </ac:cxnSpMkLst>
        </pc:cxnChg>
      </pc:sldChg>
      <pc:sldChg chg="new del">
        <pc:chgData name="주 재빈" userId="69d41820709f03c0" providerId="LiveId" clId="{53A923B0-AD87-4146-B46D-45A1A13F56D9}" dt="2022-11-22T07:09:38.447" v="8531" actId="680"/>
        <pc:sldMkLst>
          <pc:docMk/>
          <pc:sldMk cId="1339423036" sldId="522"/>
        </pc:sldMkLst>
      </pc:sldChg>
      <pc:sldChg chg="addSp delSp modSp new mod ord">
        <pc:chgData name="주 재빈" userId="69d41820709f03c0" providerId="LiveId" clId="{53A923B0-AD87-4146-B46D-45A1A13F56D9}" dt="2022-11-23T04:39:07.188" v="25308" actId="208"/>
        <pc:sldMkLst>
          <pc:docMk/>
          <pc:sldMk cId="1367077391" sldId="522"/>
        </pc:sldMkLst>
        <pc:spChg chg="add mod">
          <ac:chgData name="주 재빈" userId="69d41820709f03c0" providerId="LiveId" clId="{53A923B0-AD87-4146-B46D-45A1A13F56D9}" dt="2022-11-23T04:37:19.253" v="25119"/>
          <ac:spMkLst>
            <pc:docMk/>
            <pc:sldMk cId="1367077391" sldId="522"/>
            <ac:spMk id="3" creationId="{2A69CE3B-E2F2-E195-1C31-5618DB0DDF4B}"/>
          </ac:spMkLst>
        </pc:spChg>
        <pc:spChg chg="add mod">
          <ac:chgData name="주 재빈" userId="69d41820709f03c0" providerId="LiveId" clId="{53A923B0-AD87-4146-B46D-45A1A13F56D9}" dt="2022-11-23T04:37:19.253" v="25119"/>
          <ac:spMkLst>
            <pc:docMk/>
            <pc:sldMk cId="1367077391" sldId="522"/>
            <ac:spMk id="5" creationId="{DFAA6332-2565-6F90-2EB1-78005BFCC39C}"/>
          </ac:spMkLst>
        </pc:spChg>
        <pc:spChg chg="add del mod topLvl">
          <ac:chgData name="주 재빈" userId="69d41820709f03c0" providerId="LiveId" clId="{53A923B0-AD87-4146-B46D-45A1A13F56D9}" dt="2022-11-23T04:37:33.388" v="25135" actId="478"/>
          <ac:spMkLst>
            <pc:docMk/>
            <pc:sldMk cId="1367077391" sldId="522"/>
            <ac:spMk id="7" creationId="{4F3D2A40-096F-C554-B729-EAE14A4E6CCC}"/>
          </ac:spMkLst>
        </pc:spChg>
        <pc:spChg chg="add del mod topLvl">
          <ac:chgData name="주 재빈" userId="69d41820709f03c0" providerId="LiveId" clId="{53A923B0-AD87-4146-B46D-45A1A13F56D9}" dt="2022-11-23T04:37:31.995" v="25134" actId="478"/>
          <ac:spMkLst>
            <pc:docMk/>
            <pc:sldMk cId="1367077391" sldId="522"/>
            <ac:spMk id="9" creationId="{9D76F0FF-60C7-FBCD-0BD7-D382A1D6E2E2}"/>
          </ac:spMkLst>
        </pc:spChg>
        <pc:spChg chg="add del mod">
          <ac:chgData name="주 재빈" userId="69d41820709f03c0" providerId="LiveId" clId="{53A923B0-AD87-4146-B46D-45A1A13F56D9}" dt="2022-11-23T04:37:18.658" v="25118" actId="478"/>
          <ac:spMkLst>
            <pc:docMk/>
            <pc:sldMk cId="1367077391" sldId="522"/>
            <ac:spMk id="11" creationId="{DD02468D-DB7D-73CF-414E-B6CED80A1682}"/>
          </ac:spMkLst>
        </pc:spChg>
        <pc:spChg chg="add mod">
          <ac:chgData name="주 재빈" userId="69d41820709f03c0" providerId="LiveId" clId="{53A923B0-AD87-4146-B46D-45A1A13F56D9}" dt="2022-11-23T04:38:46.062" v="25307" actId="2711"/>
          <ac:spMkLst>
            <pc:docMk/>
            <pc:sldMk cId="1367077391" sldId="522"/>
            <ac:spMk id="12" creationId="{F6C4482F-18B9-269C-40CA-8CB3C8A29C52}"/>
          </ac:spMkLst>
        </pc:spChg>
        <pc:grpChg chg="add del mod">
          <ac:chgData name="주 재빈" userId="69d41820709f03c0" providerId="LiveId" clId="{53A923B0-AD87-4146-B46D-45A1A13F56D9}" dt="2022-11-23T04:37:33.388" v="25135" actId="478"/>
          <ac:grpSpMkLst>
            <pc:docMk/>
            <pc:sldMk cId="1367077391" sldId="522"/>
            <ac:grpSpMk id="8" creationId="{5EF4C91B-309C-6560-27C4-6B9945ACF4AE}"/>
          </ac:grpSpMkLst>
        </pc:grpChg>
        <pc:grpChg chg="add del mod">
          <ac:chgData name="주 재빈" userId="69d41820709f03c0" providerId="LiveId" clId="{53A923B0-AD87-4146-B46D-45A1A13F56D9}" dt="2022-11-23T04:37:31.995" v="25134" actId="478"/>
          <ac:grpSpMkLst>
            <pc:docMk/>
            <pc:sldMk cId="1367077391" sldId="522"/>
            <ac:grpSpMk id="10" creationId="{FCC10EC6-B2FE-39A5-E892-72988FA00B90}"/>
          </ac:grpSpMkLst>
        </pc:grpChg>
        <pc:picChg chg="add mod topLvl">
          <ac:chgData name="주 재빈" userId="69d41820709f03c0" providerId="LiveId" clId="{53A923B0-AD87-4146-B46D-45A1A13F56D9}" dt="2022-11-23T04:39:07.188" v="25308" actId="208"/>
          <ac:picMkLst>
            <pc:docMk/>
            <pc:sldMk cId="1367077391" sldId="522"/>
            <ac:picMk id="4" creationId="{866F6E63-C5F5-D725-18A9-78E438092341}"/>
          </ac:picMkLst>
        </pc:picChg>
        <pc:picChg chg="add mod topLvl">
          <ac:chgData name="주 재빈" userId="69d41820709f03c0" providerId="LiveId" clId="{53A923B0-AD87-4146-B46D-45A1A13F56D9}" dt="2022-11-23T04:39:07.188" v="25308" actId="208"/>
          <ac:picMkLst>
            <pc:docMk/>
            <pc:sldMk cId="1367077391" sldId="522"/>
            <ac:picMk id="6" creationId="{9C90E285-B204-595A-5743-B5C9467D1149}"/>
          </ac:picMkLst>
        </pc:picChg>
      </pc:sldChg>
      <pc:sldChg chg="modSp add del mod">
        <pc:chgData name="주 재빈" userId="69d41820709f03c0" providerId="LiveId" clId="{53A923B0-AD87-4146-B46D-45A1A13F56D9}" dt="2022-11-22T07:31:33.597" v="9309" actId="47"/>
        <pc:sldMkLst>
          <pc:docMk/>
          <pc:sldMk cId="1988112476" sldId="523"/>
        </pc:sldMkLst>
        <pc:spChg chg="mod">
          <ac:chgData name="주 재빈" userId="69d41820709f03c0" providerId="LiveId" clId="{53A923B0-AD87-4146-B46D-45A1A13F56D9}" dt="2022-11-22T07:26:56.218" v="9018" actId="20577"/>
          <ac:spMkLst>
            <pc:docMk/>
            <pc:sldMk cId="1988112476" sldId="523"/>
            <ac:spMk id="3" creationId="{B17F9113-C15A-7B62-5AD3-D113EB9C2F72}"/>
          </ac:spMkLst>
        </pc:spChg>
      </pc:sldChg>
      <pc:sldChg chg="new del">
        <pc:chgData name="주 재빈" userId="69d41820709f03c0" providerId="LiveId" clId="{53A923B0-AD87-4146-B46D-45A1A13F56D9}" dt="2022-11-22T07:16:47.311" v="8994" actId="47"/>
        <pc:sldMkLst>
          <pc:docMk/>
          <pc:sldMk cId="2632421817" sldId="523"/>
        </pc:sldMkLst>
      </pc:sldChg>
      <pc:sldChg chg="modSp add mod modClrScheme chgLayout">
        <pc:chgData name="주 재빈" userId="69d41820709f03c0" providerId="LiveId" clId="{53A923B0-AD87-4146-B46D-45A1A13F56D9}" dt="2022-11-22T07:27:22.973" v="9054"/>
        <pc:sldMkLst>
          <pc:docMk/>
          <pc:sldMk cId="3714630774" sldId="524"/>
        </pc:sldMkLst>
        <pc:spChg chg="mod ord">
          <ac:chgData name="주 재빈" userId="69d41820709f03c0" providerId="LiveId" clId="{53A923B0-AD87-4146-B46D-45A1A13F56D9}" dt="2022-11-22T07:27:13.890" v="9020" actId="700"/>
          <ac:spMkLst>
            <pc:docMk/>
            <pc:sldMk cId="3714630774" sldId="524"/>
            <ac:spMk id="3" creationId="{17BE5CEB-8C9F-D137-7BE3-7A4CB4AAC496}"/>
          </ac:spMkLst>
        </pc:spChg>
        <pc:spChg chg="mod ord">
          <ac:chgData name="주 재빈" userId="69d41820709f03c0" providerId="LiveId" clId="{53A923B0-AD87-4146-B46D-45A1A13F56D9}" dt="2022-11-22T07:27:22.973" v="9054"/>
          <ac:spMkLst>
            <pc:docMk/>
            <pc:sldMk cId="3714630774" sldId="524"/>
            <ac:spMk id="927" creationId="{00000000-0000-0000-0000-000000000000}"/>
          </ac:spMkLst>
        </pc:spChg>
      </pc:sldChg>
      <pc:sldChg chg="addSp delSp modSp add mod modClrScheme modAnim chgLayout modNotesTx">
        <pc:chgData name="주 재빈" userId="69d41820709f03c0" providerId="LiveId" clId="{53A923B0-AD87-4146-B46D-45A1A13F56D9}" dt="2022-11-23T02:53:55.866" v="22470" actId="20577"/>
        <pc:sldMkLst>
          <pc:docMk/>
          <pc:sldMk cId="3663392289" sldId="525"/>
        </pc:sldMkLst>
        <pc:spChg chg="add mod ord">
          <ac:chgData name="주 재빈" userId="69d41820709f03c0" providerId="LiveId" clId="{53A923B0-AD87-4146-B46D-45A1A13F56D9}" dt="2022-11-22T07:45:08.563" v="10187" actId="166"/>
          <ac:spMkLst>
            <pc:docMk/>
            <pc:sldMk cId="3663392289" sldId="525"/>
            <ac:spMk id="2" creationId="{79E36AAF-D29C-9019-89E4-6BBC567CC53D}"/>
          </ac:spMkLst>
        </pc:spChg>
        <pc:spChg chg="mod ord">
          <ac:chgData name="주 재빈" userId="69d41820709f03c0" providerId="LiveId" clId="{53A923B0-AD87-4146-B46D-45A1A13F56D9}" dt="2022-11-22T07:44:38.458" v="10171" actId="700"/>
          <ac:spMkLst>
            <pc:docMk/>
            <pc:sldMk cId="3663392289" sldId="525"/>
            <ac:spMk id="3" creationId="{B17F9113-C15A-7B62-5AD3-D113EB9C2F72}"/>
          </ac:spMkLst>
        </pc:spChg>
        <pc:spChg chg="mod ord">
          <ac:chgData name="주 재빈" userId="69d41820709f03c0" providerId="LiveId" clId="{53A923B0-AD87-4146-B46D-45A1A13F56D9}" dt="2022-11-22T07:44:38.458" v="10171" actId="700"/>
          <ac:spMkLst>
            <pc:docMk/>
            <pc:sldMk cId="3663392289" sldId="525"/>
            <ac:spMk id="4" creationId="{CF4A2C75-11EB-0C4D-4C3B-147BF5B58AC7}"/>
          </ac:spMkLst>
        </pc:spChg>
        <pc:spChg chg="add del mod">
          <ac:chgData name="주 재빈" userId="69d41820709f03c0" providerId="LiveId" clId="{53A923B0-AD87-4146-B46D-45A1A13F56D9}" dt="2022-11-22T07:44:41.373" v="10172" actId="21"/>
          <ac:spMkLst>
            <pc:docMk/>
            <pc:sldMk cId="3663392289" sldId="525"/>
            <ac:spMk id="5" creationId="{3FF78D41-6668-7740-8E7F-37B63B955646}"/>
          </ac:spMkLst>
        </pc:spChg>
        <pc:spChg chg="add del mod">
          <ac:chgData name="주 재빈" userId="69d41820709f03c0" providerId="LiveId" clId="{53A923B0-AD87-4146-B46D-45A1A13F56D9}" dt="2022-11-22T07:44:45.873" v="10175" actId="21"/>
          <ac:spMkLst>
            <pc:docMk/>
            <pc:sldMk cId="3663392289" sldId="525"/>
            <ac:spMk id="10" creationId="{9D66F01A-6CE5-305C-BD86-1411EA88EBB6}"/>
          </ac:spMkLst>
        </pc:spChg>
        <pc:spChg chg="add del mod ord">
          <ac:chgData name="주 재빈" userId="69d41820709f03c0" providerId="LiveId" clId="{53A923B0-AD87-4146-B46D-45A1A13F56D9}" dt="2022-11-22T07:44:32.308" v="10170" actId="700"/>
          <ac:spMkLst>
            <pc:docMk/>
            <pc:sldMk cId="3663392289" sldId="525"/>
            <ac:spMk id="11" creationId="{450353F4-10E5-91D4-B425-30E017365765}"/>
          </ac:spMkLst>
        </pc:spChg>
        <pc:spChg chg="add del mod ord">
          <ac:chgData name="주 재빈" userId="69d41820709f03c0" providerId="LiveId" clId="{53A923B0-AD87-4146-B46D-45A1A13F56D9}" dt="2022-11-22T07:44:32.308" v="10170" actId="700"/>
          <ac:spMkLst>
            <pc:docMk/>
            <pc:sldMk cId="3663392289" sldId="525"/>
            <ac:spMk id="12" creationId="{D61E11D9-E3C7-8481-069F-C7AF62E8FFEB}"/>
          </ac:spMkLst>
        </pc:spChg>
        <pc:spChg chg="add del mod ord">
          <ac:chgData name="주 재빈" userId="69d41820709f03c0" providerId="LiveId" clId="{53A923B0-AD87-4146-B46D-45A1A13F56D9}" dt="2022-11-22T07:44:32.308" v="10170" actId="700"/>
          <ac:spMkLst>
            <pc:docMk/>
            <pc:sldMk cId="3663392289" sldId="525"/>
            <ac:spMk id="13" creationId="{EAF95C61-FF29-94DC-DFCC-C0559F50749D}"/>
          </ac:spMkLst>
        </pc:spChg>
        <pc:spChg chg="add del mod ord">
          <ac:chgData name="주 재빈" userId="69d41820709f03c0" providerId="LiveId" clId="{53A923B0-AD87-4146-B46D-45A1A13F56D9}" dt="2022-11-22T07:44:32.308" v="10170" actId="700"/>
          <ac:spMkLst>
            <pc:docMk/>
            <pc:sldMk cId="3663392289" sldId="525"/>
            <ac:spMk id="14" creationId="{2ECB87E4-E1F3-2A2F-850D-214591A46732}"/>
          </ac:spMkLst>
        </pc:spChg>
        <pc:spChg chg="add del mod ord">
          <ac:chgData name="주 재빈" userId="69d41820709f03c0" providerId="LiveId" clId="{53A923B0-AD87-4146-B46D-45A1A13F56D9}" dt="2022-11-22T07:44:32.308" v="10170" actId="700"/>
          <ac:spMkLst>
            <pc:docMk/>
            <pc:sldMk cId="3663392289" sldId="525"/>
            <ac:spMk id="15" creationId="{6B3F7088-CDFD-8D28-1D0F-2CD2BE7774AE}"/>
          </ac:spMkLst>
        </pc:spChg>
        <pc:spChg chg="add del mod ord">
          <ac:chgData name="주 재빈" userId="69d41820709f03c0" providerId="LiveId" clId="{53A923B0-AD87-4146-B46D-45A1A13F56D9}" dt="2022-11-22T07:44:32.308" v="10170" actId="700"/>
          <ac:spMkLst>
            <pc:docMk/>
            <pc:sldMk cId="3663392289" sldId="525"/>
            <ac:spMk id="16" creationId="{ADD1DB02-F700-BCF9-C4B4-40B130EC37D0}"/>
          </ac:spMkLst>
        </pc:spChg>
        <pc:spChg chg="add del mod ord">
          <ac:chgData name="주 재빈" userId="69d41820709f03c0" providerId="LiveId" clId="{53A923B0-AD87-4146-B46D-45A1A13F56D9}" dt="2022-11-22T07:44:43.766" v="10173" actId="478"/>
          <ac:spMkLst>
            <pc:docMk/>
            <pc:sldMk cId="3663392289" sldId="525"/>
            <ac:spMk id="17" creationId="{8CF41136-DC54-15A4-4883-91E2E5D98440}"/>
          </ac:spMkLst>
        </pc:spChg>
        <pc:spChg chg="add del mod ord">
          <ac:chgData name="주 재빈" userId="69d41820709f03c0" providerId="LiveId" clId="{53A923B0-AD87-4146-B46D-45A1A13F56D9}" dt="2022-11-22T07:44:47.220" v="10176" actId="478"/>
          <ac:spMkLst>
            <pc:docMk/>
            <pc:sldMk cId="3663392289" sldId="525"/>
            <ac:spMk id="18" creationId="{C6D6D063-4E92-BDF9-79FC-D720AC81C9AA}"/>
          </ac:spMkLst>
        </pc:spChg>
        <pc:spChg chg="add del mod ord">
          <ac:chgData name="주 재빈" userId="69d41820709f03c0" providerId="LiveId" clId="{53A923B0-AD87-4146-B46D-45A1A13F56D9}" dt="2022-11-22T07:44:43.766" v="10173" actId="478"/>
          <ac:spMkLst>
            <pc:docMk/>
            <pc:sldMk cId="3663392289" sldId="525"/>
            <ac:spMk id="19" creationId="{8A0E03B2-76FA-87DE-4741-D2860BC8B5F5}"/>
          </ac:spMkLst>
        </pc:spChg>
        <pc:spChg chg="add del mod ord">
          <ac:chgData name="주 재빈" userId="69d41820709f03c0" providerId="LiveId" clId="{53A923B0-AD87-4146-B46D-45A1A13F56D9}" dt="2022-11-22T07:44:47.220" v="10176" actId="478"/>
          <ac:spMkLst>
            <pc:docMk/>
            <pc:sldMk cId="3663392289" sldId="525"/>
            <ac:spMk id="20" creationId="{8A36BBF9-A1E0-1501-1029-CE0610A97284}"/>
          </ac:spMkLst>
        </pc:spChg>
        <pc:spChg chg="add del mod ord">
          <ac:chgData name="주 재빈" userId="69d41820709f03c0" providerId="LiveId" clId="{53A923B0-AD87-4146-B46D-45A1A13F56D9}" dt="2022-11-22T07:44:47.220" v="10176" actId="478"/>
          <ac:spMkLst>
            <pc:docMk/>
            <pc:sldMk cId="3663392289" sldId="525"/>
            <ac:spMk id="21" creationId="{22755311-EEBA-D493-2737-179E56D678B7}"/>
          </ac:spMkLst>
        </pc:spChg>
        <pc:spChg chg="add del mod ord">
          <ac:chgData name="주 재빈" userId="69d41820709f03c0" providerId="LiveId" clId="{53A923B0-AD87-4146-B46D-45A1A13F56D9}" dt="2022-11-22T07:44:43.766" v="10173" actId="478"/>
          <ac:spMkLst>
            <pc:docMk/>
            <pc:sldMk cId="3663392289" sldId="525"/>
            <ac:spMk id="22" creationId="{07AA58A8-993C-E428-550B-49A21D00F7BE}"/>
          </ac:spMkLst>
        </pc:spChg>
        <pc:spChg chg="add mod">
          <ac:chgData name="주 재빈" userId="69d41820709f03c0" providerId="LiveId" clId="{53A923B0-AD87-4146-B46D-45A1A13F56D9}" dt="2022-11-23T02:53:55.866" v="22470" actId="20577"/>
          <ac:spMkLst>
            <pc:docMk/>
            <pc:sldMk cId="3663392289" sldId="525"/>
            <ac:spMk id="23" creationId="{BF30CA92-8641-0EAD-DF71-49454C30C051}"/>
          </ac:spMkLst>
        </pc:spChg>
        <pc:spChg chg="add mod">
          <ac:chgData name="주 재빈" userId="69d41820709f03c0" providerId="LiveId" clId="{53A923B0-AD87-4146-B46D-45A1A13F56D9}" dt="2022-11-23T02:53:13.814" v="22398"/>
          <ac:spMkLst>
            <pc:docMk/>
            <pc:sldMk cId="3663392289" sldId="525"/>
            <ac:spMk id="25" creationId="{1F4B00FD-A96B-83DF-A455-EECADFDCCA47}"/>
          </ac:spMkLst>
        </pc:spChg>
        <pc:picChg chg="add del mod">
          <ac:chgData name="주 재빈" userId="69d41820709f03c0" providerId="LiveId" clId="{53A923B0-AD87-4146-B46D-45A1A13F56D9}" dt="2022-11-22T07:44:45.873" v="10175" actId="21"/>
          <ac:picMkLst>
            <pc:docMk/>
            <pc:sldMk cId="3663392289" sldId="525"/>
            <ac:picMk id="7" creationId="{0262FEDD-36EA-3936-3E5B-A03FBA8F26E1}"/>
          </ac:picMkLst>
        </pc:picChg>
        <pc:picChg chg="add del mod">
          <ac:chgData name="주 재빈" userId="69d41820709f03c0" providerId="LiveId" clId="{53A923B0-AD87-4146-B46D-45A1A13F56D9}" dt="2022-11-22T07:44:41.373" v="10172" actId="21"/>
          <ac:picMkLst>
            <pc:docMk/>
            <pc:sldMk cId="3663392289" sldId="525"/>
            <ac:picMk id="9" creationId="{ECB3D928-EBFA-09B1-468B-083B7F87E276}"/>
          </ac:picMkLst>
        </pc:picChg>
        <pc:picChg chg="add mod">
          <ac:chgData name="주 재빈" userId="69d41820709f03c0" providerId="LiveId" clId="{53A923B0-AD87-4146-B46D-45A1A13F56D9}" dt="2022-11-22T07:44:44.494" v="10174"/>
          <ac:picMkLst>
            <pc:docMk/>
            <pc:sldMk cId="3663392289" sldId="525"/>
            <ac:picMk id="24" creationId="{92BD45E7-23E2-EA7B-5229-14734364723E}"/>
          </ac:picMkLst>
        </pc:picChg>
        <pc:picChg chg="add mod">
          <ac:chgData name="주 재빈" userId="69d41820709f03c0" providerId="LiveId" clId="{53A923B0-AD87-4146-B46D-45A1A13F56D9}" dt="2022-11-22T07:44:47.844" v="10177"/>
          <ac:picMkLst>
            <pc:docMk/>
            <pc:sldMk cId="3663392289" sldId="525"/>
            <ac:picMk id="26" creationId="{16C95262-865F-C4BF-C872-04798C192582}"/>
          </ac:picMkLst>
        </pc:picChg>
        <pc:picChg chg="del">
          <ac:chgData name="주 재빈" userId="69d41820709f03c0" providerId="LiveId" clId="{53A923B0-AD87-4146-B46D-45A1A13F56D9}" dt="2022-11-22T07:35:49.438" v="9355" actId="478"/>
          <ac:picMkLst>
            <pc:docMk/>
            <pc:sldMk cId="3663392289" sldId="525"/>
            <ac:picMk id="2050" creationId="{4B43624C-599C-A8BE-C199-205A4612BA58}"/>
          </ac:picMkLst>
        </pc:picChg>
      </pc:sldChg>
      <pc:sldChg chg="modSp add mod ord">
        <pc:chgData name="주 재빈" userId="69d41820709f03c0" providerId="LiveId" clId="{53A923B0-AD87-4146-B46D-45A1A13F56D9}" dt="2022-11-23T11:53:42.948" v="29313" actId="208"/>
        <pc:sldMkLst>
          <pc:docMk/>
          <pc:sldMk cId="2268494603" sldId="526"/>
        </pc:sldMkLst>
        <pc:spChg chg="mod">
          <ac:chgData name="주 재빈" userId="69d41820709f03c0" providerId="LiveId" clId="{53A923B0-AD87-4146-B46D-45A1A13F56D9}" dt="2022-11-23T02:56:45.507" v="22662"/>
          <ac:spMkLst>
            <pc:docMk/>
            <pc:sldMk cId="2268494603" sldId="526"/>
            <ac:spMk id="2" creationId="{20863CC6-32E5-5C8F-4572-DAA2B02BD5C6}"/>
          </ac:spMkLst>
        </pc:spChg>
        <pc:spChg chg="mod">
          <ac:chgData name="주 재빈" userId="69d41820709f03c0" providerId="LiveId" clId="{53A923B0-AD87-4146-B46D-45A1A13F56D9}" dt="2022-11-23T11:51:19.362" v="29306" actId="1076"/>
          <ac:spMkLst>
            <pc:docMk/>
            <pc:sldMk cId="2268494603" sldId="526"/>
            <ac:spMk id="8" creationId="{65C5B081-7AF5-68BF-F918-F602934ACF1D}"/>
          </ac:spMkLst>
        </pc:spChg>
        <pc:spChg chg="mod">
          <ac:chgData name="주 재빈" userId="69d41820709f03c0" providerId="LiveId" clId="{53A923B0-AD87-4146-B46D-45A1A13F56D9}" dt="2022-11-22T07:53:34.838" v="10889" actId="2711"/>
          <ac:spMkLst>
            <pc:docMk/>
            <pc:sldMk cId="2268494603" sldId="526"/>
            <ac:spMk id="9" creationId="{DCF0FB2C-9C77-5813-5FEA-EBB6EA7C5FDD}"/>
          </ac:spMkLst>
        </pc:spChg>
        <pc:picChg chg="mod">
          <ac:chgData name="주 재빈" userId="69d41820709f03c0" providerId="LiveId" clId="{53A923B0-AD87-4146-B46D-45A1A13F56D9}" dt="2022-11-23T11:53:42.948" v="29313" actId="208"/>
          <ac:picMkLst>
            <pc:docMk/>
            <pc:sldMk cId="2268494603" sldId="526"/>
            <ac:picMk id="7" creationId="{2FA7BF56-2DA5-EB3A-8C12-25E462E5D240}"/>
          </ac:picMkLst>
        </pc:picChg>
      </pc:sldChg>
      <pc:sldChg chg="add del">
        <pc:chgData name="주 재빈" userId="69d41820709f03c0" providerId="LiveId" clId="{53A923B0-AD87-4146-B46D-45A1A13F56D9}" dt="2022-11-22T07:50:06.349" v="10494" actId="47"/>
        <pc:sldMkLst>
          <pc:docMk/>
          <pc:sldMk cId="3251635358" sldId="526"/>
        </pc:sldMkLst>
      </pc:sldChg>
      <pc:sldChg chg="addSp delSp modSp add mod delAnim modAnim">
        <pc:chgData name="주 재빈" userId="69d41820709f03c0" providerId="LiveId" clId="{53A923B0-AD87-4146-B46D-45A1A13F56D9}" dt="2022-11-23T02:56:54.581" v="22670"/>
        <pc:sldMkLst>
          <pc:docMk/>
          <pc:sldMk cId="3877195834" sldId="527"/>
        </pc:sldMkLst>
        <pc:spChg chg="mod">
          <ac:chgData name="주 재빈" userId="69d41820709f03c0" providerId="LiveId" clId="{53A923B0-AD87-4146-B46D-45A1A13F56D9}" dt="2022-11-23T02:56:54.581" v="22670"/>
          <ac:spMkLst>
            <pc:docMk/>
            <pc:sldMk cId="3877195834" sldId="527"/>
            <ac:spMk id="2" creationId="{20863CC6-32E5-5C8F-4572-DAA2B02BD5C6}"/>
          </ac:spMkLst>
        </pc:spChg>
        <pc:spChg chg="add mod">
          <ac:chgData name="주 재빈" userId="69d41820709f03c0" providerId="LiveId" clId="{53A923B0-AD87-4146-B46D-45A1A13F56D9}" dt="2022-11-22T07:56:03.330" v="11107" actId="1036"/>
          <ac:spMkLst>
            <pc:docMk/>
            <pc:sldMk cId="3877195834" sldId="527"/>
            <ac:spMk id="5" creationId="{0CF36F67-4FB3-A828-268D-6F0AAAB1C442}"/>
          </ac:spMkLst>
        </pc:spChg>
        <pc:spChg chg="add mod">
          <ac:chgData name="주 재빈" userId="69d41820709f03c0" providerId="LiveId" clId="{53A923B0-AD87-4146-B46D-45A1A13F56D9}" dt="2022-11-22T07:57:04.504" v="11324" actId="20577"/>
          <ac:spMkLst>
            <pc:docMk/>
            <pc:sldMk cId="3877195834" sldId="527"/>
            <ac:spMk id="6" creationId="{E044B3A8-2457-61F0-E303-47D293C1D3B8}"/>
          </ac:spMkLst>
        </pc:spChg>
        <pc:spChg chg="mod">
          <ac:chgData name="주 재빈" userId="69d41820709f03c0" providerId="LiveId" clId="{53A923B0-AD87-4146-B46D-45A1A13F56D9}" dt="2022-11-22T07:56:22.185" v="11131" actId="1036"/>
          <ac:spMkLst>
            <pc:docMk/>
            <pc:sldMk cId="3877195834" sldId="527"/>
            <ac:spMk id="8" creationId="{65C5B081-7AF5-68BF-F918-F602934ACF1D}"/>
          </ac:spMkLst>
        </pc:spChg>
        <pc:spChg chg="del">
          <ac:chgData name="주 재빈" userId="69d41820709f03c0" providerId="LiveId" clId="{53A923B0-AD87-4146-B46D-45A1A13F56D9}" dt="2022-11-22T07:54:12.307" v="10907" actId="478"/>
          <ac:spMkLst>
            <pc:docMk/>
            <pc:sldMk cId="3877195834" sldId="527"/>
            <ac:spMk id="9" creationId="{DCF0FB2C-9C77-5813-5FEA-EBB6EA7C5FDD}"/>
          </ac:spMkLst>
        </pc:spChg>
        <pc:picChg chg="add del mod">
          <ac:chgData name="주 재빈" userId="69d41820709f03c0" providerId="LiveId" clId="{53A923B0-AD87-4146-B46D-45A1A13F56D9}" dt="2022-11-22T07:58:23.196" v="11389" actId="208"/>
          <ac:picMkLst>
            <pc:docMk/>
            <pc:sldMk cId="3877195834" sldId="527"/>
            <ac:picMk id="7" creationId="{2FA7BF56-2DA5-EB3A-8C12-25E462E5D240}"/>
          </ac:picMkLst>
        </pc:picChg>
      </pc:sldChg>
      <pc:sldChg chg="addSp delSp modSp add mod delAnim">
        <pc:chgData name="주 재빈" userId="69d41820709f03c0" providerId="LiveId" clId="{53A923B0-AD87-4146-B46D-45A1A13F56D9}" dt="2022-11-22T07:59:56.949" v="11434" actId="20577"/>
        <pc:sldMkLst>
          <pc:docMk/>
          <pc:sldMk cId="3096432590" sldId="528"/>
        </pc:sldMkLst>
        <pc:spChg chg="mod">
          <ac:chgData name="주 재빈" userId="69d41820709f03c0" providerId="LiveId" clId="{53A923B0-AD87-4146-B46D-45A1A13F56D9}" dt="2022-11-22T07:59:56.949" v="11434" actId="20577"/>
          <ac:spMkLst>
            <pc:docMk/>
            <pc:sldMk cId="3096432590" sldId="528"/>
            <ac:spMk id="2" creationId="{20863CC6-32E5-5C8F-4572-DAA2B02BD5C6}"/>
          </ac:spMkLst>
        </pc:spChg>
        <pc:spChg chg="del">
          <ac:chgData name="주 재빈" userId="69d41820709f03c0" providerId="LiveId" clId="{53A923B0-AD87-4146-B46D-45A1A13F56D9}" dt="2022-11-22T07:57:37.009" v="11365" actId="478"/>
          <ac:spMkLst>
            <pc:docMk/>
            <pc:sldMk cId="3096432590" sldId="528"/>
            <ac:spMk id="5" creationId="{0CF36F67-4FB3-A828-268D-6F0AAAB1C442}"/>
          </ac:spMkLst>
        </pc:spChg>
        <pc:spChg chg="del">
          <ac:chgData name="주 재빈" userId="69d41820709f03c0" providerId="LiveId" clId="{53A923B0-AD87-4146-B46D-45A1A13F56D9}" dt="2022-11-22T07:57:35.628" v="11364" actId="478"/>
          <ac:spMkLst>
            <pc:docMk/>
            <pc:sldMk cId="3096432590" sldId="528"/>
            <ac:spMk id="6" creationId="{E044B3A8-2457-61F0-E303-47D293C1D3B8}"/>
          </ac:spMkLst>
        </pc:spChg>
        <pc:spChg chg="mod ord">
          <ac:chgData name="주 재빈" userId="69d41820709f03c0" providerId="LiveId" clId="{53A923B0-AD87-4146-B46D-45A1A13F56D9}" dt="2022-11-22T07:58:46.647" v="11401" actId="1035"/>
          <ac:spMkLst>
            <pc:docMk/>
            <pc:sldMk cId="3096432590" sldId="528"/>
            <ac:spMk id="8" creationId="{65C5B081-7AF5-68BF-F918-F602934ACF1D}"/>
          </ac:spMkLst>
        </pc:spChg>
        <pc:spChg chg="add mod">
          <ac:chgData name="주 재빈" userId="69d41820709f03c0" providerId="LiveId" clId="{53A923B0-AD87-4146-B46D-45A1A13F56D9}" dt="2022-11-22T07:58:41.623" v="11400" actId="1036"/>
          <ac:spMkLst>
            <pc:docMk/>
            <pc:sldMk cId="3096432590" sldId="528"/>
            <ac:spMk id="13" creationId="{ECAA1DD1-91F1-5EEB-679C-7481EE138A18}"/>
          </ac:spMkLst>
        </pc:spChg>
        <pc:picChg chg="del">
          <ac:chgData name="주 재빈" userId="69d41820709f03c0" providerId="LiveId" clId="{53A923B0-AD87-4146-B46D-45A1A13F56D9}" dt="2022-11-22T07:57:22.875" v="11326" actId="478"/>
          <ac:picMkLst>
            <pc:docMk/>
            <pc:sldMk cId="3096432590" sldId="528"/>
            <ac:picMk id="7" creationId="{2FA7BF56-2DA5-EB3A-8C12-25E462E5D240}"/>
          </ac:picMkLst>
        </pc:picChg>
        <pc:picChg chg="add mod">
          <ac:chgData name="주 재빈" userId="69d41820709f03c0" providerId="LiveId" clId="{53A923B0-AD87-4146-B46D-45A1A13F56D9}" dt="2022-11-22T07:58:34.631" v="11396" actId="1076"/>
          <ac:picMkLst>
            <pc:docMk/>
            <pc:sldMk cId="3096432590" sldId="528"/>
            <ac:picMk id="10" creationId="{7C51C312-DADD-F523-D934-986CF0D0DA18}"/>
          </ac:picMkLst>
        </pc:picChg>
        <pc:picChg chg="add mod">
          <ac:chgData name="주 재빈" userId="69d41820709f03c0" providerId="LiveId" clId="{53A923B0-AD87-4146-B46D-45A1A13F56D9}" dt="2022-11-22T07:58:26.644" v="11390" actId="208"/>
          <ac:picMkLst>
            <pc:docMk/>
            <pc:sldMk cId="3096432590" sldId="528"/>
            <ac:picMk id="12" creationId="{AF39208E-5FCD-5FB7-ED1A-8E0FD77FF0FA}"/>
          </ac:picMkLst>
        </pc:picChg>
      </pc:sldChg>
      <pc:sldChg chg="delSp modSp add mod delAnim">
        <pc:chgData name="주 재빈" userId="69d41820709f03c0" providerId="LiveId" clId="{53A923B0-AD87-4146-B46D-45A1A13F56D9}" dt="2022-11-23T04:42:20.649" v="25464" actId="14100"/>
        <pc:sldMkLst>
          <pc:docMk/>
          <pc:sldMk cId="2902726629" sldId="529"/>
        </pc:sldMkLst>
        <pc:spChg chg="mod">
          <ac:chgData name="주 재빈" userId="69d41820709f03c0" providerId="LiveId" clId="{53A923B0-AD87-4146-B46D-45A1A13F56D9}" dt="2022-11-23T04:42:20.649" v="25464" actId="14100"/>
          <ac:spMkLst>
            <pc:docMk/>
            <pc:sldMk cId="2902726629" sldId="529"/>
            <ac:spMk id="2" creationId="{20863CC6-32E5-5C8F-4572-DAA2B02BD5C6}"/>
          </ac:spMkLst>
        </pc:spChg>
        <pc:spChg chg="del">
          <ac:chgData name="주 재빈" userId="69d41820709f03c0" providerId="LiveId" clId="{53A923B0-AD87-4146-B46D-45A1A13F56D9}" dt="2022-11-22T08:14:48.031" v="12593" actId="478"/>
          <ac:spMkLst>
            <pc:docMk/>
            <pc:sldMk cId="2902726629" sldId="529"/>
            <ac:spMk id="5" creationId="{0CF36F67-4FB3-A828-268D-6F0AAAB1C442}"/>
          </ac:spMkLst>
        </pc:spChg>
        <pc:spChg chg="mod">
          <ac:chgData name="주 재빈" userId="69d41820709f03c0" providerId="LiveId" clId="{53A923B0-AD87-4146-B46D-45A1A13F56D9}" dt="2022-11-23T04:42:20.649" v="25464" actId="14100"/>
          <ac:spMkLst>
            <pc:docMk/>
            <pc:sldMk cId="2902726629" sldId="529"/>
            <ac:spMk id="6" creationId="{E044B3A8-2457-61F0-E303-47D293C1D3B8}"/>
          </ac:spMkLst>
        </pc:spChg>
        <pc:spChg chg="del">
          <ac:chgData name="주 재빈" userId="69d41820709f03c0" providerId="LiveId" clId="{53A923B0-AD87-4146-B46D-45A1A13F56D9}" dt="2022-11-22T08:14:45.899" v="12592" actId="478"/>
          <ac:spMkLst>
            <pc:docMk/>
            <pc:sldMk cId="2902726629" sldId="529"/>
            <ac:spMk id="8" creationId="{65C5B081-7AF5-68BF-F918-F602934ACF1D}"/>
          </ac:spMkLst>
        </pc:spChg>
        <pc:picChg chg="del">
          <ac:chgData name="주 재빈" userId="69d41820709f03c0" providerId="LiveId" clId="{53A923B0-AD87-4146-B46D-45A1A13F56D9}" dt="2022-11-22T08:14:45.103" v="12591" actId="478"/>
          <ac:picMkLst>
            <pc:docMk/>
            <pc:sldMk cId="2902726629" sldId="529"/>
            <ac:picMk id="7" creationId="{2FA7BF56-2DA5-EB3A-8C12-25E462E5D240}"/>
          </ac:picMkLst>
        </pc:picChg>
      </pc:sldChg>
      <pc:sldChg chg="delSp modSp add mod ord delAnim">
        <pc:chgData name="주 재빈" userId="69d41820709f03c0" providerId="LiveId" clId="{53A923B0-AD87-4146-B46D-45A1A13F56D9}" dt="2022-11-22T09:18:15.383" v="16730" actId="20577"/>
        <pc:sldMkLst>
          <pc:docMk/>
          <pc:sldMk cId="3440795007" sldId="530"/>
        </pc:sldMkLst>
        <pc:spChg chg="mod">
          <ac:chgData name="주 재빈" userId="69d41820709f03c0" providerId="LiveId" clId="{53A923B0-AD87-4146-B46D-45A1A13F56D9}" dt="2022-11-22T08:01:16.529" v="11492" actId="20577"/>
          <ac:spMkLst>
            <pc:docMk/>
            <pc:sldMk cId="3440795007" sldId="530"/>
            <ac:spMk id="2" creationId="{20863CC6-32E5-5C8F-4572-DAA2B02BD5C6}"/>
          </ac:spMkLst>
        </pc:spChg>
        <pc:spChg chg="del mod">
          <ac:chgData name="주 재빈" userId="69d41820709f03c0" providerId="LiveId" clId="{53A923B0-AD87-4146-B46D-45A1A13F56D9}" dt="2022-11-22T08:01:19.890" v="11496" actId="478"/>
          <ac:spMkLst>
            <pc:docMk/>
            <pc:sldMk cId="3440795007" sldId="530"/>
            <ac:spMk id="5" creationId="{0CF36F67-4FB3-A828-268D-6F0AAAB1C442}"/>
          </ac:spMkLst>
        </pc:spChg>
        <pc:spChg chg="mod">
          <ac:chgData name="주 재빈" userId="69d41820709f03c0" providerId="LiveId" clId="{53A923B0-AD87-4146-B46D-45A1A13F56D9}" dt="2022-11-22T09:18:15.383" v="16730" actId="20577"/>
          <ac:spMkLst>
            <pc:docMk/>
            <pc:sldMk cId="3440795007" sldId="530"/>
            <ac:spMk id="6" creationId="{E044B3A8-2457-61F0-E303-47D293C1D3B8}"/>
          </ac:spMkLst>
        </pc:spChg>
        <pc:spChg chg="del">
          <ac:chgData name="주 재빈" userId="69d41820709f03c0" providerId="LiveId" clId="{53A923B0-AD87-4146-B46D-45A1A13F56D9}" dt="2022-11-22T08:01:18.890" v="11494" actId="478"/>
          <ac:spMkLst>
            <pc:docMk/>
            <pc:sldMk cId="3440795007" sldId="530"/>
            <ac:spMk id="8" creationId="{65C5B081-7AF5-68BF-F918-F602934ACF1D}"/>
          </ac:spMkLst>
        </pc:spChg>
        <pc:picChg chg="del">
          <ac:chgData name="주 재빈" userId="69d41820709f03c0" providerId="LiveId" clId="{53A923B0-AD87-4146-B46D-45A1A13F56D9}" dt="2022-11-22T08:01:18.218" v="11493" actId="478"/>
          <ac:picMkLst>
            <pc:docMk/>
            <pc:sldMk cId="3440795007" sldId="530"/>
            <ac:picMk id="7" creationId="{2FA7BF56-2DA5-EB3A-8C12-25E462E5D240}"/>
          </ac:picMkLst>
        </pc:picChg>
      </pc:sldChg>
      <pc:sldChg chg="addSp delSp modSp add mod">
        <pc:chgData name="주 재빈" userId="69d41820709f03c0" providerId="LiveId" clId="{53A923B0-AD87-4146-B46D-45A1A13F56D9}" dt="2022-11-23T11:54:09.321" v="29315" actId="208"/>
        <pc:sldMkLst>
          <pc:docMk/>
          <pc:sldMk cId="4165954146" sldId="531"/>
        </pc:sldMkLst>
        <pc:spChg chg="mod">
          <ac:chgData name="주 재빈" userId="69d41820709f03c0" providerId="LiveId" clId="{53A923B0-AD87-4146-B46D-45A1A13F56D9}" dt="2022-11-22T08:03:47.072" v="11849" actId="20577"/>
          <ac:spMkLst>
            <pc:docMk/>
            <pc:sldMk cId="4165954146" sldId="531"/>
            <ac:spMk id="2" creationId="{20863CC6-32E5-5C8F-4572-DAA2B02BD5C6}"/>
          </ac:spMkLst>
        </pc:spChg>
        <pc:spChg chg="del">
          <ac:chgData name="주 재빈" userId="69d41820709f03c0" providerId="LiveId" clId="{53A923B0-AD87-4146-B46D-45A1A13F56D9}" dt="2022-11-22T08:03:36.475" v="11832" actId="478"/>
          <ac:spMkLst>
            <pc:docMk/>
            <pc:sldMk cId="4165954146" sldId="531"/>
            <ac:spMk id="6" creationId="{E044B3A8-2457-61F0-E303-47D293C1D3B8}"/>
          </ac:spMkLst>
        </pc:spChg>
        <pc:picChg chg="add mod">
          <ac:chgData name="주 재빈" userId="69d41820709f03c0" providerId="LiveId" clId="{53A923B0-AD87-4146-B46D-45A1A13F56D9}" dt="2022-11-23T11:54:09.321" v="29315" actId="208"/>
          <ac:picMkLst>
            <pc:docMk/>
            <pc:sldMk cId="4165954146" sldId="531"/>
            <ac:picMk id="7" creationId="{2D45EF50-4DF1-DC60-B6A6-652996A89A0C}"/>
          </ac:picMkLst>
        </pc:picChg>
      </pc:sldChg>
      <pc:sldChg chg="modSp add mod">
        <pc:chgData name="주 재빈" userId="69d41820709f03c0" providerId="LiveId" clId="{53A923B0-AD87-4146-B46D-45A1A13F56D9}" dt="2022-11-22T09:19:06.033" v="16759" actId="20577"/>
        <pc:sldMkLst>
          <pc:docMk/>
          <pc:sldMk cId="1628252626" sldId="532"/>
        </pc:sldMkLst>
        <pc:spChg chg="mod">
          <ac:chgData name="주 재빈" userId="69d41820709f03c0" providerId="LiveId" clId="{53A923B0-AD87-4146-B46D-45A1A13F56D9}" dt="2022-11-22T08:08:30.672" v="12239" actId="20577"/>
          <ac:spMkLst>
            <pc:docMk/>
            <pc:sldMk cId="1628252626" sldId="532"/>
            <ac:spMk id="2" creationId="{20863CC6-32E5-5C8F-4572-DAA2B02BD5C6}"/>
          </ac:spMkLst>
        </pc:spChg>
        <pc:spChg chg="mod">
          <ac:chgData name="주 재빈" userId="69d41820709f03c0" providerId="LiveId" clId="{53A923B0-AD87-4146-B46D-45A1A13F56D9}" dt="2022-11-22T09:19:06.033" v="16759" actId="20577"/>
          <ac:spMkLst>
            <pc:docMk/>
            <pc:sldMk cId="1628252626" sldId="532"/>
            <ac:spMk id="6" creationId="{E044B3A8-2457-61F0-E303-47D293C1D3B8}"/>
          </ac:spMkLst>
        </pc:spChg>
      </pc:sldChg>
      <pc:sldChg chg="addSp delSp modSp new mod modAnim">
        <pc:chgData name="주 재빈" userId="69d41820709f03c0" providerId="LiveId" clId="{53A923B0-AD87-4146-B46D-45A1A13F56D9}" dt="2022-11-22T08:13:02.331" v="12450"/>
        <pc:sldMkLst>
          <pc:docMk/>
          <pc:sldMk cId="2942773626" sldId="533"/>
        </pc:sldMkLst>
        <pc:spChg chg="del">
          <ac:chgData name="주 재빈" userId="69d41820709f03c0" providerId="LiveId" clId="{53A923B0-AD87-4146-B46D-45A1A13F56D9}" dt="2022-11-22T08:11:55.431" v="12254" actId="478"/>
          <ac:spMkLst>
            <pc:docMk/>
            <pc:sldMk cId="2942773626" sldId="533"/>
            <ac:spMk id="2" creationId="{8C62A806-606E-7384-3F22-24C0ECAA5F2A}"/>
          </ac:spMkLst>
        </pc:spChg>
        <pc:spChg chg="del">
          <ac:chgData name="주 재빈" userId="69d41820709f03c0" providerId="LiveId" clId="{53A923B0-AD87-4146-B46D-45A1A13F56D9}" dt="2022-11-22T08:11:50.114" v="12251" actId="478"/>
          <ac:spMkLst>
            <pc:docMk/>
            <pc:sldMk cId="2942773626" sldId="533"/>
            <ac:spMk id="3" creationId="{E6BCC3C7-31E0-C9C3-B744-DB80C3EFDB80}"/>
          </ac:spMkLst>
        </pc:spChg>
        <pc:spChg chg="add mod">
          <ac:chgData name="주 재빈" userId="69d41820709f03c0" providerId="LiveId" clId="{53A923B0-AD87-4146-B46D-45A1A13F56D9}" dt="2022-11-22T08:13:02.331" v="12450"/>
          <ac:spMkLst>
            <pc:docMk/>
            <pc:sldMk cId="2942773626" sldId="533"/>
            <ac:spMk id="7" creationId="{F89D19A2-1750-E664-489B-387116B31F03}"/>
          </ac:spMkLst>
        </pc:spChg>
        <pc:picChg chg="add mod">
          <ac:chgData name="주 재빈" userId="69d41820709f03c0" providerId="LiveId" clId="{53A923B0-AD87-4146-B46D-45A1A13F56D9}" dt="2022-11-22T08:12:00.507" v="12258" actId="208"/>
          <ac:picMkLst>
            <pc:docMk/>
            <pc:sldMk cId="2942773626" sldId="533"/>
            <ac:picMk id="6" creationId="{B2C918A2-E94D-3ACC-9C4A-7DD8E7B16C4F}"/>
          </ac:picMkLst>
        </pc:picChg>
      </pc:sldChg>
      <pc:sldChg chg="addSp delSp modSp add mod modAnim">
        <pc:chgData name="주 재빈" userId="69d41820709f03c0" providerId="LiveId" clId="{53A923B0-AD87-4146-B46D-45A1A13F56D9}" dt="2022-11-22T09:20:07.278" v="16825" actId="20577"/>
        <pc:sldMkLst>
          <pc:docMk/>
          <pc:sldMk cId="3059638813" sldId="534"/>
        </pc:sldMkLst>
        <pc:spChg chg="mod">
          <ac:chgData name="주 재빈" userId="69d41820709f03c0" providerId="LiveId" clId="{53A923B0-AD87-4146-B46D-45A1A13F56D9}" dt="2022-11-22T08:17:49.785" v="12780" actId="20577"/>
          <ac:spMkLst>
            <pc:docMk/>
            <pc:sldMk cId="3059638813" sldId="534"/>
            <ac:spMk id="2" creationId="{20863CC6-32E5-5C8F-4572-DAA2B02BD5C6}"/>
          </ac:spMkLst>
        </pc:spChg>
        <pc:spChg chg="del">
          <ac:chgData name="주 재빈" userId="69d41820709f03c0" providerId="LiveId" clId="{53A923B0-AD87-4146-B46D-45A1A13F56D9}" dt="2022-11-22T08:17:51.577" v="12781" actId="478"/>
          <ac:spMkLst>
            <pc:docMk/>
            <pc:sldMk cId="3059638813" sldId="534"/>
            <ac:spMk id="6" creationId="{E044B3A8-2457-61F0-E303-47D293C1D3B8}"/>
          </ac:spMkLst>
        </pc:spChg>
        <pc:spChg chg="add mod">
          <ac:chgData name="주 재빈" userId="69d41820709f03c0" providerId="LiveId" clId="{53A923B0-AD87-4146-B46D-45A1A13F56D9}" dt="2022-11-22T08:21:17.668" v="13263" actId="1076"/>
          <ac:spMkLst>
            <pc:docMk/>
            <pc:sldMk cId="3059638813" sldId="534"/>
            <ac:spMk id="10" creationId="{B9A7B918-C7FF-7C65-D1FF-8357C5BDE220}"/>
          </ac:spMkLst>
        </pc:spChg>
        <pc:spChg chg="add mod">
          <ac:chgData name="주 재빈" userId="69d41820709f03c0" providerId="LiveId" clId="{53A923B0-AD87-4146-B46D-45A1A13F56D9}" dt="2022-11-22T08:21:29.421" v="13275" actId="1076"/>
          <ac:spMkLst>
            <pc:docMk/>
            <pc:sldMk cId="3059638813" sldId="534"/>
            <ac:spMk id="11" creationId="{5D3A036F-AEC9-E5C7-9DC3-F1D01A251C75}"/>
          </ac:spMkLst>
        </pc:spChg>
        <pc:spChg chg="add mod">
          <ac:chgData name="주 재빈" userId="69d41820709f03c0" providerId="LiveId" clId="{53A923B0-AD87-4146-B46D-45A1A13F56D9}" dt="2022-11-22T08:18:56.142" v="12826" actId="14100"/>
          <ac:spMkLst>
            <pc:docMk/>
            <pc:sldMk cId="3059638813" sldId="534"/>
            <ac:spMk id="12" creationId="{D81C56D6-82D1-3A4A-E84A-6959A1490E93}"/>
          </ac:spMkLst>
        </pc:spChg>
        <pc:spChg chg="add mod">
          <ac:chgData name="주 재빈" userId="69d41820709f03c0" providerId="LiveId" clId="{53A923B0-AD87-4146-B46D-45A1A13F56D9}" dt="2022-11-22T08:21:24.963" v="13274" actId="1036"/>
          <ac:spMkLst>
            <pc:docMk/>
            <pc:sldMk cId="3059638813" sldId="534"/>
            <ac:spMk id="13" creationId="{71CB35F7-7DA4-61C9-CCFE-AB99C1DCA13E}"/>
          </ac:spMkLst>
        </pc:spChg>
        <pc:spChg chg="add mod">
          <ac:chgData name="주 재빈" userId="69d41820709f03c0" providerId="LiveId" clId="{53A923B0-AD87-4146-B46D-45A1A13F56D9}" dt="2022-11-22T09:20:07.278" v="16825" actId="20577"/>
          <ac:spMkLst>
            <pc:docMk/>
            <pc:sldMk cId="3059638813" sldId="534"/>
            <ac:spMk id="14" creationId="{CDFFF5D9-727A-6FC8-A030-32130BF8D874}"/>
          </ac:spMkLst>
        </pc:spChg>
        <pc:picChg chg="add mod">
          <ac:chgData name="주 재빈" userId="69d41820709f03c0" providerId="LiveId" clId="{53A923B0-AD87-4146-B46D-45A1A13F56D9}" dt="2022-11-22T08:21:02.712" v="13258" actId="208"/>
          <ac:picMkLst>
            <pc:docMk/>
            <pc:sldMk cId="3059638813" sldId="534"/>
            <ac:picMk id="7" creationId="{2AEAC1B8-1B33-5DC5-A7A1-9E097DA48DB6}"/>
          </ac:picMkLst>
        </pc:picChg>
        <pc:picChg chg="add mod">
          <ac:chgData name="주 재빈" userId="69d41820709f03c0" providerId="LiveId" clId="{53A923B0-AD87-4146-B46D-45A1A13F56D9}" dt="2022-11-22T08:21:24.963" v="13274" actId="1036"/>
          <ac:picMkLst>
            <pc:docMk/>
            <pc:sldMk cId="3059638813" sldId="534"/>
            <ac:picMk id="9" creationId="{A2E4D3CF-00DB-5C01-06A1-7ABFB08694EB}"/>
          </ac:picMkLst>
        </pc:picChg>
      </pc:sldChg>
      <pc:sldChg chg="delSp modSp add mod modNotesTx">
        <pc:chgData name="주 재빈" userId="69d41820709f03c0" providerId="LiveId" clId="{53A923B0-AD87-4146-B46D-45A1A13F56D9}" dt="2022-11-23T03:22:34.044" v="24139" actId="20577"/>
        <pc:sldMkLst>
          <pc:docMk/>
          <pc:sldMk cId="3457071773" sldId="535"/>
        </pc:sldMkLst>
        <pc:spChg chg="del">
          <ac:chgData name="주 재빈" userId="69d41820709f03c0" providerId="LiveId" clId="{53A923B0-AD87-4146-B46D-45A1A13F56D9}" dt="2022-11-22T08:26:55.210" v="13676" actId="478"/>
          <ac:spMkLst>
            <pc:docMk/>
            <pc:sldMk cId="3457071773" sldId="535"/>
            <ac:spMk id="2" creationId="{20863CC6-32E5-5C8F-4572-DAA2B02BD5C6}"/>
          </ac:spMkLst>
        </pc:spChg>
        <pc:spChg chg="mod">
          <ac:chgData name="주 재빈" userId="69d41820709f03c0" providerId="LiveId" clId="{53A923B0-AD87-4146-B46D-45A1A13F56D9}" dt="2022-11-23T03:22:28.456" v="24135" actId="20577"/>
          <ac:spMkLst>
            <pc:docMk/>
            <pc:sldMk cId="3457071773" sldId="535"/>
            <ac:spMk id="3" creationId="{B17F9113-C15A-7B62-5AD3-D113EB9C2F72}"/>
          </ac:spMkLst>
        </pc:spChg>
        <pc:spChg chg="mod">
          <ac:chgData name="주 재빈" userId="69d41820709f03c0" providerId="LiveId" clId="{53A923B0-AD87-4146-B46D-45A1A13F56D9}" dt="2022-11-23T03:22:34.044" v="24139" actId="20577"/>
          <ac:spMkLst>
            <pc:docMk/>
            <pc:sldMk cId="3457071773" sldId="535"/>
            <ac:spMk id="6" creationId="{E044B3A8-2457-61F0-E303-47D293C1D3B8}"/>
          </ac:spMkLst>
        </pc:spChg>
      </pc:sldChg>
      <pc:sldChg chg="addSp delSp modSp add mod">
        <pc:chgData name="주 재빈" userId="69d41820709f03c0" providerId="LiveId" clId="{53A923B0-AD87-4146-B46D-45A1A13F56D9}" dt="2022-11-22T08:37:08.048" v="14440" actId="207"/>
        <pc:sldMkLst>
          <pc:docMk/>
          <pc:sldMk cId="1640724302" sldId="536"/>
        </pc:sldMkLst>
        <pc:spChg chg="mod">
          <ac:chgData name="주 재빈" userId="69d41820709f03c0" providerId="LiveId" clId="{53A923B0-AD87-4146-B46D-45A1A13F56D9}" dt="2022-11-22T08:36:55.108" v="14439" actId="20577"/>
          <ac:spMkLst>
            <pc:docMk/>
            <pc:sldMk cId="1640724302" sldId="536"/>
            <ac:spMk id="2" creationId="{20863CC6-32E5-5C8F-4572-DAA2B02BD5C6}"/>
          </ac:spMkLst>
        </pc:spChg>
        <pc:spChg chg="mod">
          <ac:chgData name="주 재빈" userId="69d41820709f03c0" providerId="LiveId" clId="{53A923B0-AD87-4146-B46D-45A1A13F56D9}" dt="2022-11-22T08:37:08.048" v="14440" actId="207"/>
          <ac:spMkLst>
            <pc:docMk/>
            <pc:sldMk cId="1640724302" sldId="536"/>
            <ac:spMk id="6" creationId="{E044B3A8-2457-61F0-E303-47D293C1D3B8}"/>
          </ac:spMkLst>
        </pc:spChg>
        <pc:spChg chg="add del mod">
          <ac:chgData name="주 재빈" userId="69d41820709f03c0" providerId="LiveId" clId="{53A923B0-AD87-4146-B46D-45A1A13F56D9}" dt="2022-11-22T08:32:02.046" v="13964" actId="478"/>
          <ac:spMkLst>
            <pc:docMk/>
            <pc:sldMk cId="1640724302" sldId="536"/>
            <ac:spMk id="12" creationId="{CF16139D-F67C-F8F2-4B1D-A1D3CF17269F}"/>
          </ac:spMkLst>
        </pc:spChg>
        <pc:spChg chg="add del mod">
          <ac:chgData name="주 재빈" userId="69d41820709f03c0" providerId="LiveId" clId="{53A923B0-AD87-4146-B46D-45A1A13F56D9}" dt="2022-11-22T08:32:03.206" v="13965" actId="478"/>
          <ac:spMkLst>
            <pc:docMk/>
            <pc:sldMk cId="1640724302" sldId="536"/>
            <ac:spMk id="13" creationId="{851E9DE4-0F9F-70A3-915C-6372834CEFF0}"/>
          </ac:spMkLst>
        </pc:spChg>
        <pc:picChg chg="add del">
          <ac:chgData name="주 재빈" userId="69d41820709f03c0" providerId="LiveId" clId="{53A923B0-AD87-4146-B46D-45A1A13F56D9}" dt="2022-11-22T08:29:32.924" v="13793" actId="22"/>
          <ac:picMkLst>
            <pc:docMk/>
            <pc:sldMk cId="1640724302" sldId="536"/>
            <ac:picMk id="7" creationId="{6BA6F905-A34B-ECC0-040E-D93BE319C881}"/>
          </ac:picMkLst>
        </pc:picChg>
        <pc:picChg chg="add del mod">
          <ac:chgData name="주 재빈" userId="69d41820709f03c0" providerId="LiveId" clId="{53A923B0-AD87-4146-B46D-45A1A13F56D9}" dt="2022-11-22T08:31:59.278" v="13961" actId="478"/>
          <ac:picMkLst>
            <pc:docMk/>
            <pc:sldMk cId="1640724302" sldId="536"/>
            <ac:picMk id="9" creationId="{67F61823-670D-E38F-7B8F-D8FE6581AF56}"/>
          </ac:picMkLst>
        </pc:picChg>
        <pc:picChg chg="add del mod">
          <ac:chgData name="주 재빈" userId="69d41820709f03c0" providerId="LiveId" clId="{53A923B0-AD87-4146-B46D-45A1A13F56D9}" dt="2022-11-22T08:31:59.582" v="13962" actId="478"/>
          <ac:picMkLst>
            <pc:docMk/>
            <pc:sldMk cId="1640724302" sldId="536"/>
            <ac:picMk id="11" creationId="{DBFB7657-130F-6EEE-43DD-AC9CBF112A5F}"/>
          </ac:picMkLst>
        </pc:picChg>
      </pc:sldChg>
      <pc:sldChg chg="new del">
        <pc:chgData name="주 재빈" userId="69d41820709f03c0" providerId="LiveId" clId="{53A923B0-AD87-4146-B46D-45A1A13F56D9}" dt="2022-11-22T08:30:50.550" v="13818" actId="47"/>
        <pc:sldMkLst>
          <pc:docMk/>
          <pc:sldMk cId="3378189050" sldId="537"/>
        </pc:sldMkLst>
      </pc:sldChg>
      <pc:sldChg chg="modSp add mod ord">
        <pc:chgData name="주 재빈" userId="69d41820709f03c0" providerId="LiveId" clId="{53A923B0-AD87-4146-B46D-45A1A13F56D9}" dt="2022-11-23T02:57:15.450" v="22674"/>
        <pc:sldMkLst>
          <pc:docMk/>
          <pc:sldMk cId="3702674994" sldId="538"/>
        </pc:sldMkLst>
        <pc:spChg chg="mod">
          <ac:chgData name="주 재빈" userId="69d41820709f03c0" providerId="LiveId" clId="{53A923B0-AD87-4146-B46D-45A1A13F56D9}" dt="2022-11-23T02:57:15.450" v="22674"/>
          <ac:spMkLst>
            <pc:docMk/>
            <pc:sldMk cId="3702674994" sldId="538"/>
            <ac:spMk id="2" creationId="{20863CC6-32E5-5C8F-4572-DAA2B02BD5C6}"/>
          </ac:spMkLst>
        </pc:spChg>
      </pc:sldChg>
      <pc:sldChg chg="addSp delSp modSp add mod">
        <pc:chgData name="주 재빈" userId="69d41820709f03c0" providerId="LiveId" clId="{53A923B0-AD87-4146-B46D-45A1A13F56D9}" dt="2022-11-22T08:32:54.038" v="14020" actId="1076"/>
        <pc:sldMkLst>
          <pc:docMk/>
          <pc:sldMk cId="2201664155" sldId="539"/>
        </pc:sldMkLst>
        <pc:spChg chg="mod">
          <ac:chgData name="주 재빈" userId="69d41820709f03c0" providerId="LiveId" clId="{53A923B0-AD87-4146-B46D-45A1A13F56D9}" dt="2022-11-22T08:32:47.287" v="14016" actId="20577"/>
          <ac:spMkLst>
            <pc:docMk/>
            <pc:sldMk cId="2201664155" sldId="539"/>
            <ac:spMk id="2" creationId="{20863CC6-32E5-5C8F-4572-DAA2B02BD5C6}"/>
          </ac:spMkLst>
        </pc:spChg>
        <pc:spChg chg="del">
          <ac:chgData name="주 재빈" userId="69d41820709f03c0" providerId="LiveId" clId="{53A923B0-AD87-4146-B46D-45A1A13F56D9}" dt="2022-11-22T08:32:49.550" v="14017" actId="478"/>
          <ac:spMkLst>
            <pc:docMk/>
            <pc:sldMk cId="2201664155" sldId="539"/>
            <ac:spMk id="6" creationId="{E044B3A8-2457-61F0-E303-47D293C1D3B8}"/>
          </ac:spMkLst>
        </pc:spChg>
        <pc:picChg chg="add mod">
          <ac:chgData name="주 재빈" userId="69d41820709f03c0" providerId="LiveId" clId="{53A923B0-AD87-4146-B46D-45A1A13F56D9}" dt="2022-11-22T08:32:54.038" v="14020" actId="1076"/>
          <ac:picMkLst>
            <pc:docMk/>
            <pc:sldMk cId="2201664155" sldId="539"/>
            <ac:picMk id="7" creationId="{FB67A62F-D34F-17E7-2556-1A9751EEE7F6}"/>
          </ac:picMkLst>
        </pc:picChg>
      </pc:sldChg>
      <pc:sldChg chg="addSp delSp modSp add mod">
        <pc:chgData name="주 재빈" userId="69d41820709f03c0" providerId="LiveId" clId="{53A923B0-AD87-4146-B46D-45A1A13F56D9}" dt="2022-11-23T02:58:33.072" v="22717" actId="14100"/>
        <pc:sldMkLst>
          <pc:docMk/>
          <pc:sldMk cId="273960485" sldId="540"/>
        </pc:sldMkLst>
        <pc:spChg chg="mod">
          <ac:chgData name="주 재빈" userId="69d41820709f03c0" providerId="LiveId" clId="{53A923B0-AD87-4146-B46D-45A1A13F56D9}" dt="2022-11-22T08:32:44.285" v="14012" actId="20577"/>
          <ac:spMkLst>
            <pc:docMk/>
            <pc:sldMk cId="273960485" sldId="540"/>
            <ac:spMk id="2" creationId="{20863CC6-32E5-5C8F-4572-DAA2B02BD5C6}"/>
          </ac:spMkLst>
        </pc:spChg>
        <pc:spChg chg="add mod">
          <ac:chgData name="주 재빈" userId="69d41820709f03c0" providerId="LiveId" clId="{53A923B0-AD87-4146-B46D-45A1A13F56D9}" dt="2022-11-23T02:58:33.072" v="22717" actId="14100"/>
          <ac:spMkLst>
            <pc:docMk/>
            <pc:sldMk cId="273960485" sldId="540"/>
            <ac:spMk id="5" creationId="{5EDDE283-86AA-6D2D-65E4-58F4E5AB428A}"/>
          </ac:spMkLst>
        </pc:spChg>
        <pc:spChg chg="del">
          <ac:chgData name="주 재빈" userId="69d41820709f03c0" providerId="LiveId" clId="{53A923B0-AD87-4146-B46D-45A1A13F56D9}" dt="2022-11-22T08:33:00.090" v="14021" actId="478"/>
          <ac:spMkLst>
            <pc:docMk/>
            <pc:sldMk cId="273960485" sldId="540"/>
            <ac:spMk id="6" creationId="{E044B3A8-2457-61F0-E303-47D293C1D3B8}"/>
          </ac:spMkLst>
        </pc:spChg>
        <pc:picChg chg="add mod">
          <ac:chgData name="주 재빈" userId="69d41820709f03c0" providerId="LiveId" clId="{53A923B0-AD87-4146-B46D-45A1A13F56D9}" dt="2022-11-22T08:33:04.835" v="14024" actId="1076"/>
          <ac:picMkLst>
            <pc:docMk/>
            <pc:sldMk cId="273960485" sldId="540"/>
            <ac:picMk id="7" creationId="{6330A680-CE67-57C7-055F-B06968E739A6}"/>
          </ac:picMkLst>
        </pc:picChg>
      </pc:sldChg>
      <pc:sldChg chg="addSp delSp modSp add mod">
        <pc:chgData name="주 재빈" userId="69d41820709f03c0" providerId="LiveId" clId="{53A923B0-AD87-4146-B46D-45A1A13F56D9}" dt="2022-11-23T02:57:39.266" v="22691" actId="20577"/>
        <pc:sldMkLst>
          <pc:docMk/>
          <pc:sldMk cId="2204798893" sldId="541"/>
        </pc:sldMkLst>
        <pc:spChg chg="mod">
          <ac:chgData name="주 재빈" userId="69d41820709f03c0" providerId="LiveId" clId="{53A923B0-AD87-4146-B46D-45A1A13F56D9}" dt="2022-11-23T02:57:22.625" v="22678"/>
          <ac:spMkLst>
            <pc:docMk/>
            <pc:sldMk cId="2204798893" sldId="541"/>
            <ac:spMk id="2" creationId="{20863CC6-32E5-5C8F-4572-DAA2B02BD5C6}"/>
          </ac:spMkLst>
        </pc:spChg>
        <pc:spChg chg="mod">
          <ac:chgData name="주 재빈" userId="69d41820709f03c0" providerId="LiveId" clId="{53A923B0-AD87-4146-B46D-45A1A13F56D9}" dt="2022-11-23T02:57:39.266" v="22691" actId="20577"/>
          <ac:spMkLst>
            <pc:docMk/>
            <pc:sldMk cId="2204798893" sldId="541"/>
            <ac:spMk id="6" creationId="{E044B3A8-2457-61F0-E303-47D293C1D3B8}"/>
          </ac:spMkLst>
        </pc:spChg>
        <pc:spChg chg="mod">
          <ac:chgData name="주 재빈" userId="69d41820709f03c0" providerId="LiveId" clId="{53A923B0-AD87-4146-B46D-45A1A13F56D9}" dt="2022-11-22T08:39:37.844" v="14700" actId="1037"/>
          <ac:spMkLst>
            <pc:docMk/>
            <pc:sldMk cId="2204798893" sldId="541"/>
            <ac:spMk id="12" creationId="{CF16139D-F67C-F8F2-4B1D-A1D3CF17269F}"/>
          </ac:spMkLst>
        </pc:spChg>
        <pc:spChg chg="mod">
          <ac:chgData name="주 재빈" userId="69d41820709f03c0" providerId="LiveId" clId="{53A923B0-AD87-4146-B46D-45A1A13F56D9}" dt="2022-11-22T08:39:35.237" v="14689" actId="1038"/>
          <ac:spMkLst>
            <pc:docMk/>
            <pc:sldMk cId="2204798893" sldId="541"/>
            <ac:spMk id="13" creationId="{851E9DE4-0F9F-70A3-915C-6372834CEFF0}"/>
          </ac:spMkLst>
        </pc:spChg>
        <pc:picChg chg="add mod">
          <ac:chgData name="주 재빈" userId="69d41820709f03c0" providerId="LiveId" clId="{53A923B0-AD87-4146-B46D-45A1A13F56D9}" dt="2022-11-22T08:39:19.334" v="14677" actId="14100"/>
          <ac:picMkLst>
            <pc:docMk/>
            <pc:sldMk cId="2204798893" sldId="541"/>
            <ac:picMk id="7" creationId="{22166446-E8E5-EA7D-2E23-52414298367D}"/>
          </ac:picMkLst>
        </pc:picChg>
        <pc:picChg chg="del">
          <ac:chgData name="주 재빈" userId="69d41820709f03c0" providerId="LiveId" clId="{53A923B0-AD87-4146-B46D-45A1A13F56D9}" dt="2022-11-22T08:39:10.021" v="14673" actId="478"/>
          <ac:picMkLst>
            <pc:docMk/>
            <pc:sldMk cId="2204798893" sldId="541"/>
            <ac:picMk id="9" creationId="{67F61823-670D-E38F-7B8F-D8FE6581AF56}"/>
          </ac:picMkLst>
        </pc:picChg>
        <pc:picChg chg="add mod">
          <ac:chgData name="주 재빈" userId="69d41820709f03c0" providerId="LiveId" clId="{53A923B0-AD87-4146-B46D-45A1A13F56D9}" dt="2022-11-22T08:39:31.278" v="14681" actId="208"/>
          <ac:picMkLst>
            <pc:docMk/>
            <pc:sldMk cId="2204798893" sldId="541"/>
            <ac:picMk id="10" creationId="{4ECF9789-42C1-DA6C-6027-B13546F6AC1C}"/>
          </ac:picMkLst>
        </pc:picChg>
        <pc:picChg chg="del">
          <ac:chgData name="주 재빈" userId="69d41820709f03c0" providerId="LiveId" clId="{53A923B0-AD87-4146-B46D-45A1A13F56D9}" dt="2022-11-22T08:39:20.727" v="14678" actId="478"/>
          <ac:picMkLst>
            <pc:docMk/>
            <pc:sldMk cId="2204798893" sldId="541"/>
            <ac:picMk id="11" creationId="{DBFB7657-130F-6EEE-43DD-AC9CBF112A5F}"/>
          </ac:picMkLst>
        </pc:picChg>
      </pc:sldChg>
      <pc:sldChg chg="addSp delSp modSp add mod">
        <pc:chgData name="주 재빈" userId="69d41820709f03c0" providerId="LiveId" clId="{53A923B0-AD87-4146-B46D-45A1A13F56D9}" dt="2022-11-23T03:00:12.792" v="22744" actId="692"/>
        <pc:sldMkLst>
          <pc:docMk/>
          <pc:sldMk cId="1859277194" sldId="542"/>
        </pc:sldMkLst>
        <pc:spChg chg="mod">
          <ac:chgData name="주 재빈" userId="69d41820709f03c0" providerId="LiveId" clId="{53A923B0-AD87-4146-B46D-45A1A13F56D9}" dt="2022-11-23T02:58:00.057" v="22714"/>
          <ac:spMkLst>
            <pc:docMk/>
            <pc:sldMk cId="1859277194" sldId="542"/>
            <ac:spMk id="2" creationId="{20863CC6-32E5-5C8F-4572-DAA2B02BD5C6}"/>
          </ac:spMkLst>
        </pc:spChg>
        <pc:spChg chg="add mod">
          <ac:chgData name="주 재빈" userId="69d41820709f03c0" providerId="LiveId" clId="{53A923B0-AD87-4146-B46D-45A1A13F56D9}" dt="2022-11-23T02:58:52.074" v="22726" actId="14100"/>
          <ac:spMkLst>
            <pc:docMk/>
            <pc:sldMk cId="1859277194" sldId="542"/>
            <ac:spMk id="5" creationId="{BCC02BA7-BAFC-993E-05AC-6C79B946D6A6}"/>
          </ac:spMkLst>
        </pc:spChg>
        <pc:spChg chg="del">
          <ac:chgData name="주 재빈" userId="69d41820709f03c0" providerId="LiveId" clId="{53A923B0-AD87-4146-B46D-45A1A13F56D9}" dt="2022-11-22T08:44:46.799" v="14758" actId="478"/>
          <ac:spMkLst>
            <pc:docMk/>
            <pc:sldMk cId="1859277194" sldId="542"/>
            <ac:spMk id="6" creationId="{E044B3A8-2457-61F0-E303-47D293C1D3B8}"/>
          </ac:spMkLst>
        </pc:spChg>
        <pc:spChg chg="add del mod">
          <ac:chgData name="주 재빈" userId="69d41820709f03c0" providerId="LiveId" clId="{53A923B0-AD87-4146-B46D-45A1A13F56D9}" dt="2022-11-23T02:59:50.103" v="22739" actId="21"/>
          <ac:spMkLst>
            <pc:docMk/>
            <pc:sldMk cId="1859277194" sldId="542"/>
            <ac:spMk id="12" creationId="{19E01954-3146-89B0-3E3B-290D9CC9054C}"/>
          </ac:spMkLst>
        </pc:spChg>
        <pc:spChg chg="del">
          <ac:chgData name="주 재빈" userId="69d41820709f03c0" providerId="LiveId" clId="{53A923B0-AD87-4146-B46D-45A1A13F56D9}" dt="2022-11-22T08:44:47.407" v="14759" actId="478"/>
          <ac:spMkLst>
            <pc:docMk/>
            <pc:sldMk cId="1859277194" sldId="542"/>
            <ac:spMk id="12" creationId="{CF16139D-F67C-F8F2-4B1D-A1D3CF17269F}"/>
          </ac:spMkLst>
        </pc:spChg>
        <pc:spChg chg="add mod">
          <ac:chgData name="주 재빈" userId="69d41820709f03c0" providerId="LiveId" clId="{53A923B0-AD87-4146-B46D-45A1A13F56D9}" dt="2022-11-23T02:59:54.528" v="22742" actId="14100"/>
          <ac:spMkLst>
            <pc:docMk/>
            <pc:sldMk cId="1859277194" sldId="542"/>
            <ac:spMk id="13" creationId="{53D5591A-4CEC-07F4-257D-9E8F5BCC9F09}"/>
          </ac:spMkLst>
        </pc:spChg>
        <pc:spChg chg="del">
          <ac:chgData name="주 재빈" userId="69d41820709f03c0" providerId="LiveId" clId="{53A923B0-AD87-4146-B46D-45A1A13F56D9}" dt="2022-11-22T08:44:48.778" v="14760" actId="478"/>
          <ac:spMkLst>
            <pc:docMk/>
            <pc:sldMk cId="1859277194" sldId="542"/>
            <ac:spMk id="13" creationId="{851E9DE4-0F9F-70A3-915C-6372834CEFF0}"/>
          </ac:spMkLst>
        </pc:spChg>
        <pc:spChg chg="add del mod">
          <ac:chgData name="주 재빈" userId="69d41820709f03c0" providerId="LiveId" clId="{53A923B0-AD87-4146-B46D-45A1A13F56D9}" dt="2022-11-23T02:59:02.703" v="22727" actId="478"/>
          <ac:spMkLst>
            <pc:docMk/>
            <pc:sldMk cId="1859277194" sldId="542"/>
            <ac:spMk id="14" creationId="{D3AC5767-05B9-6BD8-2091-37336C017FAD}"/>
          </ac:spMkLst>
        </pc:spChg>
        <pc:picChg chg="del">
          <ac:chgData name="주 재빈" userId="69d41820709f03c0" providerId="LiveId" clId="{53A923B0-AD87-4146-B46D-45A1A13F56D9}" dt="2022-11-22T08:44:45.534" v="14756" actId="478"/>
          <ac:picMkLst>
            <pc:docMk/>
            <pc:sldMk cId="1859277194" sldId="542"/>
            <ac:picMk id="7" creationId="{22166446-E8E5-EA7D-2E23-52414298367D}"/>
          </ac:picMkLst>
        </pc:picChg>
        <pc:picChg chg="add mod">
          <ac:chgData name="주 재빈" userId="69d41820709f03c0" providerId="LiveId" clId="{53A923B0-AD87-4146-B46D-45A1A13F56D9}" dt="2022-11-23T02:59:48.162" v="22738" actId="1076"/>
          <ac:picMkLst>
            <pc:docMk/>
            <pc:sldMk cId="1859277194" sldId="542"/>
            <ac:picMk id="8" creationId="{7AC5753B-0730-A65C-4B04-9908658F518E}"/>
          </ac:picMkLst>
        </pc:picChg>
        <pc:picChg chg="del">
          <ac:chgData name="주 재빈" userId="69d41820709f03c0" providerId="LiveId" clId="{53A923B0-AD87-4146-B46D-45A1A13F56D9}" dt="2022-11-22T08:44:45.781" v="14757" actId="478"/>
          <ac:picMkLst>
            <pc:docMk/>
            <pc:sldMk cId="1859277194" sldId="542"/>
            <ac:picMk id="10" creationId="{4ECF9789-42C1-DA6C-6027-B13546F6AC1C}"/>
          </ac:picMkLst>
        </pc:picChg>
        <pc:picChg chg="add mod">
          <ac:chgData name="주 재빈" userId="69d41820709f03c0" providerId="LiveId" clId="{53A923B0-AD87-4146-B46D-45A1A13F56D9}" dt="2022-11-22T08:45:26.953" v="14779" actId="1037"/>
          <ac:picMkLst>
            <pc:docMk/>
            <pc:sldMk cId="1859277194" sldId="542"/>
            <ac:picMk id="11" creationId="{C1F37E7B-BA3F-CF66-7318-F3B43C6F0D28}"/>
          </ac:picMkLst>
        </pc:picChg>
        <pc:cxnChg chg="add mod">
          <ac:chgData name="주 재빈" userId="69d41820709f03c0" providerId="LiveId" clId="{53A923B0-AD87-4146-B46D-45A1A13F56D9}" dt="2022-11-23T03:00:12.792" v="22744" actId="692"/>
          <ac:cxnSpMkLst>
            <pc:docMk/>
            <pc:sldMk cId="1859277194" sldId="542"/>
            <ac:cxnSpMk id="6" creationId="{5E8C3E2A-41D9-7AF7-930E-26956D603329}"/>
          </ac:cxnSpMkLst>
        </pc:cxnChg>
      </pc:sldChg>
      <pc:sldChg chg="addSp delSp modSp add mod modClrScheme chgLayout modNotesTx">
        <pc:chgData name="주 재빈" userId="69d41820709f03c0" providerId="LiveId" clId="{53A923B0-AD87-4146-B46D-45A1A13F56D9}" dt="2022-11-23T04:36:47.097" v="25117" actId="1076"/>
        <pc:sldMkLst>
          <pc:docMk/>
          <pc:sldMk cId="434669037" sldId="543"/>
        </pc:sldMkLst>
        <pc:spChg chg="del mod">
          <ac:chgData name="주 재빈" userId="69d41820709f03c0" providerId="LiveId" clId="{53A923B0-AD87-4146-B46D-45A1A13F56D9}" dt="2022-11-23T04:35:40.768" v="25055" actId="478"/>
          <ac:spMkLst>
            <pc:docMk/>
            <pc:sldMk cId="434669037" sldId="543"/>
            <ac:spMk id="2" creationId="{96BA6893-DFDF-1B4E-18A1-4E16E5F6A6EB}"/>
          </ac:spMkLst>
        </pc:spChg>
        <pc:spChg chg="add del mod">
          <ac:chgData name="주 재빈" userId="69d41820709f03c0" providerId="LiveId" clId="{53A923B0-AD87-4146-B46D-45A1A13F56D9}" dt="2022-11-23T03:34:50.777" v="24773" actId="21"/>
          <ac:spMkLst>
            <pc:docMk/>
            <pc:sldMk cId="434669037" sldId="543"/>
            <ac:spMk id="3" creationId="{4592F198-11CE-4CD6-73FF-50BCC2A878AA}"/>
          </ac:spMkLst>
        </pc:spChg>
        <pc:spChg chg="mod ord">
          <ac:chgData name="주 재빈" userId="69d41820709f03c0" providerId="LiveId" clId="{53A923B0-AD87-4146-B46D-45A1A13F56D9}" dt="2022-11-22T08:46:35.150" v="14845" actId="700"/>
          <ac:spMkLst>
            <pc:docMk/>
            <pc:sldMk cId="434669037" sldId="543"/>
            <ac:spMk id="4" creationId="{CF4A2C75-11EB-0C4D-4C3B-147BF5B58AC7}"/>
          </ac:spMkLst>
        </pc:spChg>
        <pc:spChg chg="mod">
          <ac:chgData name="주 재빈" userId="69d41820709f03c0" providerId="LiveId" clId="{53A923B0-AD87-4146-B46D-45A1A13F56D9}" dt="2022-11-23T03:23:26.061" v="24145"/>
          <ac:spMkLst>
            <pc:docMk/>
            <pc:sldMk cId="434669037" sldId="543"/>
            <ac:spMk id="5" creationId="{457451BB-A498-ADA9-C392-3BF190EBF5D9}"/>
          </ac:spMkLst>
        </pc:spChg>
        <pc:spChg chg="del">
          <ac:chgData name="주 재빈" userId="69d41820709f03c0" providerId="LiveId" clId="{53A923B0-AD87-4146-B46D-45A1A13F56D9}" dt="2022-11-22T08:46:36.996" v="14846" actId="478"/>
          <ac:spMkLst>
            <pc:docMk/>
            <pc:sldMk cId="434669037" sldId="543"/>
            <ac:spMk id="6" creationId="{5B4033A5-E633-3229-D93E-78494151BDEB}"/>
          </ac:spMkLst>
        </pc:spChg>
        <pc:spChg chg="add mod">
          <ac:chgData name="주 재빈" userId="69d41820709f03c0" providerId="LiveId" clId="{53A923B0-AD87-4146-B46D-45A1A13F56D9}" dt="2022-11-23T04:36:45.778" v="25115" actId="20577"/>
          <ac:spMkLst>
            <pc:docMk/>
            <pc:sldMk cId="434669037" sldId="543"/>
            <ac:spMk id="9" creationId="{446B0C59-B746-D74D-8E51-C727DDB444E9}"/>
          </ac:spMkLst>
        </pc:spChg>
        <pc:spChg chg="mod">
          <ac:chgData name="주 재빈" userId="69d41820709f03c0" providerId="LiveId" clId="{53A923B0-AD87-4146-B46D-45A1A13F56D9}" dt="2022-11-23T04:20:35.179" v="24991" actId="1076"/>
          <ac:spMkLst>
            <pc:docMk/>
            <pc:sldMk cId="434669037" sldId="543"/>
            <ac:spMk id="11" creationId="{D0921A30-68D5-14FA-E0AF-0469A605EACF}"/>
          </ac:spMkLst>
        </pc:spChg>
        <pc:spChg chg="del mod">
          <ac:chgData name="주 재빈" userId="69d41820709f03c0" providerId="LiveId" clId="{53A923B0-AD87-4146-B46D-45A1A13F56D9}" dt="2022-11-23T04:20:38.411" v="24992" actId="478"/>
          <ac:spMkLst>
            <pc:docMk/>
            <pc:sldMk cId="434669037" sldId="543"/>
            <ac:spMk id="12" creationId="{38E68E09-0561-DEB8-DF65-2DA20706A5C9}"/>
          </ac:spMkLst>
        </pc:spChg>
        <pc:spChg chg="mod">
          <ac:chgData name="주 재빈" userId="69d41820709f03c0" providerId="LiveId" clId="{53A923B0-AD87-4146-B46D-45A1A13F56D9}" dt="2022-11-23T04:20:42.221" v="24993" actId="1076"/>
          <ac:spMkLst>
            <pc:docMk/>
            <pc:sldMk cId="434669037" sldId="543"/>
            <ac:spMk id="13" creationId="{191FDDB0-03E4-9425-5D0E-7FE50A058110}"/>
          </ac:spMkLst>
        </pc:spChg>
        <pc:spChg chg="del mod">
          <ac:chgData name="주 재빈" userId="69d41820709f03c0" providerId="LiveId" clId="{53A923B0-AD87-4146-B46D-45A1A13F56D9}" dt="2022-11-23T04:20:06.524" v="24989" actId="478"/>
          <ac:spMkLst>
            <pc:docMk/>
            <pc:sldMk cId="434669037" sldId="543"/>
            <ac:spMk id="16" creationId="{BC04EECD-1CB3-E66D-126D-D595708FD7B4}"/>
          </ac:spMkLst>
        </pc:spChg>
        <pc:spChg chg="del mod">
          <ac:chgData name="주 재빈" userId="69d41820709f03c0" providerId="LiveId" clId="{53A923B0-AD87-4146-B46D-45A1A13F56D9}" dt="2022-11-23T04:20:32.828" v="24990" actId="478"/>
          <ac:spMkLst>
            <pc:docMk/>
            <pc:sldMk cId="434669037" sldId="543"/>
            <ac:spMk id="37" creationId="{106CEC72-31A7-0E1C-3744-B3237FD893AB}"/>
          </ac:spMkLst>
        </pc:spChg>
        <pc:spChg chg="add mod">
          <ac:chgData name="주 재빈" userId="69d41820709f03c0" providerId="LiveId" clId="{53A923B0-AD87-4146-B46D-45A1A13F56D9}" dt="2022-11-23T04:36:47.097" v="25117" actId="1076"/>
          <ac:spMkLst>
            <pc:docMk/>
            <pc:sldMk cId="434669037" sldId="543"/>
            <ac:spMk id="44" creationId="{0C2A9D22-CF09-C1EA-E305-233514405F13}"/>
          </ac:spMkLst>
        </pc:spChg>
        <pc:picChg chg="add del mod">
          <ac:chgData name="주 재빈" userId="69d41820709f03c0" providerId="LiveId" clId="{53A923B0-AD87-4146-B46D-45A1A13F56D9}" dt="2022-11-23T04:20:05.824" v="24987" actId="478"/>
          <ac:picMkLst>
            <pc:docMk/>
            <pc:sldMk cId="434669037" sldId="543"/>
            <ac:picMk id="8" creationId="{C769C84D-42A6-F8A5-61BA-0E51D4EFE128}"/>
          </ac:picMkLst>
        </pc:picChg>
        <pc:picChg chg="add mod">
          <ac:chgData name="주 재빈" userId="69d41820709f03c0" providerId="LiveId" clId="{53A923B0-AD87-4146-B46D-45A1A13F56D9}" dt="2022-11-23T04:21:28.109" v="25015" actId="1035"/>
          <ac:picMkLst>
            <pc:docMk/>
            <pc:sldMk cId="434669037" sldId="543"/>
            <ac:picMk id="10" creationId="{5EC05302-DD78-5104-40F1-BAFC43468F39}"/>
          </ac:picMkLst>
        </pc:picChg>
        <pc:picChg chg="del">
          <ac:chgData name="주 재빈" userId="69d41820709f03c0" providerId="LiveId" clId="{53A923B0-AD87-4146-B46D-45A1A13F56D9}" dt="2022-11-22T08:47:22.028" v="14871" actId="478"/>
          <ac:picMkLst>
            <pc:docMk/>
            <pc:sldMk cId="434669037" sldId="543"/>
            <ac:picMk id="15" creationId="{0AFAD428-6087-31BF-FF98-E8200776891F}"/>
          </ac:picMkLst>
        </pc:picChg>
        <pc:picChg chg="add del mod">
          <ac:chgData name="주 재빈" userId="69d41820709f03c0" providerId="LiveId" clId="{53A923B0-AD87-4146-B46D-45A1A13F56D9}" dt="2022-11-23T04:21:35.931" v="25020" actId="14100"/>
          <ac:picMkLst>
            <pc:docMk/>
            <pc:sldMk cId="434669037" sldId="543"/>
            <ac:picMk id="15" creationId="{78405971-7B15-DFE2-A9C1-309CF921F494}"/>
          </ac:picMkLst>
        </pc:picChg>
        <pc:picChg chg="add mod">
          <ac:chgData name="주 재빈" userId="69d41820709f03c0" providerId="LiveId" clId="{53A923B0-AD87-4146-B46D-45A1A13F56D9}" dt="2022-11-23T04:22:55.233" v="25044" actId="208"/>
          <ac:picMkLst>
            <pc:docMk/>
            <pc:sldMk cId="434669037" sldId="543"/>
            <ac:picMk id="18" creationId="{10CEEB14-DCFA-E620-0043-3608F1F8D163}"/>
          </ac:picMkLst>
        </pc:picChg>
        <pc:cxnChg chg="add mod">
          <ac:chgData name="주 재빈" userId="69d41820709f03c0" providerId="LiveId" clId="{53A923B0-AD87-4146-B46D-45A1A13F56D9}" dt="2022-11-23T04:23:22.894" v="25046" actId="14100"/>
          <ac:cxnSpMkLst>
            <pc:docMk/>
            <pc:sldMk cId="434669037" sldId="543"/>
            <ac:cxnSpMk id="19" creationId="{33B024EE-4419-84F9-3CD3-60E931C31382}"/>
          </ac:cxnSpMkLst>
        </pc:cxnChg>
        <pc:cxnChg chg="add mod">
          <ac:chgData name="주 재빈" userId="69d41820709f03c0" providerId="LiveId" clId="{53A923B0-AD87-4146-B46D-45A1A13F56D9}" dt="2022-11-23T04:25:03.124" v="25053" actId="14100"/>
          <ac:cxnSpMkLst>
            <pc:docMk/>
            <pc:sldMk cId="434669037" sldId="543"/>
            <ac:cxnSpMk id="21" creationId="{694DD24E-7620-EA13-78DD-901A51CC2F59}"/>
          </ac:cxnSpMkLst>
        </pc:cxnChg>
        <pc:cxnChg chg="add mod">
          <ac:chgData name="주 재빈" userId="69d41820709f03c0" providerId="LiveId" clId="{53A923B0-AD87-4146-B46D-45A1A13F56D9}" dt="2022-11-23T04:24:59.298" v="25051" actId="14100"/>
          <ac:cxnSpMkLst>
            <pc:docMk/>
            <pc:sldMk cId="434669037" sldId="543"/>
            <ac:cxnSpMk id="24" creationId="{0043A60E-5C62-1CAE-2E27-0C9630CF5690}"/>
          </ac:cxnSpMkLst>
        </pc:cxnChg>
        <pc:cxnChg chg="add mod">
          <ac:chgData name="주 재빈" userId="69d41820709f03c0" providerId="LiveId" clId="{53A923B0-AD87-4146-B46D-45A1A13F56D9}" dt="2022-11-23T04:25:09.123" v="25054" actId="14100"/>
          <ac:cxnSpMkLst>
            <pc:docMk/>
            <pc:sldMk cId="434669037" sldId="543"/>
            <ac:cxnSpMk id="27" creationId="{26C866DC-23E2-3386-A9A7-5BA2830CAD6B}"/>
          </ac:cxnSpMkLst>
        </pc:cxnChg>
        <pc:cxnChg chg="add mod">
          <ac:chgData name="주 재빈" userId="69d41820709f03c0" providerId="LiveId" clId="{53A923B0-AD87-4146-B46D-45A1A13F56D9}" dt="2022-11-23T04:23:34.553" v="25050" actId="14100"/>
          <ac:cxnSpMkLst>
            <pc:docMk/>
            <pc:sldMk cId="434669037" sldId="543"/>
            <ac:cxnSpMk id="31" creationId="{2C422324-7A1B-23D2-23A0-536BC65CDE07}"/>
          </ac:cxnSpMkLst>
        </pc:cxnChg>
      </pc:sldChg>
      <pc:sldChg chg="addSp delSp modSp add mod modClrScheme addAnim delAnim modAnim chgLayout">
        <pc:chgData name="주 재빈" userId="69d41820709f03c0" providerId="LiveId" clId="{53A923B0-AD87-4146-B46D-45A1A13F56D9}" dt="2022-11-23T15:10:21.749" v="31295" actId="14100"/>
        <pc:sldMkLst>
          <pc:docMk/>
          <pc:sldMk cId="3111029390" sldId="544"/>
        </pc:sldMkLst>
        <pc:spChg chg="del mod">
          <ac:chgData name="주 재빈" userId="69d41820709f03c0" providerId="LiveId" clId="{53A923B0-AD87-4146-B46D-45A1A13F56D9}" dt="2022-11-23T03:00:29.517" v="22746" actId="478"/>
          <ac:spMkLst>
            <pc:docMk/>
            <pc:sldMk cId="3111029390" sldId="544"/>
            <ac:spMk id="2" creationId="{20863CC6-32E5-5C8F-4572-DAA2B02BD5C6}"/>
          </ac:spMkLst>
        </pc:spChg>
        <pc:spChg chg="mod ord">
          <ac:chgData name="주 재빈" userId="69d41820709f03c0" providerId="LiveId" clId="{53A923B0-AD87-4146-B46D-45A1A13F56D9}" dt="2022-11-23T04:18:34.101" v="24829" actId="1035"/>
          <ac:spMkLst>
            <pc:docMk/>
            <pc:sldMk cId="3111029390" sldId="544"/>
            <ac:spMk id="3" creationId="{B17F9113-C15A-7B62-5AD3-D113EB9C2F72}"/>
          </ac:spMkLst>
        </pc:spChg>
        <pc:spChg chg="mod ord">
          <ac:chgData name="주 재빈" userId="69d41820709f03c0" providerId="LiveId" clId="{53A923B0-AD87-4146-B46D-45A1A13F56D9}" dt="2022-11-23T03:00:27.304" v="22745" actId="700"/>
          <ac:spMkLst>
            <pc:docMk/>
            <pc:sldMk cId="3111029390" sldId="544"/>
            <ac:spMk id="4" creationId="{CF4A2C75-11EB-0C4D-4C3B-147BF5B58AC7}"/>
          </ac:spMkLst>
        </pc:spChg>
        <pc:spChg chg="add mod">
          <ac:chgData name="주 재빈" userId="69d41820709f03c0" providerId="LiveId" clId="{53A923B0-AD87-4146-B46D-45A1A13F56D9}" dt="2022-11-23T15:10:21.749" v="31295" actId="14100"/>
          <ac:spMkLst>
            <pc:docMk/>
            <pc:sldMk cId="3111029390" sldId="544"/>
            <ac:spMk id="5" creationId="{855F6196-385F-A97B-2073-619B664BADEF}"/>
          </ac:spMkLst>
        </pc:spChg>
        <pc:spChg chg="add mod">
          <ac:chgData name="주 재빈" userId="69d41820709f03c0" providerId="LiveId" clId="{53A923B0-AD87-4146-B46D-45A1A13F56D9}" dt="2022-11-23T15:10:17.793" v="31294" actId="14100"/>
          <ac:spMkLst>
            <pc:docMk/>
            <pc:sldMk cId="3111029390" sldId="544"/>
            <ac:spMk id="6" creationId="{B4F51CFF-8DBC-F95C-732B-890B8466DFF2}"/>
          </ac:spMkLst>
        </pc:spChg>
        <pc:spChg chg="del mod">
          <ac:chgData name="주 재빈" userId="69d41820709f03c0" providerId="LiveId" clId="{53A923B0-AD87-4146-B46D-45A1A13F56D9}" dt="2022-11-22T08:48:36.406" v="14958" actId="478"/>
          <ac:spMkLst>
            <pc:docMk/>
            <pc:sldMk cId="3111029390" sldId="544"/>
            <ac:spMk id="14" creationId="{D3AC5767-05B9-6BD8-2091-37336C017FAD}"/>
          </ac:spMkLst>
        </pc:spChg>
        <pc:picChg chg="del">
          <ac:chgData name="주 재빈" userId="69d41820709f03c0" providerId="LiveId" clId="{53A923B0-AD87-4146-B46D-45A1A13F56D9}" dt="2022-11-22T08:48:35.263" v="14956" actId="478"/>
          <ac:picMkLst>
            <pc:docMk/>
            <pc:sldMk cId="3111029390" sldId="544"/>
            <ac:picMk id="8" creationId="{7AC5753B-0730-A65C-4B04-9908658F518E}"/>
          </ac:picMkLst>
        </pc:picChg>
        <pc:picChg chg="del">
          <ac:chgData name="주 재빈" userId="69d41820709f03c0" providerId="LiveId" clId="{53A923B0-AD87-4146-B46D-45A1A13F56D9}" dt="2022-11-22T08:48:36.730" v="14959" actId="478"/>
          <ac:picMkLst>
            <pc:docMk/>
            <pc:sldMk cId="3111029390" sldId="544"/>
            <ac:picMk id="11" creationId="{C1F37E7B-BA3F-CF66-7318-F3B43C6F0D28}"/>
          </ac:picMkLst>
        </pc:picChg>
      </pc:sldChg>
      <pc:sldChg chg="addSp delSp modSp add mod ord">
        <pc:chgData name="주 재빈" userId="69d41820709f03c0" providerId="LiveId" clId="{53A923B0-AD87-4146-B46D-45A1A13F56D9}" dt="2022-11-23T04:53:27.876" v="26255" actId="20577"/>
        <pc:sldMkLst>
          <pc:docMk/>
          <pc:sldMk cId="1075798410" sldId="545"/>
        </pc:sldMkLst>
        <pc:spChg chg="del mod">
          <ac:chgData name="주 재빈" userId="69d41820709f03c0" providerId="LiveId" clId="{53A923B0-AD87-4146-B46D-45A1A13F56D9}" dt="2022-11-23T03:31:07.002" v="24604" actId="478"/>
          <ac:spMkLst>
            <pc:docMk/>
            <pc:sldMk cId="1075798410" sldId="545"/>
            <ac:spMk id="2" creationId="{96BA6893-DFDF-1B4E-18A1-4E16E5F6A6EB}"/>
          </ac:spMkLst>
        </pc:spChg>
        <pc:spChg chg="add mod">
          <ac:chgData name="주 재빈" userId="69d41820709f03c0" providerId="LiveId" clId="{53A923B0-AD87-4146-B46D-45A1A13F56D9}" dt="2022-11-23T03:31:20.309" v="24612" actId="1076"/>
          <ac:spMkLst>
            <pc:docMk/>
            <pc:sldMk cId="1075798410" sldId="545"/>
            <ac:spMk id="3" creationId="{4E5C20DE-3A32-845E-8E78-E1016DDED835}"/>
          </ac:spMkLst>
        </pc:spChg>
        <pc:spChg chg="mod">
          <ac:chgData name="주 재빈" userId="69d41820709f03c0" providerId="LiveId" clId="{53A923B0-AD87-4146-B46D-45A1A13F56D9}" dt="2022-11-23T04:53:27.876" v="26255" actId="20577"/>
          <ac:spMkLst>
            <pc:docMk/>
            <pc:sldMk cId="1075798410" sldId="545"/>
            <ac:spMk id="5" creationId="{457451BB-A498-ADA9-C392-3BF190EBF5D9}"/>
          </ac:spMkLst>
        </pc:spChg>
        <pc:spChg chg="add del mod">
          <ac:chgData name="주 재빈" userId="69d41820709f03c0" providerId="LiveId" clId="{53A923B0-AD87-4146-B46D-45A1A13F56D9}" dt="2022-11-23T03:31:55.446" v="24623" actId="21"/>
          <ac:spMkLst>
            <pc:docMk/>
            <pc:sldMk cId="1075798410" sldId="545"/>
            <ac:spMk id="6" creationId="{DDF5EEB7-F85D-7CE2-185D-46B9E9B1245A}"/>
          </ac:spMkLst>
        </pc:spChg>
        <pc:spChg chg="del">
          <ac:chgData name="주 재빈" userId="69d41820709f03c0" providerId="LiveId" clId="{53A923B0-AD87-4146-B46D-45A1A13F56D9}" dt="2022-11-22T09:02:54.795" v="15796" actId="478"/>
          <ac:spMkLst>
            <pc:docMk/>
            <pc:sldMk cId="1075798410" sldId="545"/>
            <ac:spMk id="7" creationId="{AEC64481-B0CB-86A9-8BE8-90E12BF1B3F5}"/>
          </ac:spMkLst>
        </pc:spChg>
        <pc:spChg chg="add mod">
          <ac:chgData name="주 재빈" userId="69d41820709f03c0" providerId="LiveId" clId="{53A923B0-AD87-4146-B46D-45A1A13F56D9}" dt="2022-11-23T03:35:00.132" v="24791" actId="1035"/>
          <ac:spMkLst>
            <pc:docMk/>
            <pc:sldMk cId="1075798410" sldId="545"/>
            <ac:spMk id="8" creationId="{5D929BD1-DBF1-B63F-86A3-A20A083B3CB8}"/>
          </ac:spMkLst>
        </pc:spChg>
        <pc:spChg chg="add del mod">
          <ac:chgData name="주 재빈" userId="69d41820709f03c0" providerId="LiveId" clId="{53A923B0-AD87-4146-B46D-45A1A13F56D9}" dt="2022-11-23T03:34:42.160" v="24772" actId="478"/>
          <ac:spMkLst>
            <pc:docMk/>
            <pc:sldMk cId="1075798410" sldId="545"/>
            <ac:spMk id="9" creationId="{80C5BC7F-EA6B-C8F1-28F1-CDE76CB9609D}"/>
          </ac:spMkLst>
        </pc:spChg>
        <pc:spChg chg="del">
          <ac:chgData name="주 재빈" userId="69d41820709f03c0" providerId="LiveId" clId="{53A923B0-AD87-4146-B46D-45A1A13F56D9}" dt="2022-11-22T09:01:52.468" v="15699" actId="478"/>
          <ac:spMkLst>
            <pc:docMk/>
            <pc:sldMk cId="1075798410" sldId="545"/>
            <ac:spMk id="11" creationId="{D0921A30-68D5-14FA-E0AF-0469A605EACF}"/>
          </ac:spMkLst>
        </pc:spChg>
        <pc:spChg chg="del">
          <ac:chgData name="주 재빈" userId="69d41820709f03c0" providerId="LiveId" clId="{53A923B0-AD87-4146-B46D-45A1A13F56D9}" dt="2022-11-22T09:01:52.468" v="15699" actId="478"/>
          <ac:spMkLst>
            <pc:docMk/>
            <pc:sldMk cId="1075798410" sldId="545"/>
            <ac:spMk id="12" creationId="{38E68E09-0561-DEB8-DF65-2DA20706A5C9}"/>
          </ac:spMkLst>
        </pc:spChg>
        <pc:spChg chg="del">
          <ac:chgData name="주 재빈" userId="69d41820709f03c0" providerId="LiveId" clId="{53A923B0-AD87-4146-B46D-45A1A13F56D9}" dt="2022-11-22T09:01:52.468" v="15699" actId="478"/>
          <ac:spMkLst>
            <pc:docMk/>
            <pc:sldMk cId="1075798410" sldId="545"/>
            <ac:spMk id="13" creationId="{191FDDB0-03E4-9425-5D0E-7FE50A058110}"/>
          </ac:spMkLst>
        </pc:spChg>
        <pc:spChg chg="del">
          <ac:chgData name="주 재빈" userId="69d41820709f03c0" providerId="LiveId" clId="{53A923B0-AD87-4146-B46D-45A1A13F56D9}" dt="2022-11-22T09:01:52.468" v="15699" actId="478"/>
          <ac:spMkLst>
            <pc:docMk/>
            <pc:sldMk cId="1075798410" sldId="545"/>
            <ac:spMk id="16" creationId="{BC04EECD-1CB3-E66D-126D-D595708FD7B4}"/>
          </ac:spMkLst>
        </pc:spChg>
        <pc:spChg chg="del">
          <ac:chgData name="주 재빈" userId="69d41820709f03c0" providerId="LiveId" clId="{53A923B0-AD87-4146-B46D-45A1A13F56D9}" dt="2022-11-22T09:01:52.468" v="15699" actId="478"/>
          <ac:spMkLst>
            <pc:docMk/>
            <pc:sldMk cId="1075798410" sldId="545"/>
            <ac:spMk id="37" creationId="{106CEC72-31A7-0E1C-3744-B3237FD893AB}"/>
          </ac:spMkLst>
        </pc:spChg>
        <pc:picChg chg="del">
          <ac:chgData name="주 재빈" userId="69d41820709f03c0" providerId="LiveId" clId="{53A923B0-AD87-4146-B46D-45A1A13F56D9}" dt="2022-11-22T09:01:52.468" v="15699" actId="478"/>
          <ac:picMkLst>
            <pc:docMk/>
            <pc:sldMk cId="1075798410" sldId="545"/>
            <ac:picMk id="8" creationId="{C769C84D-42A6-F8A5-61BA-0E51D4EFE128}"/>
          </ac:picMkLst>
        </pc:picChg>
        <pc:picChg chg="add mod">
          <ac:chgData name="주 재빈" userId="69d41820709f03c0" providerId="LiveId" clId="{53A923B0-AD87-4146-B46D-45A1A13F56D9}" dt="2022-11-23T04:11:59.118" v="24807" actId="1076"/>
          <ac:picMkLst>
            <pc:docMk/>
            <pc:sldMk cId="1075798410" sldId="545"/>
            <ac:picMk id="11" creationId="{9E889200-B1CC-709C-53A9-8F15765C3258}"/>
          </ac:picMkLst>
        </pc:picChg>
        <pc:picChg chg="add mod">
          <ac:chgData name="주 재빈" userId="69d41820709f03c0" providerId="LiveId" clId="{53A923B0-AD87-4146-B46D-45A1A13F56D9}" dt="2022-11-23T04:12:02.001" v="24808" actId="1076"/>
          <ac:picMkLst>
            <pc:docMk/>
            <pc:sldMk cId="1075798410" sldId="545"/>
            <ac:picMk id="13" creationId="{A839A341-ECB2-619C-58AF-A96A8B40E2DD}"/>
          </ac:picMkLst>
        </pc:picChg>
        <pc:picChg chg="add del mod">
          <ac:chgData name="주 재빈" userId="69d41820709f03c0" providerId="LiveId" clId="{53A923B0-AD87-4146-B46D-45A1A13F56D9}" dt="2022-11-23T03:31:55.446" v="24623" actId="21"/>
          <ac:picMkLst>
            <pc:docMk/>
            <pc:sldMk cId="1075798410" sldId="545"/>
            <ac:picMk id="14" creationId="{6B07E0A5-3402-BAEE-C254-FFD385F8253D}"/>
          </ac:picMkLst>
        </pc:picChg>
        <pc:picChg chg="add del mod">
          <ac:chgData name="주 재빈" userId="69d41820709f03c0" providerId="LiveId" clId="{53A923B0-AD87-4146-B46D-45A1A13F56D9}" dt="2022-11-23T03:31:55.446" v="24623" actId="21"/>
          <ac:picMkLst>
            <pc:docMk/>
            <pc:sldMk cId="1075798410" sldId="545"/>
            <ac:picMk id="17" creationId="{86A06BA6-2B3F-34B8-2922-B3AAFFBA2AED}"/>
          </ac:picMkLst>
        </pc:picChg>
        <pc:picChg chg="add mod">
          <ac:chgData name="주 재빈" userId="69d41820709f03c0" providerId="LiveId" clId="{53A923B0-AD87-4146-B46D-45A1A13F56D9}" dt="2022-11-23T04:12:55.147" v="24815" actId="208"/>
          <ac:picMkLst>
            <pc:docMk/>
            <pc:sldMk cId="1075798410" sldId="545"/>
            <ac:picMk id="18" creationId="{7057C9CF-0972-B119-8893-3176E4A3E91A}"/>
          </ac:picMkLst>
        </pc:picChg>
        <pc:cxnChg chg="add mod">
          <ac:chgData name="주 재빈" userId="69d41820709f03c0" providerId="LiveId" clId="{53A923B0-AD87-4146-B46D-45A1A13F56D9}" dt="2022-11-23T04:11:56.973" v="24806" actId="1076"/>
          <ac:cxnSpMkLst>
            <pc:docMk/>
            <pc:sldMk cId="1075798410" sldId="545"/>
            <ac:cxnSpMk id="15" creationId="{88FB3FB4-9764-45D7-95DE-E07AA7EA1CA3}"/>
          </ac:cxnSpMkLst>
        </pc:cxnChg>
        <pc:cxnChg chg="add del mod">
          <ac:chgData name="주 재빈" userId="69d41820709f03c0" providerId="LiveId" clId="{53A923B0-AD87-4146-B46D-45A1A13F56D9}" dt="2022-11-23T03:31:55.446" v="24623" actId="21"/>
          <ac:cxnSpMkLst>
            <pc:docMk/>
            <pc:sldMk cId="1075798410" sldId="545"/>
            <ac:cxnSpMk id="19" creationId="{028A9191-0DE9-388A-7DCF-5BE46B1D17DD}"/>
          </ac:cxnSpMkLst>
        </pc:cxnChg>
        <pc:cxnChg chg="add mod">
          <ac:chgData name="주 재빈" userId="69d41820709f03c0" providerId="LiveId" clId="{53A923B0-AD87-4146-B46D-45A1A13F56D9}" dt="2022-11-23T04:12:49.789" v="24814" actId="14100"/>
          <ac:cxnSpMkLst>
            <pc:docMk/>
            <pc:sldMk cId="1075798410" sldId="545"/>
            <ac:cxnSpMk id="20" creationId="{908E6B43-7EA3-E6FB-6C0F-8C0462B92262}"/>
          </ac:cxnSpMkLst>
        </pc:cxnChg>
      </pc:sldChg>
      <pc:sldChg chg="addSp delSp modSp add del mod">
        <pc:chgData name="주 재빈" userId="69d41820709f03c0" providerId="LiveId" clId="{53A923B0-AD87-4146-B46D-45A1A13F56D9}" dt="2022-11-23T02:39:57.708" v="21465" actId="47"/>
        <pc:sldMkLst>
          <pc:docMk/>
          <pc:sldMk cId="293823958" sldId="546"/>
        </pc:sldMkLst>
        <pc:spChg chg="mod">
          <ac:chgData name="주 재빈" userId="69d41820709f03c0" providerId="LiveId" clId="{53A923B0-AD87-4146-B46D-45A1A13F56D9}" dt="2022-11-22T09:11:50.385" v="16363"/>
          <ac:spMkLst>
            <pc:docMk/>
            <pc:sldMk cId="293823958" sldId="546"/>
            <ac:spMk id="6" creationId="{5B4033A5-E633-3229-D93E-78494151BDEB}"/>
          </ac:spMkLst>
        </pc:spChg>
        <pc:spChg chg="del">
          <ac:chgData name="주 재빈" userId="69d41820709f03c0" providerId="LiveId" clId="{53A923B0-AD87-4146-B46D-45A1A13F56D9}" dt="2022-11-22T09:11:53.747" v="16367" actId="478"/>
          <ac:spMkLst>
            <pc:docMk/>
            <pc:sldMk cId="293823958" sldId="546"/>
            <ac:spMk id="16" creationId="{BC04EECD-1CB3-E66D-126D-D595708FD7B4}"/>
          </ac:spMkLst>
        </pc:spChg>
        <pc:spChg chg="del mod">
          <ac:chgData name="주 재빈" userId="69d41820709f03c0" providerId="LiveId" clId="{53A923B0-AD87-4146-B46D-45A1A13F56D9}" dt="2022-11-22T09:11:51.562" v="16365" actId="478"/>
          <ac:spMkLst>
            <pc:docMk/>
            <pc:sldMk cId="293823958" sldId="546"/>
            <ac:spMk id="19" creationId="{C9E6FE19-FBDD-8CBE-0E39-01345DC6ACD6}"/>
          </ac:spMkLst>
        </pc:spChg>
        <pc:spChg chg="mod topLvl">
          <ac:chgData name="주 재빈" userId="69d41820709f03c0" providerId="LiveId" clId="{53A923B0-AD87-4146-B46D-45A1A13F56D9}" dt="2022-11-23T02:33:51.306" v="21325" actId="478"/>
          <ac:spMkLst>
            <pc:docMk/>
            <pc:sldMk cId="293823958" sldId="546"/>
            <ac:spMk id="25" creationId="{285F56AE-BCDA-DC0E-4B4A-9F2E3281060F}"/>
          </ac:spMkLst>
        </pc:spChg>
        <pc:grpChg chg="add del mod">
          <ac:chgData name="주 재빈" userId="69d41820709f03c0" providerId="LiveId" clId="{53A923B0-AD87-4146-B46D-45A1A13F56D9}" dt="2022-11-23T02:33:51.306" v="21325" actId="478"/>
          <ac:grpSpMkLst>
            <pc:docMk/>
            <pc:sldMk cId="293823958" sldId="546"/>
            <ac:grpSpMk id="7" creationId="{F30A8A34-6432-A177-4231-DE8FFFEDDA8D}"/>
          </ac:grpSpMkLst>
        </pc:grpChg>
        <pc:picChg chg="add del mod topLvl">
          <ac:chgData name="주 재빈" userId="69d41820709f03c0" providerId="LiveId" clId="{53A923B0-AD87-4146-B46D-45A1A13F56D9}" dt="2022-11-23T02:33:51.306" v="21325" actId="478"/>
          <ac:picMkLst>
            <pc:docMk/>
            <pc:sldMk cId="293823958" sldId="546"/>
            <ac:picMk id="3" creationId="{594D4576-8924-442E-39E3-8262F1996CDB}"/>
          </ac:picMkLst>
        </pc:picChg>
        <pc:picChg chg="del">
          <ac:chgData name="주 재빈" userId="69d41820709f03c0" providerId="LiveId" clId="{53A923B0-AD87-4146-B46D-45A1A13F56D9}" dt="2022-11-22T09:11:54.047" v="16368" actId="478"/>
          <ac:picMkLst>
            <pc:docMk/>
            <pc:sldMk cId="293823958" sldId="546"/>
            <ac:picMk id="18" creationId="{2CF89AF0-9EEE-1933-D7B9-FD1535149339}"/>
          </ac:picMkLst>
        </pc:picChg>
        <pc:picChg chg="del">
          <ac:chgData name="주 재빈" userId="69d41820709f03c0" providerId="LiveId" clId="{53A923B0-AD87-4146-B46D-45A1A13F56D9}" dt="2022-11-22T09:11:52.159" v="16366" actId="478"/>
          <ac:picMkLst>
            <pc:docMk/>
            <pc:sldMk cId="293823958" sldId="546"/>
            <ac:picMk id="23" creationId="{25FDD685-C8CA-0408-E967-08496BC569B8}"/>
          </ac:picMkLst>
        </pc:picChg>
      </pc:sldChg>
      <pc:sldChg chg="addSp delSp modSp add mod">
        <pc:chgData name="주 재빈" userId="69d41820709f03c0" providerId="LiveId" clId="{53A923B0-AD87-4146-B46D-45A1A13F56D9}" dt="2022-11-23T04:48:45.595" v="26113"/>
        <pc:sldMkLst>
          <pc:docMk/>
          <pc:sldMk cId="52825988" sldId="547"/>
        </pc:sldMkLst>
        <pc:spChg chg="mod">
          <ac:chgData name="주 재빈" userId="69d41820709f03c0" providerId="LiveId" clId="{53A923B0-AD87-4146-B46D-45A1A13F56D9}" dt="2022-11-22T10:25:17.262" v="18705" actId="1035"/>
          <ac:spMkLst>
            <pc:docMk/>
            <pc:sldMk cId="52825988" sldId="547"/>
            <ac:spMk id="3" creationId="{B17F9113-C15A-7B62-5AD3-D113EB9C2F72}"/>
          </ac:spMkLst>
        </pc:spChg>
        <pc:spChg chg="add mod">
          <ac:chgData name="주 재빈" userId="69d41820709f03c0" providerId="LiveId" clId="{53A923B0-AD87-4146-B46D-45A1A13F56D9}" dt="2022-11-22T10:35:11.531" v="19166" actId="20577"/>
          <ac:spMkLst>
            <pc:docMk/>
            <pc:sldMk cId="52825988" sldId="547"/>
            <ac:spMk id="6" creationId="{C46EDD81-5BAD-28C8-2BE9-26D3FE170AA2}"/>
          </ac:spMkLst>
        </pc:spChg>
        <pc:spChg chg="add mod">
          <ac:chgData name="주 재빈" userId="69d41820709f03c0" providerId="LiveId" clId="{53A923B0-AD87-4146-B46D-45A1A13F56D9}" dt="2022-11-22T10:37:42.300" v="19322" actId="1037"/>
          <ac:spMkLst>
            <pc:docMk/>
            <pc:sldMk cId="52825988" sldId="547"/>
            <ac:spMk id="7" creationId="{E6798D46-D0AD-4D7E-3DB3-BA89EC2C95A5}"/>
          </ac:spMkLst>
        </pc:spChg>
        <pc:spChg chg="add mod">
          <ac:chgData name="주 재빈" userId="69d41820709f03c0" providerId="LiveId" clId="{53A923B0-AD87-4146-B46D-45A1A13F56D9}" dt="2022-11-23T04:47:43.204" v="26045" actId="14100"/>
          <ac:spMkLst>
            <pc:docMk/>
            <pc:sldMk cId="52825988" sldId="547"/>
            <ac:spMk id="9" creationId="{20C2F959-3545-FEF9-4A10-9A911B9497DD}"/>
          </ac:spMkLst>
        </pc:spChg>
        <pc:spChg chg="mod">
          <ac:chgData name="주 재빈" userId="69d41820709f03c0" providerId="LiveId" clId="{53A923B0-AD87-4146-B46D-45A1A13F56D9}" dt="2022-11-22T10:25:23.571" v="18706" actId="1076"/>
          <ac:spMkLst>
            <pc:docMk/>
            <pc:sldMk cId="52825988" sldId="547"/>
            <ac:spMk id="10" creationId="{9D66F01A-6CE5-305C-BD86-1411EA88EBB6}"/>
          </ac:spMkLst>
        </pc:spChg>
        <pc:spChg chg="add mod">
          <ac:chgData name="주 재빈" userId="69d41820709f03c0" providerId="LiveId" clId="{53A923B0-AD87-4146-B46D-45A1A13F56D9}" dt="2022-11-23T04:48:45.595" v="26113"/>
          <ac:spMkLst>
            <pc:docMk/>
            <pc:sldMk cId="52825988" sldId="547"/>
            <ac:spMk id="11" creationId="{B4B0ED0F-4AB0-EB6F-5075-91C306048D1B}"/>
          </ac:spMkLst>
        </pc:spChg>
        <pc:picChg chg="add del mod">
          <ac:chgData name="주 재빈" userId="69d41820709f03c0" providerId="LiveId" clId="{53A923B0-AD87-4146-B46D-45A1A13F56D9}" dt="2022-11-22T10:39:54.847" v="19338" actId="478"/>
          <ac:picMkLst>
            <pc:docMk/>
            <pc:sldMk cId="52825988" sldId="547"/>
            <ac:picMk id="5" creationId="{6CDB63A5-223D-653E-1339-C4EF7599F1EA}"/>
          </ac:picMkLst>
        </pc:picChg>
        <pc:picChg chg="add mod ord">
          <ac:chgData name="주 재빈" userId="69d41820709f03c0" providerId="LiveId" clId="{53A923B0-AD87-4146-B46D-45A1A13F56D9}" dt="2022-11-22T10:39:59.053" v="19364" actId="1036"/>
          <ac:picMkLst>
            <pc:docMk/>
            <pc:sldMk cId="52825988" sldId="547"/>
            <ac:picMk id="13" creationId="{A0866766-50C3-32CB-FE9C-270BB40B3399}"/>
          </ac:picMkLst>
        </pc:picChg>
        <pc:picChg chg="del">
          <ac:chgData name="주 재빈" userId="69d41820709f03c0" providerId="LiveId" clId="{53A923B0-AD87-4146-B46D-45A1A13F56D9}" dt="2022-11-22T10:07:30.704" v="18254" actId="478"/>
          <ac:picMkLst>
            <pc:docMk/>
            <pc:sldMk cId="52825988" sldId="547"/>
            <ac:picMk id="2050" creationId="{4B43624C-599C-A8BE-C199-205A4612BA58}"/>
          </ac:picMkLst>
        </pc:picChg>
      </pc:sldChg>
      <pc:sldChg chg="addSp delSp modSp add mod setBg">
        <pc:chgData name="주 재빈" userId="69d41820709f03c0" providerId="LiveId" clId="{53A923B0-AD87-4146-B46D-45A1A13F56D9}" dt="2022-11-23T04:51:18.622" v="26197" actId="167"/>
        <pc:sldMkLst>
          <pc:docMk/>
          <pc:sldMk cId="2511323349" sldId="548"/>
        </pc:sldMkLst>
        <pc:spChg chg="add mod">
          <ac:chgData name="주 재빈" userId="69d41820709f03c0" providerId="LiveId" clId="{53A923B0-AD87-4146-B46D-45A1A13F56D9}" dt="2022-11-22T10:50:21.070" v="19401"/>
          <ac:spMkLst>
            <pc:docMk/>
            <pc:sldMk cId="2511323349" sldId="548"/>
            <ac:spMk id="2" creationId="{9FEF1774-B027-5F5E-5346-7B53E8EA45DD}"/>
          </ac:spMkLst>
        </pc:spChg>
        <pc:spChg chg="del">
          <ac:chgData name="주 재빈" userId="69d41820709f03c0" providerId="LiveId" clId="{53A923B0-AD87-4146-B46D-45A1A13F56D9}" dt="2022-11-22T10:50:51.821" v="19438" actId="478"/>
          <ac:spMkLst>
            <pc:docMk/>
            <pc:sldMk cId="2511323349" sldId="548"/>
            <ac:spMk id="11" creationId="{980E6818-08DA-6C9A-8E5B-BC00E00960B8}"/>
          </ac:spMkLst>
        </pc:spChg>
        <pc:picChg chg="add del mod">
          <ac:chgData name="주 재빈" userId="69d41820709f03c0" providerId="LiveId" clId="{53A923B0-AD87-4146-B46D-45A1A13F56D9}" dt="2022-11-23T04:49:28.661" v="26114" actId="478"/>
          <ac:picMkLst>
            <pc:docMk/>
            <pc:sldMk cId="2511323349" sldId="548"/>
            <ac:picMk id="6" creationId="{9A1C0FF5-2EF6-B9B9-57EB-D3A0A2585137}"/>
          </ac:picMkLst>
        </pc:picChg>
        <pc:picChg chg="add mod">
          <ac:chgData name="주 재빈" userId="69d41820709f03c0" providerId="LiveId" clId="{53A923B0-AD87-4146-B46D-45A1A13F56D9}" dt="2022-11-23T04:51:13.111" v="26188" actId="208"/>
          <ac:picMkLst>
            <pc:docMk/>
            <pc:sldMk cId="2511323349" sldId="548"/>
            <ac:picMk id="7" creationId="{C8A856C3-14EA-27F1-7CE7-B442F38A1552}"/>
          </ac:picMkLst>
        </pc:picChg>
        <pc:picChg chg="mod ord">
          <ac:chgData name="주 재빈" userId="69d41820709f03c0" providerId="LiveId" clId="{53A923B0-AD87-4146-B46D-45A1A13F56D9}" dt="2022-11-23T04:51:18.622" v="26197" actId="167"/>
          <ac:picMkLst>
            <pc:docMk/>
            <pc:sldMk cId="2511323349" sldId="548"/>
            <ac:picMk id="14" creationId="{6E4B2B84-7949-2FAB-F1CE-DC71166DEEC9}"/>
          </ac:picMkLst>
        </pc:picChg>
      </pc:sldChg>
      <pc:sldChg chg="addSp delSp modSp add mod">
        <pc:chgData name="주 재빈" userId="69d41820709f03c0" providerId="LiveId" clId="{53A923B0-AD87-4146-B46D-45A1A13F56D9}" dt="2022-11-23T04:51:51.903" v="26248" actId="20577"/>
        <pc:sldMkLst>
          <pc:docMk/>
          <pc:sldMk cId="3503434679" sldId="549"/>
        </pc:sldMkLst>
        <pc:spChg chg="mod">
          <ac:chgData name="주 재빈" userId="69d41820709f03c0" providerId="LiveId" clId="{53A923B0-AD87-4146-B46D-45A1A13F56D9}" dt="2022-11-23T04:51:51.903" v="26248" actId="20577"/>
          <ac:spMkLst>
            <pc:docMk/>
            <pc:sldMk cId="3503434679" sldId="549"/>
            <ac:spMk id="2" creationId="{9FEF1774-B027-5F5E-5346-7B53E8EA45DD}"/>
          </ac:spMkLst>
        </pc:spChg>
        <pc:spChg chg="mod">
          <ac:chgData name="주 재빈" userId="69d41820709f03c0" providerId="LiveId" clId="{53A923B0-AD87-4146-B46D-45A1A13F56D9}" dt="2022-11-22T11:14:56.462" v="20476" actId="20577"/>
          <ac:spMkLst>
            <pc:docMk/>
            <pc:sldMk cId="3503434679" sldId="549"/>
            <ac:spMk id="5" creationId="{219FD550-C0FE-8298-5D9C-1FEA190505C3}"/>
          </ac:spMkLst>
        </pc:spChg>
        <pc:spChg chg="del">
          <ac:chgData name="주 재빈" userId="69d41820709f03c0" providerId="LiveId" clId="{53A923B0-AD87-4146-B46D-45A1A13F56D9}" dt="2022-11-22T10:50:49.942" v="19437" actId="478"/>
          <ac:spMkLst>
            <pc:docMk/>
            <pc:sldMk cId="3503434679" sldId="549"/>
            <ac:spMk id="11" creationId="{980E6818-08DA-6C9A-8E5B-BC00E00960B8}"/>
          </ac:spMkLst>
        </pc:spChg>
        <pc:picChg chg="add mod">
          <ac:chgData name="주 재빈" userId="69d41820709f03c0" providerId="LiveId" clId="{53A923B0-AD87-4146-B46D-45A1A13F56D9}" dt="2022-11-22T10:50:46.107" v="19436" actId="1076"/>
          <ac:picMkLst>
            <pc:docMk/>
            <pc:sldMk cId="3503434679" sldId="549"/>
            <ac:picMk id="6" creationId="{48B28840-EC24-110E-2779-AC6C8213F17F}"/>
          </ac:picMkLst>
        </pc:picChg>
        <pc:picChg chg="del">
          <ac:chgData name="주 재빈" userId="69d41820709f03c0" providerId="LiveId" clId="{53A923B0-AD87-4146-B46D-45A1A13F56D9}" dt="2022-11-22T10:50:35.074" v="19432" actId="478"/>
          <ac:picMkLst>
            <pc:docMk/>
            <pc:sldMk cId="3503434679" sldId="549"/>
            <ac:picMk id="14" creationId="{6E4B2B84-7949-2FAB-F1CE-DC71166DEEC9}"/>
          </ac:picMkLst>
        </pc:picChg>
      </pc:sldChg>
      <pc:sldChg chg="addSp delSp modSp add mod">
        <pc:chgData name="주 재빈" userId="69d41820709f03c0" providerId="LiveId" clId="{53A923B0-AD87-4146-B46D-45A1A13F56D9}" dt="2022-11-23T12:11:27.753" v="29328" actId="1035"/>
        <pc:sldMkLst>
          <pc:docMk/>
          <pc:sldMk cId="413785864" sldId="550"/>
        </pc:sldMkLst>
        <pc:spChg chg="mod">
          <ac:chgData name="주 재빈" userId="69d41820709f03c0" providerId="LiveId" clId="{53A923B0-AD87-4146-B46D-45A1A13F56D9}" dt="2022-11-23T12:11:27.753" v="29328" actId="1035"/>
          <ac:spMkLst>
            <pc:docMk/>
            <pc:sldMk cId="413785864" sldId="550"/>
            <ac:spMk id="2" creationId="{9FEF1774-B027-5F5E-5346-7B53E8EA45DD}"/>
          </ac:spMkLst>
        </pc:spChg>
        <pc:picChg chg="del">
          <ac:chgData name="주 재빈" userId="69d41820709f03c0" providerId="LiveId" clId="{53A923B0-AD87-4146-B46D-45A1A13F56D9}" dt="2022-11-22T10:51:11.758" v="19458" actId="478"/>
          <ac:picMkLst>
            <pc:docMk/>
            <pc:sldMk cId="413785864" sldId="550"/>
            <ac:picMk id="6" creationId="{48B28840-EC24-110E-2779-AC6C8213F17F}"/>
          </ac:picMkLst>
        </pc:picChg>
        <pc:picChg chg="add mod ord">
          <ac:chgData name="주 재빈" userId="69d41820709f03c0" providerId="LiveId" clId="{53A923B0-AD87-4146-B46D-45A1A13F56D9}" dt="2022-11-22T10:51:34.015" v="19463" actId="167"/>
          <ac:picMkLst>
            <pc:docMk/>
            <pc:sldMk cId="413785864" sldId="550"/>
            <ac:picMk id="7" creationId="{6A97D772-D6F0-4C23-1BC0-3EC0B03B2F1E}"/>
          </ac:picMkLst>
        </pc:picChg>
      </pc:sldChg>
      <pc:sldChg chg="addSp delSp modSp add del mod ord">
        <pc:chgData name="주 재빈" userId="69d41820709f03c0" providerId="LiveId" clId="{53A923B0-AD87-4146-B46D-45A1A13F56D9}" dt="2022-11-23T04:52:45.187" v="26250" actId="47"/>
        <pc:sldMkLst>
          <pc:docMk/>
          <pc:sldMk cId="3563429438" sldId="551"/>
        </pc:sldMkLst>
        <pc:spChg chg="mod">
          <ac:chgData name="주 재빈" userId="69d41820709f03c0" providerId="LiveId" clId="{53A923B0-AD87-4146-B46D-45A1A13F56D9}" dt="2022-11-22T11:04:27.743" v="20085" actId="20577"/>
          <ac:spMkLst>
            <pc:docMk/>
            <pc:sldMk cId="3563429438" sldId="551"/>
            <ac:spMk id="2" creationId="{5E1854E0-3998-38FB-E52A-AA83C9FE62DC}"/>
          </ac:spMkLst>
        </pc:spChg>
        <pc:spChg chg="add mod">
          <ac:chgData name="주 재빈" userId="69d41820709f03c0" providerId="LiveId" clId="{53A923B0-AD87-4146-B46D-45A1A13F56D9}" dt="2022-11-22T11:13:30.563" v="20424" actId="20577"/>
          <ac:spMkLst>
            <pc:docMk/>
            <pc:sldMk cId="3563429438" sldId="551"/>
            <ac:spMk id="8" creationId="{1F813EC5-BB8F-F835-2ADD-C2102AC711F4}"/>
          </ac:spMkLst>
        </pc:spChg>
        <pc:spChg chg="del">
          <ac:chgData name="주 재빈" userId="69d41820709f03c0" providerId="LiveId" clId="{53A923B0-AD87-4146-B46D-45A1A13F56D9}" dt="2022-11-22T10:57:02.900" v="19618" actId="478"/>
          <ac:spMkLst>
            <pc:docMk/>
            <pc:sldMk cId="3563429438" sldId="551"/>
            <ac:spMk id="9" creationId="{F3503DFC-5B64-A597-59A8-613D6FDB83ED}"/>
          </ac:spMkLst>
        </pc:spChg>
        <pc:grpChg chg="add mod">
          <ac:chgData name="주 재빈" userId="69d41820709f03c0" providerId="LiveId" clId="{53A923B0-AD87-4146-B46D-45A1A13F56D9}" dt="2022-11-22T10:59:05.213" v="19763" actId="164"/>
          <ac:grpSpMkLst>
            <pc:docMk/>
            <pc:sldMk cId="3563429438" sldId="551"/>
            <ac:grpSpMk id="10" creationId="{0795ADF7-D943-99B1-998F-0203632A963B}"/>
          </ac:grpSpMkLst>
        </pc:grpChg>
        <pc:picChg chg="add del mod">
          <ac:chgData name="주 재빈" userId="69d41820709f03c0" providerId="LiveId" clId="{53A923B0-AD87-4146-B46D-45A1A13F56D9}" dt="2022-11-22T10:57:40.892" v="19622" actId="478"/>
          <ac:picMkLst>
            <pc:docMk/>
            <pc:sldMk cId="3563429438" sldId="551"/>
            <ac:picMk id="4" creationId="{925A04B7-CD08-78D0-8CB1-3FD3714A57BC}"/>
          </ac:picMkLst>
        </pc:picChg>
        <pc:picChg chg="add mod">
          <ac:chgData name="주 재빈" userId="69d41820709f03c0" providerId="LiveId" clId="{53A923B0-AD87-4146-B46D-45A1A13F56D9}" dt="2022-11-22T10:59:05.213" v="19763" actId="164"/>
          <ac:picMkLst>
            <pc:docMk/>
            <pc:sldMk cId="3563429438" sldId="551"/>
            <ac:picMk id="6" creationId="{03F68335-90DA-9664-CB31-4170AA77A396}"/>
          </ac:picMkLst>
        </pc:picChg>
        <pc:picChg chg="del">
          <ac:chgData name="주 재빈" userId="69d41820709f03c0" providerId="LiveId" clId="{53A923B0-AD87-4146-B46D-45A1A13F56D9}" dt="2022-11-22T10:57:01.772" v="19617" actId="478"/>
          <ac:picMkLst>
            <pc:docMk/>
            <pc:sldMk cId="3563429438" sldId="551"/>
            <ac:picMk id="12" creationId="{2B6BACDF-43D2-3315-7205-80C4E6DE127A}"/>
          </ac:picMkLst>
        </pc:picChg>
        <pc:picChg chg="del">
          <ac:chgData name="주 재빈" userId="69d41820709f03c0" providerId="LiveId" clId="{53A923B0-AD87-4146-B46D-45A1A13F56D9}" dt="2022-11-22T10:57:00.854" v="19616" actId="478"/>
          <ac:picMkLst>
            <pc:docMk/>
            <pc:sldMk cId="3563429438" sldId="551"/>
            <ac:picMk id="14" creationId="{3F2D5C8A-9E7F-D87C-1BE0-D3AABBC24744}"/>
          </ac:picMkLst>
        </pc:picChg>
      </pc:sldChg>
      <pc:sldChg chg="addSp delSp modSp add mod">
        <pc:chgData name="주 재빈" userId="69d41820709f03c0" providerId="LiveId" clId="{53A923B0-AD87-4146-B46D-45A1A13F56D9}" dt="2022-11-23T14:29:46.479" v="29403" actId="20577"/>
        <pc:sldMkLst>
          <pc:docMk/>
          <pc:sldMk cId="3686872173" sldId="552"/>
        </pc:sldMkLst>
        <pc:spChg chg="mod">
          <ac:chgData name="주 재빈" userId="69d41820709f03c0" providerId="LiveId" clId="{53A923B0-AD87-4146-B46D-45A1A13F56D9}" dt="2022-11-23T04:53:55.964" v="26289"/>
          <ac:spMkLst>
            <pc:docMk/>
            <pc:sldMk cId="3686872173" sldId="552"/>
            <ac:spMk id="2" creationId="{5E1854E0-3998-38FB-E52A-AA83C9FE62DC}"/>
          </ac:spMkLst>
        </pc:spChg>
        <pc:spChg chg="add mod">
          <ac:chgData name="주 재빈" userId="69d41820709f03c0" providerId="LiveId" clId="{53A923B0-AD87-4146-B46D-45A1A13F56D9}" dt="2022-11-23T14:29:46.479" v="29403" actId="20577"/>
          <ac:spMkLst>
            <pc:docMk/>
            <pc:sldMk cId="3686872173" sldId="552"/>
            <ac:spMk id="3" creationId="{2A276E9E-4015-135B-5A6A-C24CC72806E2}"/>
          </ac:spMkLst>
        </pc:spChg>
        <pc:spChg chg="add mod">
          <ac:chgData name="주 재빈" userId="69d41820709f03c0" providerId="LiveId" clId="{53A923B0-AD87-4146-B46D-45A1A13F56D9}" dt="2022-11-23T04:55:31.979" v="26328" actId="20577"/>
          <ac:spMkLst>
            <pc:docMk/>
            <pc:sldMk cId="3686872173" sldId="552"/>
            <ac:spMk id="4" creationId="{44B2C89A-061D-B301-B67E-03E2694CBB4E}"/>
          </ac:spMkLst>
        </pc:spChg>
        <pc:spChg chg="add mod">
          <ac:chgData name="주 재빈" userId="69d41820709f03c0" providerId="LiveId" clId="{53A923B0-AD87-4146-B46D-45A1A13F56D9}" dt="2022-11-22T11:14:17.097" v="20468" actId="1076"/>
          <ac:spMkLst>
            <pc:docMk/>
            <pc:sldMk cId="3686872173" sldId="552"/>
            <ac:spMk id="8" creationId="{F8E2FF6F-80FF-C6F0-D481-A7BACCBA282A}"/>
          </ac:spMkLst>
        </pc:spChg>
        <pc:spChg chg="add mod">
          <ac:chgData name="주 재빈" userId="69d41820709f03c0" providerId="LiveId" clId="{53A923B0-AD87-4146-B46D-45A1A13F56D9}" dt="2022-11-22T11:02:45.480" v="20031" actId="164"/>
          <ac:spMkLst>
            <pc:docMk/>
            <pc:sldMk cId="3686872173" sldId="552"/>
            <ac:spMk id="12" creationId="{ADAFB0A6-92E7-D62F-BE5E-8EBA51C91C2C}"/>
          </ac:spMkLst>
        </pc:spChg>
        <pc:spChg chg="del mod topLvl">
          <ac:chgData name="주 재빈" userId="69d41820709f03c0" providerId="LiveId" clId="{53A923B0-AD87-4146-B46D-45A1A13F56D9}" dt="2022-11-23T05:01:00.882" v="26807" actId="478"/>
          <ac:spMkLst>
            <pc:docMk/>
            <pc:sldMk cId="3686872173" sldId="552"/>
            <ac:spMk id="13" creationId="{FDB9F2BE-49D0-4681-6421-D1D967D2B87D}"/>
          </ac:spMkLst>
        </pc:spChg>
        <pc:spChg chg="add mod">
          <ac:chgData name="주 재빈" userId="69d41820709f03c0" providerId="LiveId" clId="{53A923B0-AD87-4146-B46D-45A1A13F56D9}" dt="2022-11-22T11:04:03.872" v="20075"/>
          <ac:spMkLst>
            <pc:docMk/>
            <pc:sldMk cId="3686872173" sldId="552"/>
            <ac:spMk id="19" creationId="{1157BD33-438A-5445-90D0-065CDD741092}"/>
          </ac:spMkLst>
        </pc:spChg>
        <pc:grpChg chg="add del mod">
          <ac:chgData name="주 재빈" userId="69d41820709f03c0" providerId="LiveId" clId="{53A923B0-AD87-4146-B46D-45A1A13F56D9}" dt="2022-11-23T04:57:23.991" v="26543" actId="478"/>
          <ac:grpSpMkLst>
            <pc:docMk/>
            <pc:sldMk cId="3686872173" sldId="552"/>
            <ac:grpSpMk id="9" creationId="{C1304694-F531-FE3E-E027-C49EF5025CF2}"/>
          </ac:grpSpMkLst>
        </pc:grpChg>
        <pc:grpChg chg="add del mod">
          <ac:chgData name="주 재빈" userId="69d41820709f03c0" providerId="LiveId" clId="{53A923B0-AD87-4146-B46D-45A1A13F56D9}" dt="2022-11-23T05:01:00.882" v="26807" actId="478"/>
          <ac:grpSpMkLst>
            <pc:docMk/>
            <pc:sldMk cId="3686872173" sldId="552"/>
            <ac:grpSpMk id="11" creationId="{C774052F-034C-8BE5-C528-45154C08BC84}"/>
          </ac:grpSpMkLst>
        </pc:grpChg>
        <pc:grpChg chg="add del mod">
          <ac:chgData name="주 재빈" userId="69d41820709f03c0" providerId="LiveId" clId="{53A923B0-AD87-4146-B46D-45A1A13F56D9}" dt="2022-11-22T11:03:35.950" v="20032" actId="478"/>
          <ac:grpSpMkLst>
            <pc:docMk/>
            <pc:sldMk cId="3686872173" sldId="552"/>
            <ac:grpSpMk id="13" creationId="{89CC0281-B8EE-CCEC-2BF4-9C125E9FAF80}"/>
          </ac:grpSpMkLst>
        </pc:grpChg>
        <pc:grpChg chg="del">
          <ac:chgData name="주 재빈" userId="69d41820709f03c0" providerId="LiveId" clId="{53A923B0-AD87-4146-B46D-45A1A13F56D9}" dt="2022-11-22T11:00:55.618" v="19913" actId="478"/>
          <ac:grpSpMkLst>
            <pc:docMk/>
            <pc:sldMk cId="3686872173" sldId="552"/>
            <ac:grpSpMk id="16" creationId="{D3E85E1E-D294-A57E-FAE4-8A77FF1EBF6A}"/>
          </ac:grpSpMkLst>
        </pc:grpChg>
        <pc:grpChg chg="add del mod">
          <ac:chgData name="주 재빈" userId="69d41820709f03c0" providerId="LiveId" clId="{53A923B0-AD87-4146-B46D-45A1A13F56D9}" dt="2022-11-23T04:57:25.100" v="26544" actId="478"/>
          <ac:grpSpMkLst>
            <pc:docMk/>
            <pc:sldMk cId="3686872173" sldId="552"/>
            <ac:grpSpMk id="20" creationId="{B99DA7AD-AB43-1031-1DF6-E2AFF7948B09}"/>
          </ac:grpSpMkLst>
        </pc:grpChg>
        <pc:picChg chg="add del mod">
          <ac:chgData name="주 재빈" userId="69d41820709f03c0" providerId="LiveId" clId="{53A923B0-AD87-4146-B46D-45A1A13F56D9}" dt="2022-11-22T11:01:31.358" v="19917" actId="478"/>
          <ac:picMkLst>
            <pc:docMk/>
            <pc:sldMk cId="3686872173" sldId="552"/>
            <ac:picMk id="4" creationId="{AAC34E87-7006-2CA6-1941-6542D8C79C9E}"/>
          </ac:picMkLst>
        </pc:picChg>
        <pc:picChg chg="add mod">
          <ac:chgData name="주 재빈" userId="69d41820709f03c0" providerId="LiveId" clId="{53A923B0-AD87-4146-B46D-45A1A13F56D9}" dt="2022-11-23T04:54:23.048" v="26290" actId="1076"/>
          <ac:picMkLst>
            <pc:docMk/>
            <pc:sldMk cId="3686872173" sldId="552"/>
            <ac:picMk id="6" creationId="{4AA956D6-5CBC-8ED6-EE40-3A62C2412B36}"/>
          </ac:picMkLst>
        </pc:picChg>
        <pc:picChg chg="add mod">
          <ac:chgData name="주 재빈" userId="69d41820709f03c0" providerId="LiveId" clId="{53A923B0-AD87-4146-B46D-45A1A13F56D9}" dt="2022-11-23T05:00:44.273" v="26805" actId="1076"/>
          <ac:picMkLst>
            <pc:docMk/>
            <pc:sldMk cId="3686872173" sldId="552"/>
            <ac:picMk id="10" creationId="{67CD204A-700A-03C9-BA9D-1C74345E2F69}"/>
          </ac:picMkLst>
        </pc:picChg>
        <pc:picChg chg="add mod">
          <ac:chgData name="주 재빈" userId="69d41820709f03c0" providerId="LiveId" clId="{53A923B0-AD87-4146-B46D-45A1A13F56D9}" dt="2022-11-22T11:02:45.480" v="20031" actId="164"/>
          <ac:picMkLst>
            <pc:docMk/>
            <pc:sldMk cId="3686872173" sldId="552"/>
            <ac:picMk id="11" creationId="{F756CD06-4D41-5836-CA8B-6588A859EC68}"/>
          </ac:picMkLst>
        </pc:picChg>
        <pc:picChg chg="mod topLvl modCrop">
          <ac:chgData name="주 재빈" userId="69d41820709f03c0" providerId="LiveId" clId="{53A923B0-AD87-4146-B46D-45A1A13F56D9}" dt="2022-11-23T05:01:18.972" v="26811" actId="208"/>
          <ac:picMkLst>
            <pc:docMk/>
            <pc:sldMk cId="3686872173" sldId="552"/>
            <ac:picMk id="12" creationId="{430B2604-5090-B813-6FE5-76AA3FEF6235}"/>
          </ac:picMkLst>
        </pc:picChg>
        <pc:picChg chg="add mod">
          <ac:chgData name="주 재빈" userId="69d41820709f03c0" providerId="LiveId" clId="{53A923B0-AD87-4146-B46D-45A1A13F56D9}" dt="2022-11-22T11:04:00.113" v="20066" actId="164"/>
          <ac:picMkLst>
            <pc:docMk/>
            <pc:sldMk cId="3686872173" sldId="552"/>
            <ac:picMk id="18" creationId="{6B552F9A-8442-1207-CFBB-9BC92394FD00}"/>
          </ac:picMkLst>
        </pc:picChg>
        <pc:cxnChg chg="add mod">
          <ac:chgData name="주 재빈" userId="69d41820709f03c0" providerId="LiveId" clId="{53A923B0-AD87-4146-B46D-45A1A13F56D9}" dt="2022-11-23T05:02:24.519" v="26825" actId="692"/>
          <ac:cxnSpMkLst>
            <pc:docMk/>
            <pc:sldMk cId="3686872173" sldId="552"/>
            <ac:cxnSpMk id="14" creationId="{84B838D4-3191-2FD2-EC84-5AEE2DEDD61D}"/>
          </ac:cxnSpMkLst>
        </pc:cxnChg>
      </pc:sldChg>
      <pc:sldChg chg="addSp delSp modSp add mod">
        <pc:chgData name="주 재빈" userId="69d41820709f03c0" providerId="LiveId" clId="{53A923B0-AD87-4146-B46D-45A1A13F56D9}" dt="2022-11-23T05:11:18.020" v="27295" actId="20577"/>
        <pc:sldMkLst>
          <pc:docMk/>
          <pc:sldMk cId="3121700553" sldId="553"/>
        </pc:sldMkLst>
        <pc:spChg chg="del mod">
          <ac:chgData name="주 재빈" userId="69d41820709f03c0" providerId="LiveId" clId="{53A923B0-AD87-4146-B46D-45A1A13F56D9}" dt="2022-11-23T05:11:09.557" v="27293" actId="478"/>
          <ac:spMkLst>
            <pc:docMk/>
            <pc:sldMk cId="3121700553" sldId="553"/>
            <ac:spMk id="2" creationId="{5E1854E0-3998-38FB-E52A-AA83C9FE62DC}"/>
          </ac:spMkLst>
        </pc:spChg>
        <pc:spChg chg="add mod">
          <ac:chgData name="주 재빈" userId="69d41820709f03c0" providerId="LiveId" clId="{53A923B0-AD87-4146-B46D-45A1A13F56D9}" dt="2022-11-23T05:11:18.020" v="27295" actId="20577"/>
          <ac:spMkLst>
            <pc:docMk/>
            <pc:sldMk cId="3121700553" sldId="553"/>
            <ac:spMk id="3" creationId="{397B1EEA-6697-8062-9E5A-FBD5C2547F5B}"/>
          </ac:spMkLst>
        </pc:spChg>
        <pc:spChg chg="add mod">
          <ac:chgData name="주 재빈" userId="69d41820709f03c0" providerId="LiveId" clId="{53A923B0-AD87-4146-B46D-45A1A13F56D9}" dt="2022-11-23T05:03:02.275" v="26828"/>
          <ac:spMkLst>
            <pc:docMk/>
            <pc:sldMk cId="3121700553" sldId="553"/>
            <ac:spMk id="5" creationId="{45E26445-302D-78AA-3E48-FB56A9C26DB8}"/>
          </ac:spMkLst>
        </pc:spChg>
        <pc:spChg chg="del mod topLvl">
          <ac:chgData name="주 재빈" userId="69d41820709f03c0" providerId="LiveId" clId="{53A923B0-AD87-4146-B46D-45A1A13F56D9}" dt="2022-11-23T05:02:59.080" v="26827" actId="478"/>
          <ac:spMkLst>
            <pc:docMk/>
            <pc:sldMk cId="3121700553" sldId="553"/>
            <ac:spMk id="8" creationId="{F8E2FF6F-80FF-C6F0-D481-A7BACCBA282A}"/>
          </ac:spMkLst>
        </pc:spChg>
        <pc:spChg chg="add mod">
          <ac:chgData name="주 재빈" userId="69d41820709f03c0" providerId="LiveId" clId="{53A923B0-AD87-4146-B46D-45A1A13F56D9}" dt="2022-11-23T05:09:22.323" v="27206" actId="2711"/>
          <ac:spMkLst>
            <pc:docMk/>
            <pc:sldMk cId="3121700553" sldId="553"/>
            <ac:spMk id="13" creationId="{118F7504-714C-08FA-4104-E90A87C20D32}"/>
          </ac:spMkLst>
        </pc:spChg>
        <pc:spChg chg="add mod">
          <ac:chgData name="주 재빈" userId="69d41820709f03c0" providerId="LiveId" clId="{53A923B0-AD87-4146-B46D-45A1A13F56D9}" dt="2022-11-23T05:11:09.832" v="27294"/>
          <ac:spMkLst>
            <pc:docMk/>
            <pc:sldMk cId="3121700553" sldId="553"/>
            <ac:spMk id="14" creationId="{CB623C9A-0261-5C43-4EDB-C8FF9AD01A1C}"/>
          </ac:spMkLst>
        </pc:spChg>
        <pc:grpChg chg="del">
          <ac:chgData name="주 재빈" userId="69d41820709f03c0" providerId="LiveId" clId="{53A923B0-AD87-4146-B46D-45A1A13F56D9}" dt="2022-11-22T11:05:00.043" v="20119" actId="478"/>
          <ac:grpSpMkLst>
            <pc:docMk/>
            <pc:sldMk cId="3121700553" sldId="553"/>
            <ac:grpSpMk id="9" creationId="{C1304694-F531-FE3E-E027-C49EF5025CF2}"/>
          </ac:grpSpMkLst>
        </pc:grpChg>
        <pc:grpChg chg="del">
          <ac:chgData name="주 재빈" userId="69d41820709f03c0" providerId="LiveId" clId="{53A923B0-AD87-4146-B46D-45A1A13F56D9}" dt="2022-11-22T11:04:57.313" v="20118" actId="478"/>
          <ac:grpSpMkLst>
            <pc:docMk/>
            <pc:sldMk cId="3121700553" sldId="553"/>
            <ac:grpSpMk id="20" creationId="{B99DA7AD-AB43-1031-1DF6-E2AFF7948B09}"/>
          </ac:grpSpMkLst>
        </pc:grpChg>
        <pc:picChg chg="add del mod">
          <ac:chgData name="주 재빈" userId="69d41820709f03c0" providerId="LiveId" clId="{53A923B0-AD87-4146-B46D-45A1A13F56D9}" dt="2022-11-23T05:02:58.016" v="26826" actId="478"/>
          <ac:picMkLst>
            <pc:docMk/>
            <pc:sldMk cId="3121700553" sldId="553"/>
            <ac:picMk id="4" creationId="{39DC2403-6297-7B18-523D-525C3D51E744}"/>
          </ac:picMkLst>
        </pc:picChg>
        <pc:picChg chg="del topLvl">
          <ac:chgData name="주 재빈" userId="69d41820709f03c0" providerId="LiveId" clId="{53A923B0-AD87-4146-B46D-45A1A13F56D9}" dt="2022-11-22T11:05:00.043" v="20119" actId="478"/>
          <ac:picMkLst>
            <pc:docMk/>
            <pc:sldMk cId="3121700553" sldId="553"/>
            <ac:picMk id="6" creationId="{4AA956D6-5CBC-8ED6-EE40-3A62C2412B36}"/>
          </ac:picMkLst>
        </pc:picChg>
        <pc:picChg chg="add mod">
          <ac:chgData name="주 재빈" userId="69d41820709f03c0" providerId="LiveId" clId="{53A923B0-AD87-4146-B46D-45A1A13F56D9}" dt="2022-11-23T05:09:55.190" v="27251" actId="1036"/>
          <ac:picMkLst>
            <pc:docMk/>
            <pc:sldMk cId="3121700553" sldId="553"/>
            <ac:picMk id="9" creationId="{DF912092-A53F-F7DC-C3AE-D67C860DC578}"/>
          </ac:picMkLst>
        </pc:picChg>
        <pc:picChg chg="add mod">
          <ac:chgData name="주 재빈" userId="69d41820709f03c0" providerId="LiveId" clId="{53A923B0-AD87-4146-B46D-45A1A13F56D9}" dt="2022-11-23T05:09:55.190" v="27251" actId="1036"/>
          <ac:picMkLst>
            <pc:docMk/>
            <pc:sldMk cId="3121700553" sldId="553"/>
            <ac:picMk id="11" creationId="{3A7286D9-DD4D-C9E2-B22E-8A79873281BA}"/>
          </ac:picMkLst>
        </pc:picChg>
        <pc:cxnChg chg="add mod">
          <ac:chgData name="주 재빈" userId="69d41820709f03c0" providerId="LiveId" clId="{53A923B0-AD87-4146-B46D-45A1A13F56D9}" dt="2022-11-23T05:09:55.190" v="27251" actId="1036"/>
          <ac:cxnSpMkLst>
            <pc:docMk/>
            <pc:sldMk cId="3121700553" sldId="553"/>
            <ac:cxnSpMk id="12" creationId="{514F718A-54D0-DD68-8871-70498F2269B9}"/>
          </ac:cxnSpMkLst>
        </pc:cxnChg>
      </pc:sldChg>
      <pc:sldChg chg="addSp delSp modSp add mod">
        <pc:chgData name="주 재빈" userId="69d41820709f03c0" providerId="LiveId" clId="{53A923B0-AD87-4146-B46D-45A1A13F56D9}" dt="2022-11-23T05:26:31.740" v="28904" actId="208"/>
        <pc:sldMkLst>
          <pc:docMk/>
          <pc:sldMk cId="2694652403" sldId="554"/>
        </pc:sldMkLst>
        <pc:spChg chg="del mod">
          <ac:chgData name="주 재빈" userId="69d41820709f03c0" providerId="LiveId" clId="{53A923B0-AD87-4146-B46D-45A1A13F56D9}" dt="2022-11-23T05:25:05.667" v="28874" actId="478"/>
          <ac:spMkLst>
            <pc:docMk/>
            <pc:sldMk cId="2694652403" sldId="554"/>
            <ac:spMk id="2" creationId="{5E1854E0-3998-38FB-E52A-AA83C9FE62DC}"/>
          </ac:spMkLst>
        </pc:spChg>
        <pc:spChg chg="add mod">
          <ac:chgData name="주 재빈" userId="69d41820709f03c0" providerId="LiveId" clId="{53A923B0-AD87-4146-B46D-45A1A13F56D9}" dt="2022-11-23T05:11:03.625" v="27292"/>
          <ac:spMkLst>
            <pc:docMk/>
            <pc:sldMk cId="2694652403" sldId="554"/>
            <ac:spMk id="3" creationId="{B7A82A4D-2FA3-BF16-FF6A-E286DBB038AB}"/>
          </ac:spMkLst>
        </pc:spChg>
        <pc:spChg chg="add mod">
          <ac:chgData name="주 재빈" userId="69d41820709f03c0" providerId="LiveId" clId="{53A923B0-AD87-4146-B46D-45A1A13F56D9}" dt="2022-11-23T05:25:22.872" v="28885" actId="20577"/>
          <ac:spMkLst>
            <pc:docMk/>
            <pc:sldMk cId="2694652403" sldId="554"/>
            <ac:spMk id="4" creationId="{762E3C56-D1AD-4A7D-AA0F-CBD9A4AFFAD5}"/>
          </ac:spMkLst>
        </pc:spChg>
        <pc:spChg chg="mod">
          <ac:chgData name="주 재빈" userId="69d41820709f03c0" providerId="LiveId" clId="{53A923B0-AD87-4146-B46D-45A1A13F56D9}" dt="2022-11-22T11:14:25.416" v="20470" actId="1076"/>
          <ac:spMkLst>
            <pc:docMk/>
            <pc:sldMk cId="2694652403" sldId="554"/>
            <ac:spMk id="8" creationId="{F8E2FF6F-80FF-C6F0-D481-A7BACCBA282A}"/>
          </ac:spMkLst>
        </pc:spChg>
        <pc:spChg chg="add del mod">
          <ac:chgData name="주 재빈" userId="69d41820709f03c0" providerId="LiveId" clId="{53A923B0-AD87-4146-B46D-45A1A13F56D9}" dt="2022-11-23T05:10:58.832" v="27291" actId="478"/>
          <ac:spMkLst>
            <pc:docMk/>
            <pc:sldMk cId="2694652403" sldId="554"/>
            <ac:spMk id="11" creationId="{95AE07B8-B678-E6C2-18A8-FB05263BBD34}"/>
          </ac:spMkLst>
        </pc:spChg>
        <pc:spChg chg="add mod">
          <ac:chgData name="주 재빈" userId="69d41820709f03c0" providerId="LiveId" clId="{53A923B0-AD87-4146-B46D-45A1A13F56D9}" dt="2022-11-23T05:23:00.527" v="28604" actId="1035"/>
          <ac:spMkLst>
            <pc:docMk/>
            <pc:sldMk cId="2694652403" sldId="554"/>
            <ac:spMk id="12" creationId="{B480729A-3573-5680-E085-E6F8C8AF2CE4}"/>
          </ac:spMkLst>
        </pc:spChg>
        <pc:spChg chg="add del mod">
          <ac:chgData name="주 재빈" userId="69d41820709f03c0" providerId="LiveId" clId="{53A923B0-AD87-4146-B46D-45A1A13F56D9}" dt="2022-11-22T11:12:06.903" v="20313"/>
          <ac:spMkLst>
            <pc:docMk/>
            <pc:sldMk cId="2694652403" sldId="554"/>
            <ac:spMk id="13" creationId="{DF010D6B-1A15-7016-6F04-24AED08B492E}"/>
          </ac:spMkLst>
        </pc:spChg>
        <pc:spChg chg="add mod">
          <ac:chgData name="주 재빈" userId="69d41820709f03c0" providerId="LiveId" clId="{53A923B0-AD87-4146-B46D-45A1A13F56D9}" dt="2022-11-23T05:24:32.017" v="28859"/>
          <ac:spMkLst>
            <pc:docMk/>
            <pc:sldMk cId="2694652403" sldId="554"/>
            <ac:spMk id="14" creationId="{62E69282-F4DC-26AC-2FB8-A5EFE89494A4}"/>
          </ac:spMkLst>
        </pc:spChg>
        <pc:spChg chg="add del mod">
          <ac:chgData name="주 재빈" userId="69d41820709f03c0" providerId="LiveId" clId="{53A923B0-AD87-4146-B46D-45A1A13F56D9}" dt="2022-11-22T11:12:24.044" v="20319"/>
          <ac:spMkLst>
            <pc:docMk/>
            <pc:sldMk cId="2694652403" sldId="554"/>
            <ac:spMk id="14" creationId="{D8CF9836-89A8-E3F8-054F-DAE0A73A6C38}"/>
          </ac:spMkLst>
        </pc:spChg>
        <pc:spChg chg="add del mod">
          <ac:chgData name="주 재빈" userId="69d41820709f03c0" providerId="LiveId" clId="{53A923B0-AD87-4146-B46D-45A1A13F56D9}" dt="2022-11-23T05:23:21.200" v="28618" actId="478"/>
          <ac:spMkLst>
            <pc:docMk/>
            <pc:sldMk cId="2694652403" sldId="554"/>
            <ac:spMk id="15" creationId="{BB143B11-6CC0-076A-15C9-94DDB0BA5AD0}"/>
          </ac:spMkLst>
        </pc:spChg>
        <pc:spChg chg="add mod">
          <ac:chgData name="주 재빈" userId="69d41820709f03c0" providerId="LiveId" clId="{53A923B0-AD87-4146-B46D-45A1A13F56D9}" dt="2022-11-23T05:23:42.892" v="28730" actId="1038"/>
          <ac:spMkLst>
            <pc:docMk/>
            <pc:sldMk cId="2694652403" sldId="554"/>
            <ac:spMk id="16" creationId="{935EEB44-ED51-7098-3909-DCF77FBDBA17}"/>
          </ac:spMkLst>
        </pc:spChg>
        <pc:spChg chg="add mod">
          <ac:chgData name="주 재빈" userId="69d41820709f03c0" providerId="LiveId" clId="{53A923B0-AD87-4146-B46D-45A1A13F56D9}" dt="2022-11-22T11:12:32.632" v="20326" actId="571"/>
          <ac:spMkLst>
            <pc:docMk/>
            <pc:sldMk cId="2694652403" sldId="554"/>
            <ac:spMk id="17" creationId="{68749C95-0096-AF23-9A51-8E4B070A9E24}"/>
          </ac:spMkLst>
        </pc:spChg>
        <pc:spChg chg="add mod">
          <ac:chgData name="주 재빈" userId="69d41820709f03c0" providerId="LiveId" clId="{53A923B0-AD87-4146-B46D-45A1A13F56D9}" dt="2022-11-23T05:23:47.145" v="28761" actId="1038"/>
          <ac:spMkLst>
            <pc:docMk/>
            <pc:sldMk cId="2694652403" sldId="554"/>
            <ac:spMk id="17" creationId="{8DEAEE83-471E-2376-C947-E4F188ADF6D1}"/>
          </ac:spMkLst>
        </pc:spChg>
        <pc:spChg chg="add mod">
          <ac:chgData name="주 재빈" userId="69d41820709f03c0" providerId="LiveId" clId="{53A923B0-AD87-4146-B46D-45A1A13F56D9}" dt="2022-11-23T05:23:52.044" v="28797" actId="1038"/>
          <ac:spMkLst>
            <pc:docMk/>
            <pc:sldMk cId="2694652403" sldId="554"/>
            <ac:spMk id="18" creationId="{6C7995E8-B956-545F-9D81-A337FE72C8FB}"/>
          </ac:spMkLst>
        </pc:spChg>
        <pc:spChg chg="add mod">
          <ac:chgData name="주 재빈" userId="69d41820709f03c0" providerId="LiveId" clId="{53A923B0-AD87-4146-B46D-45A1A13F56D9}" dt="2022-11-23T05:23:55.949" v="28811" actId="1038"/>
          <ac:spMkLst>
            <pc:docMk/>
            <pc:sldMk cId="2694652403" sldId="554"/>
            <ac:spMk id="19" creationId="{C132FE82-DE97-012D-5A26-06C9F637DC15}"/>
          </ac:spMkLst>
        </pc:spChg>
        <pc:spChg chg="add mod">
          <ac:chgData name="주 재빈" userId="69d41820709f03c0" providerId="LiveId" clId="{53A923B0-AD87-4146-B46D-45A1A13F56D9}" dt="2022-11-23T05:24:22.567" v="28854"/>
          <ac:spMkLst>
            <pc:docMk/>
            <pc:sldMk cId="2694652403" sldId="554"/>
            <ac:spMk id="20" creationId="{87051327-6C45-B595-9332-D54BB8785BB8}"/>
          </ac:spMkLst>
        </pc:spChg>
        <pc:spChg chg="add mod">
          <ac:chgData name="주 재빈" userId="69d41820709f03c0" providerId="LiveId" clId="{53A923B0-AD87-4146-B46D-45A1A13F56D9}" dt="2022-11-23T05:23:35.870" v="28707" actId="1037"/>
          <ac:spMkLst>
            <pc:docMk/>
            <pc:sldMk cId="2694652403" sldId="554"/>
            <ac:spMk id="21" creationId="{57EE31F1-09EE-2041-4016-E590796725C0}"/>
          </ac:spMkLst>
        </pc:spChg>
        <pc:spChg chg="add del mod">
          <ac:chgData name="주 재빈" userId="69d41820709f03c0" providerId="LiveId" clId="{53A923B0-AD87-4146-B46D-45A1A13F56D9}" dt="2022-11-23T05:23:21.200" v="28618" actId="478"/>
          <ac:spMkLst>
            <pc:docMk/>
            <pc:sldMk cId="2694652403" sldId="554"/>
            <ac:spMk id="22" creationId="{E6496027-EFFD-DD88-D129-79D4C56AA368}"/>
          </ac:spMkLst>
        </pc:spChg>
        <pc:spChg chg="add del mod">
          <ac:chgData name="주 재빈" userId="69d41820709f03c0" providerId="LiveId" clId="{53A923B0-AD87-4146-B46D-45A1A13F56D9}" dt="2022-11-23T05:23:21.200" v="28618" actId="478"/>
          <ac:spMkLst>
            <pc:docMk/>
            <pc:sldMk cId="2694652403" sldId="554"/>
            <ac:spMk id="23" creationId="{45E2B4FD-2A68-5671-8386-F5184106C1E9}"/>
          </ac:spMkLst>
        </pc:spChg>
        <pc:spChg chg="add del mod">
          <ac:chgData name="주 재빈" userId="69d41820709f03c0" providerId="LiveId" clId="{53A923B0-AD87-4146-B46D-45A1A13F56D9}" dt="2022-11-23T05:23:21.200" v="28618" actId="478"/>
          <ac:spMkLst>
            <pc:docMk/>
            <pc:sldMk cId="2694652403" sldId="554"/>
            <ac:spMk id="24" creationId="{65582625-C0C3-3E98-76BF-3C572D74BA18}"/>
          </ac:spMkLst>
        </pc:spChg>
        <pc:spChg chg="add mod">
          <ac:chgData name="주 재빈" userId="69d41820709f03c0" providerId="LiveId" clId="{53A923B0-AD87-4146-B46D-45A1A13F56D9}" dt="2022-11-23T05:24:02.637" v="28846" actId="1038"/>
          <ac:spMkLst>
            <pc:docMk/>
            <pc:sldMk cId="2694652403" sldId="554"/>
            <ac:spMk id="25" creationId="{D9CC16D2-E7F6-3F68-1338-AD9237E6ABF6}"/>
          </ac:spMkLst>
        </pc:spChg>
        <pc:spChg chg="add del mod">
          <ac:chgData name="주 재빈" userId="69d41820709f03c0" providerId="LiveId" clId="{53A923B0-AD87-4146-B46D-45A1A13F56D9}" dt="2022-11-23T05:22:27.814" v="28597"/>
          <ac:spMkLst>
            <pc:docMk/>
            <pc:sldMk cId="2694652403" sldId="554"/>
            <ac:spMk id="26" creationId="{885F1EF5-2FC9-4AC0-CFC3-0FA7DD1891EF}"/>
          </ac:spMkLst>
        </pc:spChg>
        <pc:spChg chg="add mod">
          <ac:chgData name="주 재빈" userId="69d41820709f03c0" providerId="LiveId" clId="{53A923B0-AD87-4146-B46D-45A1A13F56D9}" dt="2022-11-23T05:23:04.040" v="28606" actId="1076"/>
          <ac:spMkLst>
            <pc:docMk/>
            <pc:sldMk cId="2694652403" sldId="554"/>
            <ac:spMk id="27" creationId="{3627FDC2-842E-A934-7505-4A3B4C0163FC}"/>
          </ac:spMkLst>
        </pc:spChg>
        <pc:spChg chg="add mod">
          <ac:chgData name="주 재빈" userId="69d41820709f03c0" providerId="LiveId" clId="{53A923B0-AD87-4146-B46D-45A1A13F56D9}" dt="2022-11-23T05:23:06.803" v="28608" actId="1076"/>
          <ac:spMkLst>
            <pc:docMk/>
            <pc:sldMk cId="2694652403" sldId="554"/>
            <ac:spMk id="28" creationId="{4D2A2012-A201-1EE1-C652-47179C6AF874}"/>
          </ac:spMkLst>
        </pc:spChg>
        <pc:spChg chg="add mod">
          <ac:chgData name="주 재빈" userId="69d41820709f03c0" providerId="LiveId" clId="{53A923B0-AD87-4146-B46D-45A1A13F56D9}" dt="2022-11-23T05:24:38.162" v="28873" actId="1038"/>
          <ac:spMkLst>
            <pc:docMk/>
            <pc:sldMk cId="2694652403" sldId="554"/>
            <ac:spMk id="29" creationId="{06AB76E6-2AE4-B1CC-C7ED-AB5C5C8CD3FE}"/>
          </ac:spMkLst>
        </pc:spChg>
        <pc:spChg chg="add mod">
          <ac:chgData name="주 재빈" userId="69d41820709f03c0" providerId="LiveId" clId="{53A923B0-AD87-4146-B46D-45A1A13F56D9}" dt="2022-11-23T05:23:14.317" v="28614" actId="1076"/>
          <ac:spMkLst>
            <pc:docMk/>
            <pc:sldMk cId="2694652403" sldId="554"/>
            <ac:spMk id="30" creationId="{87BE989C-D34E-29A7-28F1-E5ED6C561E59}"/>
          </ac:spMkLst>
        </pc:spChg>
        <pc:spChg chg="add mod">
          <ac:chgData name="주 재빈" userId="69d41820709f03c0" providerId="LiveId" clId="{53A923B0-AD87-4146-B46D-45A1A13F56D9}" dt="2022-11-23T05:23:18.014" v="28617" actId="1036"/>
          <ac:spMkLst>
            <pc:docMk/>
            <pc:sldMk cId="2694652403" sldId="554"/>
            <ac:spMk id="31" creationId="{314C5B59-6BF0-0127-7D8F-F31183AA94D8}"/>
          </ac:spMkLst>
        </pc:spChg>
        <pc:spChg chg="add mod">
          <ac:chgData name="주 재빈" userId="69d41820709f03c0" providerId="LiveId" clId="{53A923B0-AD87-4146-B46D-45A1A13F56D9}" dt="2022-11-23T05:25:06.223" v="28875"/>
          <ac:spMkLst>
            <pc:docMk/>
            <pc:sldMk cId="2694652403" sldId="554"/>
            <ac:spMk id="32" creationId="{550B4158-C5DE-13F2-DF6A-47553525E957}"/>
          </ac:spMkLst>
        </pc:spChg>
        <pc:grpChg chg="del">
          <ac:chgData name="주 재빈" userId="69d41820709f03c0" providerId="LiveId" clId="{53A923B0-AD87-4146-B46D-45A1A13F56D9}" dt="2022-11-23T05:10:56.375" v="27289" actId="478"/>
          <ac:grpSpMkLst>
            <pc:docMk/>
            <pc:sldMk cId="2694652403" sldId="554"/>
            <ac:grpSpMk id="9" creationId="{C1304694-F531-FE3E-E027-C49EF5025CF2}"/>
          </ac:grpSpMkLst>
        </pc:grpChg>
        <pc:grpChg chg="del">
          <ac:chgData name="주 재빈" userId="69d41820709f03c0" providerId="LiveId" clId="{53A923B0-AD87-4146-B46D-45A1A13F56D9}" dt="2022-11-22T11:06:32.626" v="20200" actId="478"/>
          <ac:grpSpMkLst>
            <pc:docMk/>
            <pc:sldMk cId="2694652403" sldId="554"/>
            <ac:grpSpMk id="20" creationId="{B99DA7AD-AB43-1031-1DF6-E2AFF7948B09}"/>
          </ac:grpSpMkLst>
        </pc:grpChg>
        <pc:picChg chg="add del mod">
          <ac:chgData name="주 재빈" userId="69d41820709f03c0" providerId="LiveId" clId="{53A923B0-AD87-4146-B46D-45A1A13F56D9}" dt="2022-11-22T11:08:48.509" v="20205"/>
          <ac:picMkLst>
            <pc:docMk/>
            <pc:sldMk cId="2694652403" sldId="554"/>
            <ac:picMk id="4" creationId="{E28530B4-2643-5E01-E758-58770716B8AA}"/>
          </ac:picMkLst>
        </pc:picChg>
        <pc:picChg chg="add del mod">
          <ac:chgData name="주 재빈" userId="69d41820709f03c0" providerId="LiveId" clId="{53A923B0-AD87-4146-B46D-45A1A13F56D9}" dt="2022-11-23T05:10:56.992" v="27290" actId="478"/>
          <ac:picMkLst>
            <pc:docMk/>
            <pc:sldMk cId="2694652403" sldId="554"/>
            <ac:picMk id="10" creationId="{F72C480E-39D0-EB9B-FBEC-51800BF3254C}"/>
          </ac:picMkLst>
        </pc:picChg>
        <pc:picChg chg="add mod ord">
          <ac:chgData name="주 재빈" userId="69d41820709f03c0" providerId="LiveId" clId="{53A923B0-AD87-4146-B46D-45A1A13F56D9}" dt="2022-11-23T05:26:31.740" v="28904" actId="208"/>
          <ac:picMkLst>
            <pc:docMk/>
            <pc:sldMk cId="2694652403" sldId="554"/>
            <ac:picMk id="13" creationId="{BB5A19F7-D44B-C423-F5C1-772FF91BA085}"/>
          </ac:picMkLst>
        </pc:picChg>
        <pc:picChg chg="add mod">
          <ac:chgData name="주 재빈" userId="69d41820709f03c0" providerId="LiveId" clId="{53A923B0-AD87-4146-B46D-45A1A13F56D9}" dt="2022-11-22T11:12:32.632" v="20326" actId="571"/>
          <ac:picMkLst>
            <pc:docMk/>
            <pc:sldMk cId="2694652403" sldId="554"/>
            <ac:picMk id="16" creationId="{32050D5E-9C5D-4ADB-49D6-103E75CC0EA5}"/>
          </ac:picMkLst>
        </pc:picChg>
      </pc:sldChg>
      <pc:sldChg chg="delSp add del mod">
        <pc:chgData name="주 재빈" userId="69d41820709f03c0" providerId="LiveId" clId="{53A923B0-AD87-4146-B46D-45A1A13F56D9}" dt="2022-11-22T11:16:39.983" v="20540" actId="47"/>
        <pc:sldMkLst>
          <pc:docMk/>
          <pc:sldMk cId="1543437370" sldId="555"/>
        </pc:sldMkLst>
        <pc:grpChg chg="del">
          <ac:chgData name="주 재빈" userId="69d41820709f03c0" providerId="LiveId" clId="{53A923B0-AD87-4146-B46D-45A1A13F56D9}" dt="2022-11-22T11:08:54.881" v="20209" actId="478"/>
          <ac:grpSpMkLst>
            <pc:docMk/>
            <pc:sldMk cId="1543437370" sldId="555"/>
            <ac:grpSpMk id="9" creationId="{C1304694-F531-FE3E-E027-C49EF5025CF2}"/>
          </ac:grpSpMkLst>
        </pc:grpChg>
      </pc:sldChg>
      <pc:sldChg chg="new del">
        <pc:chgData name="주 재빈" userId="69d41820709f03c0" providerId="LiveId" clId="{53A923B0-AD87-4146-B46D-45A1A13F56D9}" dt="2022-11-22T11:08:51.685" v="20207" actId="680"/>
        <pc:sldMkLst>
          <pc:docMk/>
          <pc:sldMk cId="2564136714" sldId="555"/>
        </pc:sldMkLst>
      </pc:sldChg>
      <pc:sldChg chg="addSp delSp modSp add mod">
        <pc:chgData name="주 재빈" userId="69d41820709f03c0" providerId="LiveId" clId="{53A923B0-AD87-4146-B46D-45A1A13F56D9}" dt="2022-11-23T05:25:44.490" v="28892" actId="20577"/>
        <pc:sldMkLst>
          <pc:docMk/>
          <pc:sldMk cId="3706342197" sldId="555"/>
        </pc:sldMkLst>
        <pc:spChg chg="del mod">
          <ac:chgData name="주 재빈" userId="69d41820709f03c0" providerId="LiveId" clId="{53A923B0-AD87-4146-B46D-45A1A13F56D9}" dt="2022-11-23T05:25:28.328" v="28886" actId="478"/>
          <ac:spMkLst>
            <pc:docMk/>
            <pc:sldMk cId="3706342197" sldId="555"/>
            <ac:spMk id="2" creationId="{5E1854E0-3998-38FB-E52A-AA83C9FE62DC}"/>
          </ac:spMkLst>
        </pc:spChg>
        <pc:spChg chg="add mod">
          <ac:chgData name="주 재빈" userId="69d41820709f03c0" providerId="LiveId" clId="{53A923B0-AD87-4146-B46D-45A1A13F56D9}" dt="2022-11-23T05:25:44.490" v="28892" actId="20577"/>
          <ac:spMkLst>
            <pc:docMk/>
            <pc:sldMk cId="3706342197" sldId="555"/>
            <ac:spMk id="3" creationId="{F49982E1-1F93-7048-AB26-84675B1ADB62}"/>
          </ac:spMkLst>
        </pc:spChg>
        <pc:spChg chg="add mod">
          <ac:chgData name="주 재빈" userId="69d41820709f03c0" providerId="LiveId" clId="{53A923B0-AD87-4146-B46D-45A1A13F56D9}" dt="2022-11-23T05:25:28.858" v="28887"/>
          <ac:spMkLst>
            <pc:docMk/>
            <pc:sldMk cId="3706342197" sldId="555"/>
            <ac:spMk id="4" creationId="{7BF9D5BC-C622-9D52-F5D4-C0B784A8060C}"/>
          </ac:spMkLst>
        </pc:spChg>
        <pc:spChg chg="del">
          <ac:chgData name="주 재빈" userId="69d41820709f03c0" providerId="LiveId" clId="{53A923B0-AD87-4146-B46D-45A1A13F56D9}" dt="2022-11-22T11:17:05.118" v="20559" actId="478"/>
          <ac:spMkLst>
            <pc:docMk/>
            <pc:sldMk cId="3706342197" sldId="555"/>
            <ac:spMk id="11" creationId="{95AE07B8-B678-E6C2-18A8-FB05263BBD34}"/>
          </ac:spMkLst>
        </pc:spChg>
        <pc:spChg chg="del">
          <ac:chgData name="주 재빈" userId="69d41820709f03c0" providerId="LiveId" clId="{53A923B0-AD87-4146-B46D-45A1A13F56D9}" dt="2022-11-22T11:17:05.745" v="20560" actId="478"/>
          <ac:spMkLst>
            <pc:docMk/>
            <pc:sldMk cId="3706342197" sldId="555"/>
            <ac:spMk id="12" creationId="{B480729A-3573-5680-E085-E6F8C8AF2CE4}"/>
          </ac:spMkLst>
        </pc:spChg>
        <pc:spChg chg="add del mod">
          <ac:chgData name="주 재빈" userId="69d41820709f03c0" providerId="LiveId" clId="{53A923B0-AD87-4146-B46D-45A1A13F56D9}" dt="2022-11-22T11:18:04.188" v="20635" actId="478"/>
          <ac:spMkLst>
            <pc:docMk/>
            <pc:sldMk cId="3706342197" sldId="555"/>
            <ac:spMk id="13" creationId="{E2ED31A2-0B4F-7D64-D402-3538CF2C7CBC}"/>
          </ac:spMkLst>
        </pc:spChg>
        <pc:spChg chg="del">
          <ac:chgData name="주 재빈" userId="69d41820709f03c0" providerId="LiveId" clId="{53A923B0-AD87-4146-B46D-45A1A13F56D9}" dt="2022-11-22T11:17:05.745" v="20560" actId="478"/>
          <ac:spMkLst>
            <pc:docMk/>
            <pc:sldMk cId="3706342197" sldId="555"/>
            <ac:spMk id="15" creationId="{BB143B11-6CC0-076A-15C9-94DDB0BA5AD0}"/>
          </ac:spMkLst>
        </pc:spChg>
        <pc:spChg chg="del">
          <ac:chgData name="주 재빈" userId="69d41820709f03c0" providerId="LiveId" clId="{53A923B0-AD87-4146-B46D-45A1A13F56D9}" dt="2022-11-22T11:17:05.745" v="20560" actId="478"/>
          <ac:spMkLst>
            <pc:docMk/>
            <pc:sldMk cId="3706342197" sldId="555"/>
            <ac:spMk id="21" creationId="{57EE31F1-09EE-2041-4016-E590796725C0}"/>
          </ac:spMkLst>
        </pc:spChg>
        <pc:spChg chg="del">
          <ac:chgData name="주 재빈" userId="69d41820709f03c0" providerId="LiveId" clId="{53A923B0-AD87-4146-B46D-45A1A13F56D9}" dt="2022-11-22T11:17:05.745" v="20560" actId="478"/>
          <ac:spMkLst>
            <pc:docMk/>
            <pc:sldMk cId="3706342197" sldId="555"/>
            <ac:spMk id="22" creationId="{E6496027-EFFD-DD88-D129-79D4C56AA368}"/>
          </ac:spMkLst>
        </pc:spChg>
        <pc:spChg chg="del">
          <ac:chgData name="주 재빈" userId="69d41820709f03c0" providerId="LiveId" clId="{53A923B0-AD87-4146-B46D-45A1A13F56D9}" dt="2022-11-22T11:17:05.745" v="20560" actId="478"/>
          <ac:spMkLst>
            <pc:docMk/>
            <pc:sldMk cId="3706342197" sldId="555"/>
            <ac:spMk id="23" creationId="{45E2B4FD-2A68-5671-8386-F5184106C1E9}"/>
          </ac:spMkLst>
        </pc:spChg>
        <pc:spChg chg="del">
          <ac:chgData name="주 재빈" userId="69d41820709f03c0" providerId="LiveId" clId="{53A923B0-AD87-4146-B46D-45A1A13F56D9}" dt="2022-11-22T11:17:05.745" v="20560" actId="478"/>
          <ac:spMkLst>
            <pc:docMk/>
            <pc:sldMk cId="3706342197" sldId="555"/>
            <ac:spMk id="24" creationId="{65582625-C0C3-3E98-76BF-3C572D74BA18}"/>
          </ac:spMkLst>
        </pc:spChg>
        <pc:grpChg chg="del">
          <ac:chgData name="주 재빈" userId="69d41820709f03c0" providerId="LiveId" clId="{53A923B0-AD87-4146-B46D-45A1A13F56D9}" dt="2022-11-22T11:16:58.329" v="20556" actId="478"/>
          <ac:grpSpMkLst>
            <pc:docMk/>
            <pc:sldMk cId="3706342197" sldId="555"/>
            <ac:grpSpMk id="9" creationId="{C1304694-F531-FE3E-E027-C49EF5025CF2}"/>
          </ac:grpSpMkLst>
        </pc:grpChg>
        <pc:picChg chg="add mod">
          <ac:chgData name="주 재빈" userId="69d41820709f03c0" providerId="LiveId" clId="{53A923B0-AD87-4146-B46D-45A1A13F56D9}" dt="2022-11-22T11:18:11.485" v="20637" actId="1076"/>
          <ac:picMkLst>
            <pc:docMk/>
            <pc:sldMk cId="3706342197" sldId="555"/>
            <ac:picMk id="5" creationId="{5A772661-9C9D-A5E8-B3BE-290126571EAC}"/>
          </ac:picMkLst>
        </pc:picChg>
        <pc:picChg chg="del">
          <ac:chgData name="주 재빈" userId="69d41820709f03c0" providerId="LiveId" clId="{53A923B0-AD87-4146-B46D-45A1A13F56D9}" dt="2022-11-22T11:17:03.083" v="20558" actId="478"/>
          <ac:picMkLst>
            <pc:docMk/>
            <pc:sldMk cId="3706342197" sldId="555"/>
            <ac:picMk id="10" creationId="{F72C480E-39D0-EB9B-FBEC-51800BF3254C}"/>
          </ac:picMkLst>
        </pc:picChg>
        <pc:picChg chg="add del mod">
          <ac:chgData name="주 재빈" userId="69d41820709f03c0" providerId="LiveId" clId="{53A923B0-AD87-4146-B46D-45A1A13F56D9}" dt="2022-11-22T11:18:13.276" v="20639"/>
          <ac:picMkLst>
            <pc:docMk/>
            <pc:sldMk cId="3706342197" sldId="555"/>
            <ac:picMk id="14" creationId="{B930016C-1432-6E85-5BA0-5519E9944CC9}"/>
          </ac:picMkLst>
        </pc:picChg>
      </pc:sldChg>
      <pc:sldChg chg="addSp delSp modSp add mod">
        <pc:chgData name="주 재빈" userId="69d41820709f03c0" providerId="LiveId" clId="{53A923B0-AD87-4146-B46D-45A1A13F56D9}" dt="2022-11-23T05:25:36.214" v="28889"/>
        <pc:sldMkLst>
          <pc:docMk/>
          <pc:sldMk cId="2327756193" sldId="556"/>
        </pc:sldMkLst>
        <pc:spChg chg="del mod">
          <ac:chgData name="주 재빈" userId="69d41820709f03c0" providerId="LiveId" clId="{53A923B0-AD87-4146-B46D-45A1A13F56D9}" dt="2022-11-23T05:25:35.644" v="28888" actId="478"/>
          <ac:spMkLst>
            <pc:docMk/>
            <pc:sldMk cId="2327756193" sldId="556"/>
            <ac:spMk id="2" creationId="{5E1854E0-3998-38FB-E52A-AA83C9FE62DC}"/>
          </ac:spMkLst>
        </pc:spChg>
        <pc:spChg chg="mod">
          <ac:chgData name="주 재빈" userId="69d41820709f03c0" providerId="LiveId" clId="{53A923B0-AD87-4146-B46D-45A1A13F56D9}" dt="2022-11-22T11:18:21.054" v="20671"/>
          <ac:spMkLst>
            <pc:docMk/>
            <pc:sldMk cId="2327756193" sldId="556"/>
            <ac:spMk id="3" creationId="{F49982E1-1F93-7048-AB26-84675B1ADB62}"/>
          </ac:spMkLst>
        </pc:spChg>
        <pc:spChg chg="add mod">
          <ac:chgData name="주 재빈" userId="69d41820709f03c0" providerId="LiveId" clId="{53A923B0-AD87-4146-B46D-45A1A13F56D9}" dt="2022-11-23T05:25:36.214" v="28889"/>
          <ac:spMkLst>
            <pc:docMk/>
            <pc:sldMk cId="2327756193" sldId="556"/>
            <ac:spMk id="4" creationId="{1C426BC8-343E-437F-29FB-63734D87A34D}"/>
          </ac:spMkLst>
        </pc:spChg>
        <pc:picChg chg="del">
          <ac:chgData name="주 재빈" userId="69d41820709f03c0" providerId="LiveId" clId="{53A923B0-AD87-4146-B46D-45A1A13F56D9}" dt="2022-11-22T11:18:21.362" v="20672" actId="478"/>
          <ac:picMkLst>
            <pc:docMk/>
            <pc:sldMk cId="2327756193" sldId="556"/>
            <ac:picMk id="5" creationId="{5A772661-9C9D-A5E8-B3BE-290126571EAC}"/>
          </ac:picMkLst>
        </pc:picChg>
        <pc:picChg chg="add mod modCrop">
          <ac:chgData name="주 재빈" userId="69d41820709f03c0" providerId="LiveId" clId="{53A923B0-AD87-4146-B46D-45A1A13F56D9}" dt="2022-11-22T11:18:59.700" v="20679" actId="1076"/>
          <ac:picMkLst>
            <pc:docMk/>
            <pc:sldMk cId="2327756193" sldId="556"/>
            <ac:picMk id="6" creationId="{15958C57-3351-79C4-C69D-CD9C21621C5B}"/>
          </ac:picMkLst>
        </pc:picChg>
      </pc:sldChg>
      <pc:sldChg chg="add del">
        <pc:chgData name="주 재빈" userId="69d41820709f03c0" providerId="LiveId" clId="{53A923B0-AD87-4146-B46D-45A1A13F56D9}" dt="2022-11-22T11:08:56.018" v="20211"/>
        <pc:sldMkLst>
          <pc:docMk/>
          <pc:sldMk cId="2585837517" sldId="556"/>
        </pc:sldMkLst>
      </pc:sldChg>
      <pc:sldChg chg="addSp delSp modSp add mod">
        <pc:chgData name="주 재빈" userId="69d41820709f03c0" providerId="LiveId" clId="{53A923B0-AD87-4146-B46D-45A1A13F56D9}" dt="2022-11-23T05:27:31.567" v="29000" actId="1035"/>
        <pc:sldMkLst>
          <pc:docMk/>
          <pc:sldMk cId="350326744" sldId="557"/>
        </pc:sldMkLst>
        <pc:spChg chg="del mod">
          <ac:chgData name="주 재빈" userId="69d41820709f03c0" providerId="LiveId" clId="{53A923B0-AD87-4146-B46D-45A1A13F56D9}" dt="2022-11-23T05:26:11.449" v="28897" actId="478"/>
          <ac:spMkLst>
            <pc:docMk/>
            <pc:sldMk cId="350326744" sldId="557"/>
            <ac:spMk id="2" creationId="{5E1854E0-3998-38FB-E52A-AA83C9FE62DC}"/>
          </ac:spMkLst>
        </pc:spChg>
        <pc:spChg chg="del mod">
          <ac:chgData name="주 재빈" userId="69d41820709f03c0" providerId="LiveId" clId="{53A923B0-AD87-4146-B46D-45A1A13F56D9}" dt="2022-11-23T05:26:10.482" v="28896" actId="478"/>
          <ac:spMkLst>
            <pc:docMk/>
            <pc:sldMk cId="350326744" sldId="557"/>
            <ac:spMk id="3" creationId="{F49982E1-1F93-7048-AB26-84675B1ADB62}"/>
          </ac:spMkLst>
        </pc:spChg>
        <pc:spChg chg="add mod">
          <ac:chgData name="주 재빈" userId="69d41820709f03c0" providerId="LiveId" clId="{53A923B0-AD87-4146-B46D-45A1A13F56D9}" dt="2022-11-23T05:26:12.293" v="28898"/>
          <ac:spMkLst>
            <pc:docMk/>
            <pc:sldMk cId="350326744" sldId="557"/>
            <ac:spMk id="4" creationId="{DA588855-5067-721C-C0B4-9DA2A5ECE38D}"/>
          </ac:spMkLst>
        </pc:spChg>
        <pc:spChg chg="add mod">
          <ac:chgData name="주 재빈" userId="69d41820709f03c0" providerId="LiveId" clId="{53A923B0-AD87-4146-B46D-45A1A13F56D9}" dt="2022-11-23T05:26:12.293" v="28898"/>
          <ac:spMkLst>
            <pc:docMk/>
            <pc:sldMk cId="350326744" sldId="557"/>
            <ac:spMk id="6" creationId="{9EFE4205-CA0D-4FB0-3865-D37C5B729593}"/>
          </ac:spMkLst>
        </pc:spChg>
        <pc:spChg chg="add del mod">
          <ac:chgData name="주 재빈" userId="69d41820709f03c0" providerId="LiveId" clId="{53A923B0-AD87-4146-B46D-45A1A13F56D9}" dt="2022-11-23T05:26:20.900" v="28899" actId="478"/>
          <ac:spMkLst>
            <pc:docMk/>
            <pc:sldMk cId="350326744" sldId="557"/>
            <ac:spMk id="8" creationId="{5E6ECB53-AEAD-DF1B-AACA-805B8365845A}"/>
          </ac:spMkLst>
        </pc:spChg>
        <pc:spChg chg="add mod">
          <ac:chgData name="주 재빈" userId="69d41820709f03c0" providerId="LiveId" clId="{53A923B0-AD87-4146-B46D-45A1A13F56D9}" dt="2022-11-23T05:27:31.567" v="29000" actId="1035"/>
          <ac:spMkLst>
            <pc:docMk/>
            <pc:sldMk cId="350326744" sldId="557"/>
            <ac:spMk id="9" creationId="{E776AF9F-4564-C8A0-DABA-F533B2256D21}"/>
          </ac:spMkLst>
        </pc:spChg>
        <pc:picChg chg="add mod">
          <ac:chgData name="주 재빈" userId="69d41820709f03c0" providerId="LiveId" clId="{53A923B0-AD87-4146-B46D-45A1A13F56D9}" dt="2022-11-23T05:27:31.567" v="29000" actId="1035"/>
          <ac:picMkLst>
            <pc:docMk/>
            <pc:sldMk cId="350326744" sldId="557"/>
            <ac:picMk id="5" creationId="{CE8DE470-9BDF-81B5-8969-988AC9223230}"/>
          </ac:picMkLst>
        </pc:picChg>
        <pc:picChg chg="del">
          <ac:chgData name="주 재빈" userId="69d41820709f03c0" providerId="LiveId" clId="{53A923B0-AD87-4146-B46D-45A1A13F56D9}" dt="2022-11-22T11:20:05.888" v="20746" actId="478"/>
          <ac:picMkLst>
            <pc:docMk/>
            <pc:sldMk cId="350326744" sldId="557"/>
            <ac:picMk id="6" creationId="{15958C57-3351-79C4-C69D-CD9C21621C5B}"/>
          </ac:picMkLst>
        </pc:picChg>
      </pc:sldChg>
      <pc:sldChg chg="addSp delSp modSp add mod">
        <pc:chgData name="주 재빈" userId="69d41820709f03c0" providerId="LiveId" clId="{53A923B0-AD87-4146-B46D-45A1A13F56D9}" dt="2022-11-23T14:52:12.690" v="30565" actId="20577"/>
        <pc:sldMkLst>
          <pc:docMk/>
          <pc:sldMk cId="2054968743" sldId="558"/>
        </pc:sldMkLst>
        <pc:spChg chg="del mod">
          <ac:chgData name="주 재빈" userId="69d41820709f03c0" providerId="LiveId" clId="{53A923B0-AD87-4146-B46D-45A1A13F56D9}" dt="2022-11-23T05:31:05.773" v="29093" actId="478"/>
          <ac:spMkLst>
            <pc:docMk/>
            <pc:sldMk cId="2054968743" sldId="558"/>
            <ac:spMk id="2" creationId="{5E1854E0-3998-38FB-E52A-AA83C9FE62DC}"/>
          </ac:spMkLst>
        </pc:spChg>
        <pc:spChg chg="add mod">
          <ac:chgData name="주 재빈" userId="69d41820709f03c0" providerId="LiveId" clId="{53A923B0-AD87-4146-B46D-45A1A13F56D9}" dt="2022-11-23T14:52:12.690" v="30565" actId="20577"/>
          <ac:spMkLst>
            <pc:docMk/>
            <pc:sldMk cId="2054968743" sldId="558"/>
            <ac:spMk id="3" creationId="{F1437087-BBC5-81E0-A269-FFE79B5DE459}"/>
          </ac:spMkLst>
        </pc:spChg>
        <pc:spChg chg="del mod">
          <ac:chgData name="주 재빈" userId="69d41820709f03c0" providerId="LiveId" clId="{53A923B0-AD87-4146-B46D-45A1A13F56D9}" dt="2022-11-22T11:22:04.246" v="21129" actId="478"/>
          <ac:spMkLst>
            <pc:docMk/>
            <pc:sldMk cId="2054968743" sldId="558"/>
            <ac:spMk id="3" creationId="{F49982E1-1F93-7048-AB26-84675B1ADB62}"/>
          </ac:spMkLst>
        </pc:spChg>
        <pc:spChg chg="add del mod">
          <ac:chgData name="주 재빈" userId="69d41820709f03c0" providerId="LiveId" clId="{53A923B0-AD87-4146-B46D-45A1A13F56D9}" dt="2022-11-23T05:28:41.134" v="29056" actId="478"/>
          <ac:spMkLst>
            <pc:docMk/>
            <pc:sldMk cId="2054968743" sldId="558"/>
            <ac:spMk id="4" creationId="{B289F44F-413F-E22C-EC67-2FA759DBB433}"/>
          </ac:spMkLst>
        </pc:spChg>
        <pc:spChg chg="add mod">
          <ac:chgData name="주 재빈" userId="69d41820709f03c0" providerId="LiveId" clId="{53A923B0-AD87-4146-B46D-45A1A13F56D9}" dt="2022-11-23T05:28:41.731" v="29057"/>
          <ac:spMkLst>
            <pc:docMk/>
            <pc:sldMk cId="2054968743" sldId="558"/>
            <ac:spMk id="5" creationId="{C8A82D79-0A4B-B24F-495E-F143196F1826}"/>
          </ac:spMkLst>
        </pc:spChg>
        <pc:spChg chg="add del mod">
          <ac:chgData name="주 재빈" userId="69d41820709f03c0" providerId="LiveId" clId="{53A923B0-AD87-4146-B46D-45A1A13F56D9}" dt="2022-11-23T05:29:06.810" v="29065" actId="478"/>
          <ac:spMkLst>
            <pc:docMk/>
            <pc:sldMk cId="2054968743" sldId="558"/>
            <ac:spMk id="6" creationId="{2C9C520A-E2ED-1468-6E00-880D72E73E31}"/>
          </ac:spMkLst>
        </pc:spChg>
        <pc:spChg chg="add del mod">
          <ac:chgData name="주 재빈" userId="69d41820709f03c0" providerId="LiveId" clId="{53A923B0-AD87-4146-B46D-45A1A13F56D9}" dt="2022-11-22T11:22:15.580" v="21133"/>
          <ac:spMkLst>
            <pc:docMk/>
            <pc:sldMk cId="2054968743" sldId="558"/>
            <ac:spMk id="6" creationId="{50D5B9E5-702D-8060-5D8A-8D7D9B1A3392}"/>
          </ac:spMkLst>
        </pc:spChg>
        <pc:spChg chg="del mod">
          <ac:chgData name="주 재빈" userId="69d41820709f03c0" providerId="LiveId" clId="{53A923B0-AD87-4146-B46D-45A1A13F56D9}" dt="2022-11-23T05:27:51.440" v="29028" actId="478"/>
          <ac:spMkLst>
            <pc:docMk/>
            <pc:sldMk cId="2054968743" sldId="558"/>
            <ac:spMk id="8" creationId="{5E6ECB53-AEAD-DF1B-AACA-805B8365845A}"/>
          </ac:spMkLst>
        </pc:spChg>
        <pc:spChg chg="add mod">
          <ac:chgData name="주 재빈" userId="69d41820709f03c0" providerId="LiveId" clId="{53A923B0-AD87-4146-B46D-45A1A13F56D9}" dt="2022-11-23T05:29:55.549" v="29079" actId="1076"/>
          <ac:spMkLst>
            <pc:docMk/>
            <pc:sldMk cId="2054968743" sldId="558"/>
            <ac:spMk id="9" creationId="{F088B9F3-9B3C-9F72-9E6A-4985BD32B1F0}"/>
          </ac:spMkLst>
        </pc:spChg>
        <pc:spChg chg="add mod">
          <ac:chgData name="주 재빈" userId="69d41820709f03c0" providerId="LiveId" clId="{53A923B0-AD87-4146-B46D-45A1A13F56D9}" dt="2022-11-23T05:31:06.331" v="29094"/>
          <ac:spMkLst>
            <pc:docMk/>
            <pc:sldMk cId="2054968743" sldId="558"/>
            <ac:spMk id="31" creationId="{AF026AFA-C07C-9E3A-4F2C-17424DEAF1D2}"/>
          </ac:spMkLst>
        </pc:spChg>
        <pc:spChg chg="add mod">
          <ac:chgData name="주 재빈" userId="69d41820709f03c0" providerId="LiveId" clId="{53A923B0-AD87-4146-B46D-45A1A13F56D9}" dt="2022-11-23T05:31:06.331" v="29094"/>
          <ac:spMkLst>
            <pc:docMk/>
            <pc:sldMk cId="2054968743" sldId="558"/>
            <ac:spMk id="32" creationId="{2874F3BA-A38E-D7FB-4E4F-59E4EC0C1B3A}"/>
          </ac:spMkLst>
        </pc:spChg>
        <pc:picChg chg="del">
          <ac:chgData name="주 재빈" userId="69d41820709f03c0" providerId="LiveId" clId="{53A923B0-AD87-4146-B46D-45A1A13F56D9}" dt="2022-11-22T11:21:34.259" v="21084" actId="478"/>
          <ac:picMkLst>
            <pc:docMk/>
            <pc:sldMk cId="2054968743" sldId="558"/>
            <ac:picMk id="5" creationId="{CE8DE470-9BDF-81B5-8969-988AC9223230}"/>
          </ac:picMkLst>
        </pc:picChg>
        <pc:picChg chg="add del mod">
          <ac:chgData name="주 재빈" userId="69d41820709f03c0" providerId="LiveId" clId="{53A923B0-AD87-4146-B46D-45A1A13F56D9}" dt="2022-11-23T05:28:47.723" v="29059" actId="21"/>
          <ac:picMkLst>
            <pc:docMk/>
            <pc:sldMk cId="2054968743" sldId="558"/>
            <ac:picMk id="10" creationId="{519D4EB7-BEB8-58B3-81B3-330A671C73C6}"/>
          </ac:picMkLst>
        </pc:picChg>
        <pc:picChg chg="add del mod">
          <ac:chgData name="주 재빈" userId="69d41820709f03c0" providerId="LiveId" clId="{53A923B0-AD87-4146-B46D-45A1A13F56D9}" dt="2022-11-23T05:28:48.872" v="29060" actId="478"/>
          <ac:picMkLst>
            <pc:docMk/>
            <pc:sldMk cId="2054968743" sldId="558"/>
            <ac:picMk id="11" creationId="{77B4E4DD-B8DA-16C7-D01F-D88C262FF883}"/>
          </ac:picMkLst>
        </pc:picChg>
        <pc:picChg chg="add del mod">
          <ac:chgData name="주 재빈" userId="69d41820709f03c0" providerId="LiveId" clId="{53A923B0-AD87-4146-B46D-45A1A13F56D9}" dt="2022-11-23T05:29:43.199" v="29074" actId="478"/>
          <ac:picMkLst>
            <pc:docMk/>
            <pc:sldMk cId="2054968743" sldId="558"/>
            <ac:picMk id="12" creationId="{7559C124-2945-EC8A-70D7-AFE360571BAE}"/>
          </ac:picMkLst>
        </pc:picChg>
        <pc:picChg chg="add del mod">
          <ac:chgData name="주 재빈" userId="69d41820709f03c0" providerId="LiveId" clId="{53A923B0-AD87-4146-B46D-45A1A13F56D9}" dt="2022-11-23T05:29:12.852" v="29070" actId="478"/>
          <ac:picMkLst>
            <pc:docMk/>
            <pc:sldMk cId="2054968743" sldId="558"/>
            <ac:picMk id="13" creationId="{5B219FF0-A911-8C9D-CA98-B97C6E149E57}"/>
          </ac:picMkLst>
        </pc:picChg>
        <pc:picChg chg="add mod">
          <ac:chgData name="주 재빈" userId="69d41820709f03c0" providerId="LiveId" clId="{53A923B0-AD87-4146-B46D-45A1A13F56D9}" dt="2022-11-23T05:30:21.819" v="29088" actId="14100"/>
          <ac:picMkLst>
            <pc:docMk/>
            <pc:sldMk cId="2054968743" sldId="558"/>
            <ac:picMk id="19" creationId="{91D4B34D-C39C-ADFA-DD14-7C6D66EC7DB8}"/>
          </ac:picMkLst>
        </pc:picChg>
        <pc:picChg chg="add mod">
          <ac:chgData name="주 재빈" userId="69d41820709f03c0" providerId="LiveId" clId="{53A923B0-AD87-4146-B46D-45A1A13F56D9}" dt="2022-11-23T05:29:51.116" v="29078" actId="1076"/>
          <ac:picMkLst>
            <pc:docMk/>
            <pc:sldMk cId="2054968743" sldId="558"/>
            <ac:picMk id="21" creationId="{D6CE9E1C-E479-85DA-D2DD-443D12C1B3CF}"/>
          </ac:picMkLst>
        </pc:picChg>
        <pc:cxnChg chg="add del mod">
          <ac:chgData name="주 재빈" userId="69d41820709f03c0" providerId="LiveId" clId="{53A923B0-AD87-4146-B46D-45A1A13F56D9}" dt="2022-11-23T05:29:10.318" v="29068" actId="478"/>
          <ac:cxnSpMkLst>
            <pc:docMk/>
            <pc:sldMk cId="2054968743" sldId="558"/>
            <ac:cxnSpMk id="14" creationId="{A7A2E760-AA4C-CA0B-F7DD-4E68A167125E}"/>
          </ac:cxnSpMkLst>
        </pc:cxnChg>
        <pc:cxnChg chg="add del mod">
          <ac:chgData name="주 재빈" userId="69d41820709f03c0" providerId="LiveId" clId="{53A923B0-AD87-4146-B46D-45A1A13F56D9}" dt="2022-11-23T05:29:11.726" v="29069" actId="478"/>
          <ac:cxnSpMkLst>
            <pc:docMk/>
            <pc:sldMk cId="2054968743" sldId="558"/>
            <ac:cxnSpMk id="15" creationId="{2D95700E-369D-98A0-4EAE-A2C86C69D497}"/>
          </ac:cxnSpMkLst>
        </pc:cxnChg>
        <pc:cxnChg chg="add mod">
          <ac:chgData name="주 재빈" userId="69d41820709f03c0" providerId="LiveId" clId="{53A923B0-AD87-4146-B46D-45A1A13F56D9}" dt="2022-11-23T05:30:39.488" v="29090" actId="14100"/>
          <ac:cxnSpMkLst>
            <pc:docMk/>
            <pc:sldMk cId="2054968743" sldId="558"/>
            <ac:cxnSpMk id="16" creationId="{BC95C433-B9EA-94C4-257B-AB02F0058CC2}"/>
          </ac:cxnSpMkLst>
        </pc:cxnChg>
        <pc:cxnChg chg="add mod">
          <ac:chgData name="주 재빈" userId="69d41820709f03c0" providerId="LiveId" clId="{53A923B0-AD87-4146-B46D-45A1A13F56D9}" dt="2022-11-23T05:30:35.944" v="29089" actId="14100"/>
          <ac:cxnSpMkLst>
            <pc:docMk/>
            <pc:sldMk cId="2054968743" sldId="558"/>
            <ac:cxnSpMk id="17" creationId="{88369E9E-90D2-403B-7FC4-E7626A59BACF}"/>
          </ac:cxnSpMkLst>
        </pc:cxnChg>
        <pc:cxnChg chg="add mod">
          <ac:chgData name="주 재빈" userId="69d41820709f03c0" providerId="LiveId" clId="{53A923B0-AD87-4146-B46D-45A1A13F56D9}" dt="2022-11-23T05:30:48.698" v="29091" actId="14100"/>
          <ac:cxnSpMkLst>
            <pc:docMk/>
            <pc:sldMk cId="2054968743" sldId="558"/>
            <ac:cxnSpMk id="18" creationId="{358EFD4F-8173-E140-592F-FC57DDBD7EE1}"/>
          </ac:cxnSpMkLst>
        </pc:cxnChg>
      </pc:sldChg>
      <pc:sldChg chg="addSp delSp modSp add del mod">
        <pc:chgData name="주 재빈" userId="69d41820709f03c0" providerId="LiveId" clId="{53A923B0-AD87-4146-B46D-45A1A13F56D9}" dt="2022-11-23T05:32:51.032" v="29208" actId="47"/>
        <pc:sldMkLst>
          <pc:docMk/>
          <pc:sldMk cId="860125802" sldId="559"/>
        </pc:sldMkLst>
        <pc:spChg chg="mod">
          <ac:chgData name="주 재빈" userId="69d41820709f03c0" providerId="LiveId" clId="{53A923B0-AD87-4146-B46D-45A1A13F56D9}" dt="2022-11-22T11:22:26.188" v="21169" actId="20577"/>
          <ac:spMkLst>
            <pc:docMk/>
            <pc:sldMk cId="860125802" sldId="559"/>
            <ac:spMk id="2" creationId="{5E1854E0-3998-38FB-E52A-AA83C9FE62DC}"/>
          </ac:spMkLst>
        </pc:spChg>
        <pc:spChg chg="del">
          <ac:chgData name="주 재빈" userId="69d41820709f03c0" providerId="LiveId" clId="{53A923B0-AD87-4146-B46D-45A1A13F56D9}" dt="2022-11-22T11:22:28.315" v="21170" actId="478"/>
          <ac:spMkLst>
            <pc:docMk/>
            <pc:sldMk cId="860125802" sldId="559"/>
            <ac:spMk id="4" creationId="{B289F44F-413F-E22C-EC67-2FA759DBB433}"/>
          </ac:spMkLst>
        </pc:spChg>
        <pc:spChg chg="add del">
          <ac:chgData name="주 재빈" userId="69d41820709f03c0" providerId="LiveId" clId="{53A923B0-AD87-4146-B46D-45A1A13F56D9}" dt="2022-11-22T11:22:29.678" v="21171" actId="478"/>
          <ac:spMkLst>
            <pc:docMk/>
            <pc:sldMk cId="860125802" sldId="559"/>
            <ac:spMk id="5" creationId="{B564F3B8-C463-C8D8-5550-582086A0ED57}"/>
          </ac:spMkLst>
        </pc:spChg>
        <pc:spChg chg="del">
          <ac:chgData name="주 재빈" userId="69d41820709f03c0" providerId="LiveId" clId="{53A923B0-AD87-4146-B46D-45A1A13F56D9}" dt="2022-11-22T11:22:30.267" v="21172" actId="478"/>
          <ac:spMkLst>
            <pc:docMk/>
            <pc:sldMk cId="860125802" sldId="559"/>
            <ac:spMk id="8" creationId="{5E6ECB53-AEAD-DF1B-AACA-805B8365845A}"/>
          </ac:spMkLst>
        </pc:spChg>
        <pc:spChg chg="add mod">
          <ac:chgData name="주 재빈" userId="69d41820709f03c0" providerId="LiveId" clId="{53A923B0-AD87-4146-B46D-45A1A13F56D9}" dt="2022-11-22T11:25:07.939" v="21187" actId="164"/>
          <ac:spMkLst>
            <pc:docMk/>
            <pc:sldMk cId="860125802" sldId="559"/>
            <ac:spMk id="10" creationId="{71654AB7-839B-E7CC-EEF9-10AEA26B1868}"/>
          </ac:spMkLst>
        </pc:spChg>
        <pc:spChg chg="add mod">
          <ac:chgData name="주 재빈" userId="69d41820709f03c0" providerId="LiveId" clId="{53A923B0-AD87-4146-B46D-45A1A13F56D9}" dt="2022-11-22T11:26:22.094" v="21226"/>
          <ac:spMkLst>
            <pc:docMk/>
            <pc:sldMk cId="860125802" sldId="559"/>
            <ac:spMk id="12" creationId="{069C1C43-E25E-4752-FF4E-81B7A5F38B08}"/>
          </ac:spMkLst>
        </pc:spChg>
        <pc:grpChg chg="add del mod">
          <ac:chgData name="주 재빈" userId="69d41820709f03c0" providerId="LiveId" clId="{53A923B0-AD87-4146-B46D-45A1A13F56D9}" dt="2022-11-23T05:31:18.071" v="29096" actId="21"/>
          <ac:grpSpMkLst>
            <pc:docMk/>
            <pc:sldMk cId="860125802" sldId="559"/>
            <ac:grpSpMk id="11" creationId="{3EE8C9E0-7C1A-57D4-3BD5-E5276B06FA2F}"/>
          </ac:grpSpMkLst>
        </pc:grpChg>
        <pc:grpChg chg="add del mod">
          <ac:chgData name="주 재빈" userId="69d41820709f03c0" providerId="LiveId" clId="{53A923B0-AD87-4146-B46D-45A1A13F56D9}" dt="2022-11-23T05:31:18.071" v="29096" actId="21"/>
          <ac:grpSpMkLst>
            <pc:docMk/>
            <pc:sldMk cId="860125802" sldId="559"/>
            <ac:grpSpMk id="15" creationId="{A6AF21B3-AB1C-A06A-E191-A4FB02397C1D}"/>
          </ac:grpSpMkLst>
        </pc:grpChg>
        <pc:picChg chg="add mod">
          <ac:chgData name="주 재빈" userId="69d41820709f03c0" providerId="LiveId" clId="{53A923B0-AD87-4146-B46D-45A1A13F56D9}" dt="2022-11-22T11:25:07.939" v="21187" actId="164"/>
          <ac:picMkLst>
            <pc:docMk/>
            <pc:sldMk cId="860125802" sldId="559"/>
            <ac:picMk id="9" creationId="{A21F5BF1-157A-FE7E-3FBE-D4D9FFB027DC}"/>
          </ac:picMkLst>
        </pc:picChg>
        <pc:picChg chg="add mod">
          <ac:chgData name="주 재빈" userId="69d41820709f03c0" providerId="LiveId" clId="{53A923B0-AD87-4146-B46D-45A1A13F56D9}" dt="2022-11-22T11:25:57.952" v="21205" actId="164"/>
          <ac:picMkLst>
            <pc:docMk/>
            <pc:sldMk cId="860125802" sldId="559"/>
            <ac:picMk id="14" creationId="{861C2BC9-45BF-DB43-EDEF-7EFBA3D787E4}"/>
          </ac:picMkLst>
        </pc:picChg>
      </pc:sldChg>
      <pc:sldChg chg="addSp delSp modSp add mod">
        <pc:chgData name="주 재빈" userId="69d41820709f03c0" providerId="LiveId" clId="{53A923B0-AD87-4146-B46D-45A1A13F56D9}" dt="2022-11-23T03:21:27.186" v="24114" actId="20577"/>
        <pc:sldMkLst>
          <pc:docMk/>
          <pc:sldMk cId="3274214843" sldId="560"/>
        </pc:sldMkLst>
        <pc:spChg chg="del">
          <ac:chgData name="주 재빈" userId="69d41820709f03c0" providerId="LiveId" clId="{53A923B0-AD87-4146-B46D-45A1A13F56D9}" dt="2022-11-23T02:40:02.852" v="21466" actId="478"/>
          <ac:spMkLst>
            <pc:docMk/>
            <pc:sldMk cId="3274214843" sldId="560"/>
            <ac:spMk id="6" creationId="{5B4033A5-E633-3229-D93E-78494151BDEB}"/>
          </ac:spMkLst>
        </pc:spChg>
        <pc:spChg chg="add del mod">
          <ac:chgData name="주 재빈" userId="69d41820709f03c0" providerId="LiveId" clId="{53A923B0-AD87-4146-B46D-45A1A13F56D9}" dt="2022-11-23T02:49:51.510" v="22255" actId="478"/>
          <ac:spMkLst>
            <pc:docMk/>
            <pc:sldMk cId="3274214843" sldId="560"/>
            <ac:spMk id="9" creationId="{52BDF9DF-234E-2C72-7B94-DB731C327980}"/>
          </ac:spMkLst>
        </pc:spChg>
        <pc:spChg chg="add mod">
          <ac:chgData name="주 재빈" userId="69d41820709f03c0" providerId="LiveId" clId="{53A923B0-AD87-4146-B46D-45A1A13F56D9}" dt="2022-11-23T02:49:51.734" v="22256"/>
          <ac:spMkLst>
            <pc:docMk/>
            <pc:sldMk cId="3274214843" sldId="560"/>
            <ac:spMk id="12" creationId="{CB7000AD-DE48-8D52-61A2-95B53A29E60F}"/>
          </ac:spMkLst>
        </pc:spChg>
        <pc:spChg chg="mod">
          <ac:chgData name="주 재빈" userId="69d41820709f03c0" providerId="LiveId" clId="{53A923B0-AD87-4146-B46D-45A1A13F56D9}" dt="2022-11-23T03:21:27.186" v="24114" actId="20577"/>
          <ac:spMkLst>
            <pc:docMk/>
            <pc:sldMk cId="3274214843" sldId="560"/>
            <ac:spMk id="19" creationId="{C9E6FE19-FBDD-8CBE-0E39-01345DC6ACD6}"/>
          </ac:spMkLst>
        </pc:spChg>
        <pc:picChg chg="del">
          <ac:chgData name="주 재빈" userId="69d41820709f03c0" providerId="LiveId" clId="{53A923B0-AD87-4146-B46D-45A1A13F56D9}" dt="2022-11-23T02:41:30.115" v="21630" actId="478"/>
          <ac:picMkLst>
            <pc:docMk/>
            <pc:sldMk cId="3274214843" sldId="560"/>
            <ac:picMk id="3" creationId="{15C21DEC-E06F-5D6D-601D-9D1DF5078FF1}"/>
          </ac:picMkLst>
        </pc:picChg>
        <pc:picChg chg="add mod">
          <ac:chgData name="주 재빈" userId="69d41820709f03c0" providerId="LiveId" clId="{53A923B0-AD87-4146-B46D-45A1A13F56D9}" dt="2022-11-23T02:41:54.886" v="21661" actId="1036"/>
          <ac:picMkLst>
            <pc:docMk/>
            <pc:sldMk cId="3274214843" sldId="560"/>
            <ac:picMk id="7" creationId="{5E685883-08D5-2665-2CEF-27CC7EEA5ED7}"/>
          </ac:picMkLst>
        </pc:picChg>
        <pc:picChg chg="del">
          <ac:chgData name="주 재빈" userId="69d41820709f03c0" providerId="LiveId" clId="{53A923B0-AD87-4146-B46D-45A1A13F56D9}" dt="2022-11-23T02:41:31.269" v="21632" actId="478"/>
          <ac:picMkLst>
            <pc:docMk/>
            <pc:sldMk cId="3274214843" sldId="560"/>
            <ac:picMk id="8" creationId="{8D6D205E-76DB-CE21-AD5A-2E12BF4D8B4B}"/>
          </ac:picMkLst>
        </pc:picChg>
        <pc:picChg chg="del">
          <ac:chgData name="주 재빈" userId="69d41820709f03c0" providerId="LiveId" clId="{53A923B0-AD87-4146-B46D-45A1A13F56D9}" dt="2022-11-23T02:41:32.652" v="21634" actId="478"/>
          <ac:picMkLst>
            <pc:docMk/>
            <pc:sldMk cId="3274214843" sldId="560"/>
            <ac:picMk id="10" creationId="{D38A9CC6-D947-F254-8D90-2A66AB7C74FD}"/>
          </ac:picMkLst>
        </pc:picChg>
        <pc:cxnChg chg="del">
          <ac:chgData name="주 재빈" userId="69d41820709f03c0" providerId="LiveId" clId="{53A923B0-AD87-4146-B46D-45A1A13F56D9}" dt="2022-11-23T02:41:30.866" v="21631" actId="478"/>
          <ac:cxnSpMkLst>
            <pc:docMk/>
            <pc:sldMk cId="3274214843" sldId="560"/>
            <ac:cxnSpMk id="11" creationId="{1F7B18E8-DCD7-0309-900E-4FFB4B8C241A}"/>
          </ac:cxnSpMkLst>
        </pc:cxnChg>
        <pc:cxnChg chg="del mod">
          <ac:chgData name="주 재빈" userId="69d41820709f03c0" providerId="LiveId" clId="{53A923B0-AD87-4146-B46D-45A1A13F56D9}" dt="2022-11-23T02:41:32.362" v="21633" actId="478"/>
          <ac:cxnSpMkLst>
            <pc:docMk/>
            <pc:sldMk cId="3274214843" sldId="560"/>
            <ac:cxnSpMk id="13" creationId="{938CFCF3-2E53-8B1C-251A-585D497CF53E}"/>
          </ac:cxnSpMkLst>
        </pc:cxnChg>
      </pc:sldChg>
      <pc:sldChg chg="addSp delSp modSp add mod">
        <pc:chgData name="주 재빈" userId="69d41820709f03c0" providerId="LiveId" clId="{53A923B0-AD87-4146-B46D-45A1A13F56D9}" dt="2022-11-23T03:21:30.481" v="24118" actId="20577"/>
        <pc:sldMkLst>
          <pc:docMk/>
          <pc:sldMk cId="79931756" sldId="561"/>
        </pc:sldMkLst>
        <pc:spChg chg="add mod">
          <ac:chgData name="주 재빈" userId="69d41820709f03c0" providerId="LiveId" clId="{53A923B0-AD87-4146-B46D-45A1A13F56D9}" dt="2022-11-23T02:49:56.931" v="22258"/>
          <ac:spMkLst>
            <pc:docMk/>
            <pc:sldMk cId="79931756" sldId="561"/>
            <ac:spMk id="6" creationId="{3DEA85D2-6763-0926-F52C-32B522EDACEA}"/>
          </ac:spMkLst>
        </pc:spChg>
        <pc:spChg chg="del">
          <ac:chgData name="주 재빈" userId="69d41820709f03c0" providerId="LiveId" clId="{53A923B0-AD87-4146-B46D-45A1A13F56D9}" dt="2022-11-23T02:49:56.776" v="22257" actId="478"/>
          <ac:spMkLst>
            <pc:docMk/>
            <pc:sldMk cId="79931756" sldId="561"/>
            <ac:spMk id="9" creationId="{52BDF9DF-234E-2C72-7B94-DB731C327980}"/>
          </ac:spMkLst>
        </pc:spChg>
        <pc:spChg chg="mod">
          <ac:chgData name="주 재빈" userId="69d41820709f03c0" providerId="LiveId" clId="{53A923B0-AD87-4146-B46D-45A1A13F56D9}" dt="2022-11-23T03:21:30.481" v="24118" actId="20577"/>
          <ac:spMkLst>
            <pc:docMk/>
            <pc:sldMk cId="79931756" sldId="561"/>
            <ac:spMk id="19" creationId="{C9E6FE19-FBDD-8CBE-0E39-01345DC6ACD6}"/>
          </ac:spMkLst>
        </pc:spChg>
        <pc:picChg chg="add mod">
          <ac:chgData name="주 재빈" userId="69d41820709f03c0" providerId="LiveId" clId="{53A923B0-AD87-4146-B46D-45A1A13F56D9}" dt="2022-11-23T02:48:23.035" v="22092" actId="1036"/>
          <ac:picMkLst>
            <pc:docMk/>
            <pc:sldMk cId="79931756" sldId="561"/>
            <ac:picMk id="3" creationId="{80C261BC-D883-AF89-BB56-C34EBCA82694}"/>
          </ac:picMkLst>
        </pc:picChg>
        <pc:picChg chg="del">
          <ac:chgData name="주 재빈" userId="69d41820709f03c0" providerId="LiveId" clId="{53A923B0-AD87-4146-B46D-45A1A13F56D9}" dt="2022-11-23T02:47:32.377" v="22066" actId="478"/>
          <ac:picMkLst>
            <pc:docMk/>
            <pc:sldMk cId="79931756" sldId="561"/>
            <ac:picMk id="7" creationId="{5E685883-08D5-2665-2CEF-27CC7EEA5ED7}"/>
          </ac:picMkLst>
        </pc:picChg>
      </pc:sldChg>
      <pc:sldChg chg="addSp delSp modSp add mod ord">
        <pc:chgData name="주 재빈" userId="69d41820709f03c0" providerId="LiveId" clId="{53A923B0-AD87-4146-B46D-45A1A13F56D9}" dt="2022-11-23T04:18:24.593" v="24816" actId="208"/>
        <pc:sldMkLst>
          <pc:docMk/>
          <pc:sldMk cId="303226711" sldId="562"/>
        </pc:sldMkLst>
        <pc:spChg chg="del">
          <ac:chgData name="주 재빈" userId="69d41820709f03c0" providerId="LiveId" clId="{53A923B0-AD87-4146-B46D-45A1A13F56D9}" dt="2022-11-23T03:28:46.449" v="24583" actId="478"/>
          <ac:spMkLst>
            <pc:docMk/>
            <pc:sldMk cId="303226711" sldId="562"/>
            <ac:spMk id="7" creationId="{AEC64481-B0CB-86A9-8BE8-90E12BF1B3F5}"/>
          </ac:spMkLst>
        </pc:spChg>
        <pc:spChg chg="mod">
          <ac:chgData name="주 재빈" userId="69d41820709f03c0" providerId="LiveId" clId="{53A923B0-AD87-4146-B46D-45A1A13F56D9}" dt="2022-11-23T03:34:21.394" v="24771" actId="20577"/>
          <ac:spMkLst>
            <pc:docMk/>
            <pc:sldMk cId="303226711" sldId="562"/>
            <ac:spMk id="9" creationId="{446B0C59-B746-D74D-8E51-C727DDB444E9}"/>
          </ac:spMkLst>
        </pc:spChg>
        <pc:spChg chg="del">
          <ac:chgData name="주 재빈" userId="69d41820709f03c0" providerId="LiveId" clId="{53A923B0-AD87-4146-B46D-45A1A13F56D9}" dt="2022-11-23T03:26:48.582" v="24408" actId="478"/>
          <ac:spMkLst>
            <pc:docMk/>
            <pc:sldMk cId="303226711" sldId="562"/>
            <ac:spMk id="11" creationId="{D0921A30-68D5-14FA-E0AF-0469A605EACF}"/>
          </ac:spMkLst>
        </pc:spChg>
        <pc:spChg chg="del mod">
          <ac:chgData name="주 재빈" userId="69d41820709f03c0" providerId="LiveId" clId="{53A923B0-AD87-4146-B46D-45A1A13F56D9}" dt="2022-11-23T03:26:52.377" v="24412" actId="478"/>
          <ac:spMkLst>
            <pc:docMk/>
            <pc:sldMk cId="303226711" sldId="562"/>
            <ac:spMk id="12" creationId="{38E68E09-0561-DEB8-DF65-2DA20706A5C9}"/>
          </ac:spMkLst>
        </pc:spChg>
        <pc:spChg chg="del">
          <ac:chgData name="주 재빈" userId="69d41820709f03c0" providerId="LiveId" clId="{53A923B0-AD87-4146-B46D-45A1A13F56D9}" dt="2022-11-23T03:26:52.779" v="24413" actId="478"/>
          <ac:spMkLst>
            <pc:docMk/>
            <pc:sldMk cId="303226711" sldId="562"/>
            <ac:spMk id="13" creationId="{191FDDB0-03E4-9425-5D0E-7FE50A058110}"/>
          </ac:spMkLst>
        </pc:spChg>
        <pc:spChg chg="del">
          <ac:chgData name="주 재빈" userId="69d41820709f03c0" providerId="LiveId" clId="{53A923B0-AD87-4146-B46D-45A1A13F56D9}" dt="2022-11-23T03:26:50.481" v="24410" actId="478"/>
          <ac:spMkLst>
            <pc:docMk/>
            <pc:sldMk cId="303226711" sldId="562"/>
            <ac:spMk id="16" creationId="{BC04EECD-1CB3-E66D-126D-D595708FD7B4}"/>
          </ac:spMkLst>
        </pc:spChg>
        <pc:spChg chg="add del mod">
          <ac:chgData name="주 재빈" userId="69d41820709f03c0" providerId="LiveId" clId="{53A923B0-AD87-4146-B46D-45A1A13F56D9}" dt="2022-11-23T03:31:57.222" v="24625"/>
          <ac:spMkLst>
            <pc:docMk/>
            <pc:sldMk cId="303226711" sldId="562"/>
            <ac:spMk id="17" creationId="{D6DBC2D4-786D-4F1F-7165-999864D201A6}"/>
          </ac:spMkLst>
        </pc:spChg>
        <pc:spChg chg="add del mod">
          <ac:chgData name="주 재빈" userId="69d41820709f03c0" providerId="LiveId" clId="{53A923B0-AD87-4146-B46D-45A1A13F56D9}" dt="2022-11-23T03:32:14.739" v="24632" actId="478"/>
          <ac:spMkLst>
            <pc:docMk/>
            <pc:sldMk cId="303226711" sldId="562"/>
            <ac:spMk id="21" creationId="{38419357-992A-084C-369E-337F54457D50}"/>
          </ac:spMkLst>
        </pc:spChg>
        <pc:spChg chg="add mod">
          <ac:chgData name="주 재빈" userId="69d41820709f03c0" providerId="LiveId" clId="{53A923B0-AD87-4146-B46D-45A1A13F56D9}" dt="2022-11-23T03:33:21.005" v="24690" actId="1076"/>
          <ac:spMkLst>
            <pc:docMk/>
            <pc:sldMk cId="303226711" sldId="562"/>
            <ac:spMk id="27" creationId="{CFFF525D-2F9E-1F03-1E5A-F51E4A781470}"/>
          </ac:spMkLst>
        </pc:spChg>
        <pc:spChg chg="add mod">
          <ac:chgData name="주 재빈" userId="69d41820709f03c0" providerId="LiveId" clId="{53A923B0-AD87-4146-B46D-45A1A13F56D9}" dt="2022-11-23T03:34:02.044" v="24770" actId="20577"/>
          <ac:spMkLst>
            <pc:docMk/>
            <pc:sldMk cId="303226711" sldId="562"/>
            <ac:spMk id="28" creationId="{9B28C181-DECB-2108-6E25-B7D50374FF4F}"/>
          </ac:spMkLst>
        </pc:spChg>
        <pc:spChg chg="del">
          <ac:chgData name="주 재빈" userId="69d41820709f03c0" providerId="LiveId" clId="{53A923B0-AD87-4146-B46D-45A1A13F56D9}" dt="2022-11-23T03:26:47.498" v="24407" actId="478"/>
          <ac:spMkLst>
            <pc:docMk/>
            <pc:sldMk cId="303226711" sldId="562"/>
            <ac:spMk id="37" creationId="{106CEC72-31A7-0E1C-3744-B3237FD893AB}"/>
          </ac:spMkLst>
        </pc:spChg>
        <pc:picChg chg="add del mod">
          <ac:chgData name="주 재빈" userId="69d41820709f03c0" providerId="LiveId" clId="{53A923B0-AD87-4146-B46D-45A1A13F56D9}" dt="2022-11-23T03:31:46.068" v="24620" actId="478"/>
          <ac:picMkLst>
            <pc:docMk/>
            <pc:sldMk cId="303226711" sldId="562"/>
            <ac:picMk id="6" creationId="{DB77DAC8-8736-B059-DF24-6A46B1A12963}"/>
          </ac:picMkLst>
        </pc:picChg>
        <pc:picChg chg="del">
          <ac:chgData name="주 재빈" userId="69d41820709f03c0" providerId="LiveId" clId="{53A923B0-AD87-4146-B46D-45A1A13F56D9}" dt="2022-11-23T03:26:49.262" v="24409" actId="478"/>
          <ac:picMkLst>
            <pc:docMk/>
            <pc:sldMk cId="303226711" sldId="562"/>
            <ac:picMk id="8" creationId="{C769C84D-42A6-F8A5-61BA-0E51D4EFE128}"/>
          </ac:picMkLst>
        </pc:picChg>
        <pc:picChg chg="add del mod">
          <ac:chgData name="주 재빈" userId="69d41820709f03c0" providerId="LiveId" clId="{53A923B0-AD87-4146-B46D-45A1A13F56D9}" dt="2022-11-23T03:31:46.480" v="24621" actId="478"/>
          <ac:picMkLst>
            <pc:docMk/>
            <pc:sldMk cId="303226711" sldId="562"/>
            <ac:picMk id="14" creationId="{1DC20496-34DD-E269-1327-AE7216A06E16}"/>
          </ac:picMkLst>
        </pc:picChg>
        <pc:picChg chg="add del mod">
          <ac:chgData name="주 재빈" userId="69d41820709f03c0" providerId="LiveId" clId="{53A923B0-AD87-4146-B46D-45A1A13F56D9}" dt="2022-11-23T03:31:57.222" v="24625"/>
          <ac:picMkLst>
            <pc:docMk/>
            <pc:sldMk cId="303226711" sldId="562"/>
            <ac:picMk id="18" creationId="{FF7F38CD-C7B2-E2BB-868B-A38F2EB32DD9}"/>
          </ac:picMkLst>
        </pc:picChg>
        <pc:picChg chg="add del mod">
          <ac:chgData name="주 재빈" userId="69d41820709f03c0" providerId="LiveId" clId="{53A923B0-AD87-4146-B46D-45A1A13F56D9}" dt="2022-11-23T03:31:57.222" v="24625"/>
          <ac:picMkLst>
            <pc:docMk/>
            <pc:sldMk cId="303226711" sldId="562"/>
            <ac:picMk id="19" creationId="{EC79DA5C-BB38-5464-A633-4DA51FDA4EDF}"/>
          </ac:picMkLst>
        </pc:picChg>
        <pc:picChg chg="add del mod">
          <ac:chgData name="주 재빈" userId="69d41820709f03c0" providerId="LiveId" clId="{53A923B0-AD87-4146-B46D-45A1A13F56D9}" dt="2022-11-23T03:32:47.962" v="24675" actId="21"/>
          <ac:picMkLst>
            <pc:docMk/>
            <pc:sldMk cId="303226711" sldId="562"/>
            <ac:picMk id="22" creationId="{1B0CC3EE-3739-90DA-2B11-D8A3A694AF5F}"/>
          </ac:picMkLst>
        </pc:picChg>
        <pc:picChg chg="add mod">
          <ac:chgData name="주 재빈" userId="69d41820709f03c0" providerId="LiveId" clId="{53A923B0-AD87-4146-B46D-45A1A13F56D9}" dt="2022-11-23T04:18:24.593" v="24816" actId="208"/>
          <ac:picMkLst>
            <pc:docMk/>
            <pc:sldMk cId="303226711" sldId="562"/>
            <ac:picMk id="23" creationId="{5417B6BC-B593-5AD9-6518-6937B7B43A12}"/>
          </ac:picMkLst>
        </pc:picChg>
        <pc:picChg chg="add mod">
          <ac:chgData name="주 재빈" userId="69d41820709f03c0" providerId="LiveId" clId="{53A923B0-AD87-4146-B46D-45A1A13F56D9}" dt="2022-11-23T04:18:24.593" v="24816" actId="208"/>
          <ac:picMkLst>
            <pc:docMk/>
            <pc:sldMk cId="303226711" sldId="562"/>
            <ac:picMk id="26" creationId="{0730146F-351C-A33E-C351-F8C417072A9E}"/>
          </ac:picMkLst>
        </pc:picChg>
        <pc:cxnChg chg="add del mod">
          <ac:chgData name="주 재빈" userId="69d41820709f03c0" providerId="LiveId" clId="{53A923B0-AD87-4146-B46D-45A1A13F56D9}" dt="2022-11-23T03:31:46.972" v="24622" actId="478"/>
          <ac:cxnSpMkLst>
            <pc:docMk/>
            <pc:sldMk cId="303226711" sldId="562"/>
            <ac:cxnSpMk id="15" creationId="{1FE88880-87D7-3007-9890-1DD6F10F384D}"/>
          </ac:cxnSpMkLst>
        </pc:cxnChg>
        <pc:cxnChg chg="add del mod">
          <ac:chgData name="주 재빈" userId="69d41820709f03c0" providerId="LiveId" clId="{53A923B0-AD87-4146-B46D-45A1A13F56D9}" dt="2022-11-23T03:31:57.222" v="24625"/>
          <ac:cxnSpMkLst>
            <pc:docMk/>
            <pc:sldMk cId="303226711" sldId="562"/>
            <ac:cxnSpMk id="20" creationId="{01C30516-C74E-54F8-7AD1-BADBF9863754}"/>
          </ac:cxnSpMkLst>
        </pc:cxnChg>
        <pc:cxnChg chg="add mod">
          <ac:chgData name="주 재빈" userId="69d41820709f03c0" providerId="LiveId" clId="{53A923B0-AD87-4146-B46D-45A1A13F56D9}" dt="2022-11-23T03:33:02.081" v="24684" actId="1076"/>
          <ac:cxnSpMkLst>
            <pc:docMk/>
            <pc:sldMk cId="303226711" sldId="562"/>
            <ac:cxnSpMk id="24" creationId="{DC79EEF5-22A9-83F5-A0EF-C7DC592B1097}"/>
          </ac:cxnSpMkLst>
        </pc:cxnChg>
      </pc:sldChg>
      <pc:sldChg chg="add del">
        <pc:chgData name="주 재빈" userId="69d41820709f03c0" providerId="LiveId" clId="{53A923B0-AD87-4146-B46D-45A1A13F56D9}" dt="2022-11-23T04:39:57.409" v="25312" actId="47"/>
        <pc:sldMkLst>
          <pc:docMk/>
          <pc:sldMk cId="2421984544" sldId="563"/>
        </pc:sldMkLst>
      </pc:sldChg>
      <pc:sldChg chg="modSp add mod modAnim">
        <pc:chgData name="주 재빈" userId="69d41820709f03c0" providerId="LiveId" clId="{53A923B0-AD87-4146-B46D-45A1A13F56D9}" dt="2022-11-23T04:41:06.180" v="25445"/>
        <pc:sldMkLst>
          <pc:docMk/>
          <pc:sldMk cId="472794866" sldId="564"/>
        </pc:sldMkLst>
        <pc:spChg chg="mod ord">
          <ac:chgData name="주 재빈" userId="69d41820709f03c0" providerId="LiveId" clId="{53A923B0-AD87-4146-B46D-45A1A13F56D9}" dt="2022-11-23T04:40:58.083" v="25441" actId="1076"/>
          <ac:spMkLst>
            <pc:docMk/>
            <pc:sldMk cId="472794866" sldId="564"/>
            <ac:spMk id="10" creationId="{3FC5E602-FBF0-A3BB-C152-4619AA0392F2}"/>
          </ac:spMkLst>
        </pc:spChg>
      </pc:sldChg>
      <pc:sldChg chg="add del">
        <pc:chgData name="주 재빈" userId="69d41820709f03c0" providerId="LiveId" clId="{53A923B0-AD87-4146-B46D-45A1A13F56D9}" dt="2022-11-23T05:31:02.309" v="29092" actId="47"/>
        <pc:sldMkLst>
          <pc:docMk/>
          <pc:sldMk cId="1145971655" sldId="565"/>
        </pc:sldMkLst>
      </pc:sldChg>
      <pc:sldChg chg="addSp delSp modSp add mod">
        <pc:chgData name="주 재빈" userId="69d41820709f03c0" providerId="LiveId" clId="{53A923B0-AD87-4146-B46D-45A1A13F56D9}" dt="2022-11-23T05:32:43.190" v="29207" actId="20577"/>
        <pc:sldMkLst>
          <pc:docMk/>
          <pc:sldMk cId="1160030449" sldId="565"/>
        </pc:sldMkLst>
        <pc:spChg chg="mod">
          <ac:chgData name="주 재빈" userId="69d41820709f03c0" providerId="LiveId" clId="{53A923B0-AD87-4146-B46D-45A1A13F56D9}" dt="2022-11-23T05:32:08.691" v="29139" actId="20577"/>
          <ac:spMkLst>
            <pc:docMk/>
            <pc:sldMk cId="1160030449" sldId="565"/>
            <ac:spMk id="3" creationId="{F1437087-BBC5-81E0-A269-FFE79B5DE459}"/>
          </ac:spMkLst>
        </pc:spChg>
        <pc:spChg chg="del mod">
          <ac:chgData name="주 재빈" userId="69d41820709f03c0" providerId="LiveId" clId="{53A923B0-AD87-4146-B46D-45A1A13F56D9}" dt="2022-11-23T05:31:23.853" v="29098" actId="478"/>
          <ac:spMkLst>
            <pc:docMk/>
            <pc:sldMk cId="1160030449" sldId="565"/>
            <ac:spMk id="5" creationId="{C8A82D79-0A4B-B24F-495E-F143196F1826}"/>
          </ac:spMkLst>
        </pc:spChg>
        <pc:spChg chg="mod">
          <ac:chgData name="주 재빈" userId="69d41820709f03c0" providerId="LiveId" clId="{53A923B0-AD87-4146-B46D-45A1A13F56D9}" dt="2022-11-23T05:31:28.499" v="29105"/>
          <ac:spMkLst>
            <pc:docMk/>
            <pc:sldMk cId="1160030449" sldId="565"/>
            <ac:spMk id="6" creationId="{ACB8302B-C0E9-F887-601C-2CEB527C01A4}"/>
          </ac:spMkLst>
        </pc:spChg>
        <pc:spChg chg="del">
          <ac:chgData name="주 재빈" userId="69d41820709f03c0" providerId="LiveId" clId="{53A923B0-AD87-4146-B46D-45A1A13F56D9}" dt="2022-11-23T05:31:27.958" v="29104" actId="478"/>
          <ac:spMkLst>
            <pc:docMk/>
            <pc:sldMk cId="1160030449" sldId="565"/>
            <ac:spMk id="9" creationId="{F088B9F3-9B3C-9F72-9E6A-4985BD32B1F0}"/>
          </ac:spMkLst>
        </pc:spChg>
        <pc:spChg chg="mod">
          <ac:chgData name="주 재빈" userId="69d41820709f03c0" providerId="LiveId" clId="{53A923B0-AD87-4146-B46D-45A1A13F56D9}" dt="2022-11-23T05:32:43.190" v="29207" actId="20577"/>
          <ac:spMkLst>
            <pc:docMk/>
            <pc:sldMk cId="1160030449" sldId="565"/>
            <ac:spMk id="10" creationId="{6560646B-9796-AF94-E22F-2D757AB42134}"/>
          </ac:spMkLst>
        </pc:spChg>
        <pc:grpChg chg="add mod">
          <ac:chgData name="주 재빈" userId="69d41820709f03c0" providerId="LiveId" clId="{53A923B0-AD87-4146-B46D-45A1A13F56D9}" dt="2022-11-23T05:31:31.059" v="29125" actId="1036"/>
          <ac:grpSpMkLst>
            <pc:docMk/>
            <pc:sldMk cId="1160030449" sldId="565"/>
            <ac:grpSpMk id="2" creationId="{8AE700D3-5984-9E31-0CD1-B0D31F55DD12}"/>
          </ac:grpSpMkLst>
        </pc:grpChg>
        <pc:grpChg chg="add mod">
          <ac:chgData name="주 재빈" userId="69d41820709f03c0" providerId="LiveId" clId="{53A923B0-AD87-4146-B46D-45A1A13F56D9}" dt="2022-11-23T05:31:31.059" v="29125" actId="1036"/>
          <ac:grpSpMkLst>
            <pc:docMk/>
            <pc:sldMk cId="1160030449" sldId="565"/>
            <ac:grpSpMk id="8" creationId="{191F836E-9D8F-F653-AC08-BDC87B8229AD}"/>
          </ac:grpSpMkLst>
        </pc:grpChg>
        <pc:picChg chg="mod">
          <ac:chgData name="주 재빈" userId="69d41820709f03c0" providerId="LiveId" clId="{53A923B0-AD87-4146-B46D-45A1A13F56D9}" dt="2022-11-23T05:31:28.499" v="29105"/>
          <ac:picMkLst>
            <pc:docMk/>
            <pc:sldMk cId="1160030449" sldId="565"/>
            <ac:picMk id="4" creationId="{76FDB06C-78E1-C66B-6E85-CE6A260AC3BA}"/>
          </ac:picMkLst>
        </pc:picChg>
        <pc:picChg chg="mod">
          <ac:chgData name="주 재빈" userId="69d41820709f03c0" providerId="LiveId" clId="{53A923B0-AD87-4146-B46D-45A1A13F56D9}" dt="2022-11-23T05:31:28.499" v="29105"/>
          <ac:picMkLst>
            <pc:docMk/>
            <pc:sldMk cId="1160030449" sldId="565"/>
            <ac:picMk id="11" creationId="{047A1A9D-719B-C6C0-C7FA-3950AFAE4E37}"/>
          </ac:picMkLst>
        </pc:picChg>
        <pc:picChg chg="del">
          <ac:chgData name="주 재빈" userId="69d41820709f03c0" providerId="LiveId" clId="{53A923B0-AD87-4146-B46D-45A1A13F56D9}" dt="2022-11-23T05:31:24.836" v="29099" actId="478"/>
          <ac:picMkLst>
            <pc:docMk/>
            <pc:sldMk cId="1160030449" sldId="565"/>
            <ac:picMk id="19" creationId="{91D4B34D-C39C-ADFA-DD14-7C6D66EC7DB8}"/>
          </ac:picMkLst>
        </pc:picChg>
        <pc:picChg chg="del">
          <ac:chgData name="주 재빈" userId="69d41820709f03c0" providerId="LiveId" clId="{53A923B0-AD87-4146-B46D-45A1A13F56D9}" dt="2022-11-23T05:31:25.398" v="29100" actId="478"/>
          <ac:picMkLst>
            <pc:docMk/>
            <pc:sldMk cId="1160030449" sldId="565"/>
            <ac:picMk id="21" creationId="{D6CE9E1C-E479-85DA-D2DD-443D12C1B3CF}"/>
          </ac:picMkLst>
        </pc:picChg>
        <pc:cxnChg chg="del">
          <ac:chgData name="주 재빈" userId="69d41820709f03c0" providerId="LiveId" clId="{53A923B0-AD87-4146-B46D-45A1A13F56D9}" dt="2022-11-23T05:31:26.664" v="29102" actId="478"/>
          <ac:cxnSpMkLst>
            <pc:docMk/>
            <pc:sldMk cId="1160030449" sldId="565"/>
            <ac:cxnSpMk id="16" creationId="{BC95C433-B9EA-94C4-257B-AB02F0058CC2}"/>
          </ac:cxnSpMkLst>
        </pc:cxnChg>
        <pc:cxnChg chg="del">
          <ac:chgData name="주 재빈" userId="69d41820709f03c0" providerId="LiveId" clId="{53A923B0-AD87-4146-B46D-45A1A13F56D9}" dt="2022-11-23T05:31:26.059" v="29101" actId="478"/>
          <ac:cxnSpMkLst>
            <pc:docMk/>
            <pc:sldMk cId="1160030449" sldId="565"/>
            <ac:cxnSpMk id="17" creationId="{88369E9E-90D2-403B-7FC4-E7626A59BACF}"/>
          </ac:cxnSpMkLst>
        </pc:cxnChg>
        <pc:cxnChg chg="del">
          <ac:chgData name="주 재빈" userId="69d41820709f03c0" providerId="LiveId" clId="{53A923B0-AD87-4146-B46D-45A1A13F56D9}" dt="2022-11-23T05:31:27.629" v="29103" actId="478"/>
          <ac:cxnSpMkLst>
            <pc:docMk/>
            <pc:sldMk cId="1160030449" sldId="565"/>
            <ac:cxnSpMk id="18" creationId="{358EFD4F-8173-E140-592F-FC57DDBD7EE1}"/>
          </ac:cxnSpMkLst>
        </pc:cxnChg>
      </pc:sldChg>
      <pc:sldChg chg="addSp delSp modSp add mod">
        <pc:chgData name="주 재빈" userId="69d41820709f03c0" providerId="LiveId" clId="{53A923B0-AD87-4146-B46D-45A1A13F56D9}" dt="2022-11-23T15:12:25.306" v="31506" actId="208"/>
        <pc:sldMkLst>
          <pc:docMk/>
          <pc:sldMk cId="111306760" sldId="566"/>
        </pc:sldMkLst>
        <pc:spChg chg="mod">
          <ac:chgData name="주 재빈" userId="69d41820709f03c0" providerId="LiveId" clId="{53A923B0-AD87-4146-B46D-45A1A13F56D9}" dt="2022-11-23T14:29:19.220" v="29392" actId="20577"/>
          <ac:spMkLst>
            <pc:docMk/>
            <pc:sldMk cId="111306760" sldId="566"/>
            <ac:spMk id="5" creationId="{219FD550-C0FE-8298-5D9C-1FEA190505C3}"/>
          </ac:spMkLst>
        </pc:spChg>
        <pc:picChg chg="add mod">
          <ac:chgData name="주 재빈" userId="69d41820709f03c0" providerId="LiveId" clId="{53A923B0-AD87-4146-B46D-45A1A13F56D9}" dt="2022-11-23T14:25:22.590" v="29360" actId="208"/>
          <ac:picMkLst>
            <pc:docMk/>
            <pc:sldMk cId="111306760" sldId="566"/>
            <ac:picMk id="6" creationId="{0BC11B9A-7356-B9E8-7ECB-CE3A987C1A3A}"/>
          </ac:picMkLst>
        </pc:picChg>
        <pc:picChg chg="del">
          <ac:chgData name="주 재빈" userId="69d41820709f03c0" providerId="LiveId" clId="{53A923B0-AD87-4146-B46D-45A1A13F56D9}" dt="2022-11-23T14:25:13.218" v="29355" actId="478"/>
          <ac:picMkLst>
            <pc:docMk/>
            <pc:sldMk cId="111306760" sldId="566"/>
            <ac:picMk id="7" creationId="{C8A856C3-14EA-27F1-7CE7-B442F38A1552}"/>
          </ac:picMkLst>
        </pc:picChg>
        <pc:picChg chg="add mod">
          <ac:chgData name="주 재빈" userId="69d41820709f03c0" providerId="LiveId" clId="{53A923B0-AD87-4146-B46D-45A1A13F56D9}" dt="2022-11-23T15:12:25.306" v="31506" actId="208"/>
          <ac:picMkLst>
            <pc:docMk/>
            <pc:sldMk cId="111306760" sldId="566"/>
            <ac:picMk id="9" creationId="{5CC7C1D4-9EFE-9C41-2623-64DD909AFECC}"/>
          </ac:picMkLst>
        </pc:picChg>
        <pc:picChg chg="del">
          <ac:chgData name="주 재빈" userId="69d41820709f03c0" providerId="LiveId" clId="{53A923B0-AD87-4146-B46D-45A1A13F56D9}" dt="2022-11-23T14:25:19.082" v="29359" actId="478"/>
          <ac:picMkLst>
            <pc:docMk/>
            <pc:sldMk cId="111306760" sldId="566"/>
            <ac:picMk id="14" creationId="{6E4B2B84-7949-2FAB-F1CE-DC71166DEEC9}"/>
          </ac:picMkLst>
        </pc:picChg>
      </pc:sldChg>
      <pc:sldChg chg="modSp add del mod">
        <pc:chgData name="주 재빈" userId="69d41820709f03c0" providerId="LiveId" clId="{53A923B0-AD87-4146-B46D-45A1A13F56D9}" dt="2022-11-23T05:33:29.069" v="29212" actId="47"/>
        <pc:sldMkLst>
          <pc:docMk/>
          <pc:sldMk cId="1282593108" sldId="566"/>
        </pc:sldMkLst>
        <pc:spChg chg="mod">
          <ac:chgData name="주 재빈" userId="69d41820709f03c0" providerId="LiveId" clId="{53A923B0-AD87-4146-B46D-45A1A13F56D9}" dt="2022-11-23T05:33:24.890" v="29211" actId="20577"/>
          <ac:spMkLst>
            <pc:docMk/>
            <pc:sldMk cId="1282593108" sldId="566"/>
            <ac:spMk id="18" creationId="{6BACD94E-14DC-FCD6-5B20-43BED7CEE119}"/>
          </ac:spMkLst>
        </pc:spChg>
      </pc:sldChg>
      <pc:sldChg chg="addSp delSp modSp add mod">
        <pc:chgData name="주 재빈" userId="69d41820709f03c0" providerId="LiveId" clId="{53A923B0-AD87-4146-B46D-45A1A13F56D9}" dt="2022-11-23T15:12:10.003" v="31502" actId="208"/>
        <pc:sldMkLst>
          <pc:docMk/>
          <pc:sldMk cId="959660630" sldId="567"/>
        </pc:sldMkLst>
        <pc:spChg chg="mod">
          <ac:chgData name="주 재빈" userId="69d41820709f03c0" providerId="LiveId" clId="{53A923B0-AD87-4146-B46D-45A1A13F56D9}" dt="2022-11-23T14:29:07.955" v="29384" actId="1036"/>
          <ac:spMkLst>
            <pc:docMk/>
            <pc:sldMk cId="959660630" sldId="567"/>
            <ac:spMk id="2" creationId="{9FEF1774-B027-5F5E-5346-7B53E8EA45DD}"/>
          </ac:spMkLst>
        </pc:spChg>
        <pc:spChg chg="mod">
          <ac:chgData name="주 재빈" userId="69d41820709f03c0" providerId="LiveId" clId="{53A923B0-AD87-4146-B46D-45A1A13F56D9}" dt="2022-11-23T14:29:16.134" v="29388" actId="20577"/>
          <ac:spMkLst>
            <pc:docMk/>
            <pc:sldMk cId="959660630" sldId="567"/>
            <ac:spMk id="5" creationId="{219FD550-C0FE-8298-5D9C-1FEA190505C3}"/>
          </ac:spMkLst>
        </pc:spChg>
        <pc:spChg chg="add mod">
          <ac:chgData name="주 재빈" userId="69d41820709f03c0" providerId="LiveId" clId="{53A923B0-AD87-4146-B46D-45A1A13F56D9}" dt="2022-11-23T15:12:03.699" v="31501" actId="1037"/>
          <ac:spMkLst>
            <pc:docMk/>
            <pc:sldMk cId="959660630" sldId="567"/>
            <ac:spMk id="8" creationId="{0CB8DFCD-8907-3145-259B-4863E8705483}"/>
          </ac:spMkLst>
        </pc:spChg>
        <pc:picChg chg="del">
          <ac:chgData name="주 재빈" userId="69d41820709f03c0" providerId="LiveId" clId="{53A923B0-AD87-4146-B46D-45A1A13F56D9}" dt="2022-11-23T14:28:38.302" v="29366" actId="478"/>
          <ac:picMkLst>
            <pc:docMk/>
            <pc:sldMk cId="959660630" sldId="567"/>
            <ac:picMk id="6" creationId="{48B28840-EC24-110E-2779-AC6C8213F17F}"/>
          </ac:picMkLst>
        </pc:picChg>
        <pc:picChg chg="add mod">
          <ac:chgData name="주 재빈" userId="69d41820709f03c0" providerId="LiveId" clId="{53A923B0-AD87-4146-B46D-45A1A13F56D9}" dt="2022-11-23T15:12:10.003" v="31502" actId="208"/>
          <ac:picMkLst>
            <pc:docMk/>
            <pc:sldMk cId="959660630" sldId="567"/>
            <ac:picMk id="7" creationId="{80BA4045-9548-6D5D-0AA2-5F7C69628D6D}"/>
          </ac:picMkLst>
        </pc:picChg>
      </pc:sldChg>
      <pc:sldChg chg="addSp delSp modSp add mod">
        <pc:chgData name="주 재빈" userId="69d41820709f03c0" providerId="LiveId" clId="{53A923B0-AD87-4146-B46D-45A1A13F56D9}" dt="2022-11-23T14:51:12.877" v="30541" actId="20577"/>
        <pc:sldMkLst>
          <pc:docMk/>
          <pc:sldMk cId="1858837631" sldId="568"/>
        </pc:sldMkLst>
        <pc:spChg chg="mod">
          <ac:chgData name="주 재빈" userId="69d41820709f03c0" providerId="LiveId" clId="{53A923B0-AD87-4146-B46D-45A1A13F56D9}" dt="2022-11-23T14:35:14.189" v="29668" actId="20577"/>
          <ac:spMkLst>
            <pc:docMk/>
            <pc:sldMk cId="1858837631" sldId="568"/>
            <ac:spMk id="2" creationId="{5E1854E0-3998-38FB-E52A-AA83C9FE62DC}"/>
          </ac:spMkLst>
        </pc:spChg>
        <pc:spChg chg="mod">
          <ac:chgData name="주 재빈" userId="69d41820709f03c0" providerId="LiveId" clId="{53A923B0-AD87-4146-B46D-45A1A13F56D9}" dt="2022-11-23T14:51:12.877" v="30541" actId="20577"/>
          <ac:spMkLst>
            <pc:docMk/>
            <pc:sldMk cId="1858837631" sldId="568"/>
            <ac:spMk id="3" creationId="{2A276E9E-4015-135B-5A6A-C24CC72806E2}"/>
          </ac:spMkLst>
        </pc:spChg>
        <pc:spChg chg="mod">
          <ac:chgData name="주 재빈" userId="69d41820709f03c0" providerId="LiveId" clId="{53A923B0-AD87-4146-B46D-45A1A13F56D9}" dt="2022-11-23T14:35:35.765" v="29690" actId="1035"/>
          <ac:spMkLst>
            <pc:docMk/>
            <pc:sldMk cId="1858837631" sldId="568"/>
            <ac:spMk id="4" creationId="{44B2C89A-061D-B301-B67E-03E2694CBB4E}"/>
          </ac:spMkLst>
        </pc:spChg>
        <pc:picChg chg="add del">
          <ac:chgData name="주 재빈" userId="69d41820709f03c0" providerId="LiveId" clId="{53A923B0-AD87-4146-B46D-45A1A13F56D9}" dt="2022-11-23T14:32:50.140" v="29514" actId="22"/>
          <ac:picMkLst>
            <pc:docMk/>
            <pc:sldMk cId="1858837631" sldId="568"/>
            <ac:picMk id="6" creationId="{C4AD3684-4918-0422-DE9E-CA3C7092C773}"/>
          </ac:picMkLst>
        </pc:picChg>
        <pc:picChg chg="add mod ord">
          <ac:chgData name="주 재빈" userId="69d41820709f03c0" providerId="LiveId" clId="{53A923B0-AD87-4146-B46D-45A1A13F56D9}" dt="2022-11-23T14:34:39.701" v="29607" actId="208"/>
          <ac:picMkLst>
            <pc:docMk/>
            <pc:sldMk cId="1858837631" sldId="568"/>
            <ac:picMk id="9" creationId="{13FA384D-CF79-D0A9-D29D-FE0A1291427F}"/>
          </ac:picMkLst>
        </pc:picChg>
        <pc:picChg chg="mod">
          <ac:chgData name="주 재빈" userId="69d41820709f03c0" providerId="LiveId" clId="{53A923B0-AD87-4146-B46D-45A1A13F56D9}" dt="2022-11-23T14:33:20.599" v="29533" actId="1035"/>
          <ac:picMkLst>
            <pc:docMk/>
            <pc:sldMk cId="1858837631" sldId="568"/>
            <ac:picMk id="10" creationId="{67CD204A-700A-03C9-BA9D-1C74345E2F69}"/>
          </ac:picMkLst>
        </pc:picChg>
        <pc:picChg chg="del">
          <ac:chgData name="주 재빈" userId="69d41820709f03c0" providerId="LiveId" clId="{53A923B0-AD87-4146-B46D-45A1A13F56D9}" dt="2022-11-23T14:31:34.839" v="29512" actId="478"/>
          <ac:picMkLst>
            <pc:docMk/>
            <pc:sldMk cId="1858837631" sldId="568"/>
            <ac:picMk id="12" creationId="{430B2604-5090-B813-6FE5-76AA3FEF6235}"/>
          </ac:picMkLst>
        </pc:picChg>
        <pc:cxnChg chg="add mod">
          <ac:chgData name="주 재빈" userId="69d41820709f03c0" providerId="LiveId" clId="{53A923B0-AD87-4146-B46D-45A1A13F56D9}" dt="2022-11-23T14:33:37.205" v="29546" actId="14100"/>
          <ac:cxnSpMkLst>
            <pc:docMk/>
            <pc:sldMk cId="1858837631" sldId="568"/>
            <ac:cxnSpMk id="13" creationId="{A47F17DC-502E-AC58-4781-7C904AC43700}"/>
          </ac:cxnSpMkLst>
        </pc:cxnChg>
        <pc:cxnChg chg="mod">
          <ac:chgData name="주 재빈" userId="69d41820709f03c0" providerId="LiveId" clId="{53A923B0-AD87-4146-B46D-45A1A13F56D9}" dt="2022-11-23T14:33:31.896" v="29543" actId="14100"/>
          <ac:cxnSpMkLst>
            <pc:docMk/>
            <pc:sldMk cId="1858837631" sldId="568"/>
            <ac:cxnSpMk id="14" creationId="{84B838D4-3191-2FD2-EC84-5AEE2DEDD61D}"/>
          </ac:cxnSpMkLst>
        </pc:cxnChg>
      </pc:sldChg>
      <pc:sldChg chg="addSp delSp modSp add mod ord">
        <pc:chgData name="주 재빈" userId="69d41820709f03c0" providerId="LiveId" clId="{53A923B0-AD87-4146-B46D-45A1A13F56D9}" dt="2022-11-23T15:17:16.928" v="31614" actId="20577"/>
        <pc:sldMkLst>
          <pc:docMk/>
          <pc:sldMk cId="659079398" sldId="569"/>
        </pc:sldMkLst>
        <pc:spChg chg="del mod">
          <ac:chgData name="주 재빈" userId="69d41820709f03c0" providerId="LiveId" clId="{53A923B0-AD87-4146-B46D-45A1A13F56D9}" dt="2022-11-23T14:53:51.835" v="30577" actId="478"/>
          <ac:spMkLst>
            <pc:docMk/>
            <pc:sldMk cId="659079398" sldId="569"/>
            <ac:spMk id="3" creationId="{397B1EEA-6697-8062-9E5A-FBD5C2547F5B}"/>
          </ac:spMkLst>
        </pc:spChg>
        <pc:spChg chg="mod">
          <ac:chgData name="주 재빈" userId="69d41820709f03c0" providerId="LiveId" clId="{53A923B0-AD87-4146-B46D-45A1A13F56D9}" dt="2022-11-23T14:35:05.946" v="29663"/>
          <ac:spMkLst>
            <pc:docMk/>
            <pc:sldMk cId="659079398" sldId="569"/>
            <ac:spMk id="5" creationId="{45E26445-302D-78AA-3E48-FB56A9C26DB8}"/>
          </ac:spMkLst>
        </pc:spChg>
        <pc:spChg chg="add del mod">
          <ac:chgData name="주 재빈" userId="69d41820709f03c0" providerId="LiveId" clId="{53A923B0-AD87-4146-B46D-45A1A13F56D9}" dt="2022-11-23T14:53:22.215" v="30571" actId="478"/>
          <ac:spMkLst>
            <pc:docMk/>
            <pc:sldMk cId="659079398" sldId="569"/>
            <ac:spMk id="8" creationId="{C397C6A8-FD8E-125B-E165-93AA1B55AF77}"/>
          </ac:spMkLst>
        </pc:spChg>
        <pc:spChg chg="del">
          <ac:chgData name="주 재빈" userId="69d41820709f03c0" providerId="LiveId" clId="{53A923B0-AD87-4146-B46D-45A1A13F56D9}" dt="2022-11-23T14:35:49.340" v="29707" actId="478"/>
          <ac:spMkLst>
            <pc:docMk/>
            <pc:sldMk cId="659079398" sldId="569"/>
            <ac:spMk id="13" creationId="{118F7504-714C-08FA-4104-E90A87C20D32}"/>
          </ac:spMkLst>
        </pc:spChg>
        <pc:spChg chg="mod">
          <ac:chgData name="주 재빈" userId="69d41820709f03c0" providerId="LiveId" clId="{53A923B0-AD87-4146-B46D-45A1A13F56D9}" dt="2022-11-23T14:35:19.186" v="29669"/>
          <ac:spMkLst>
            <pc:docMk/>
            <pc:sldMk cId="659079398" sldId="569"/>
            <ac:spMk id="14" creationId="{CB623C9A-0261-5C43-4EDB-C8FF9AD01A1C}"/>
          </ac:spMkLst>
        </pc:spChg>
        <pc:spChg chg="add del mod">
          <ac:chgData name="주 재빈" userId="69d41820709f03c0" providerId="LiveId" clId="{53A923B0-AD87-4146-B46D-45A1A13F56D9}" dt="2022-11-23T14:53:22.215" v="30571" actId="478"/>
          <ac:spMkLst>
            <pc:docMk/>
            <pc:sldMk cId="659079398" sldId="569"/>
            <ac:spMk id="15" creationId="{6D575631-3221-1B91-2EB3-E1542B489C4B}"/>
          </ac:spMkLst>
        </pc:spChg>
        <pc:spChg chg="add del mod">
          <ac:chgData name="주 재빈" userId="69d41820709f03c0" providerId="LiveId" clId="{53A923B0-AD87-4146-B46D-45A1A13F56D9}" dt="2022-11-23T14:53:22.215" v="30571" actId="478"/>
          <ac:spMkLst>
            <pc:docMk/>
            <pc:sldMk cId="659079398" sldId="569"/>
            <ac:spMk id="17" creationId="{872FD9D0-6E4A-1A81-3961-34DE4E322453}"/>
          </ac:spMkLst>
        </pc:spChg>
        <pc:spChg chg="add del">
          <ac:chgData name="주 재빈" userId="69d41820709f03c0" providerId="LiveId" clId="{53A923B0-AD87-4146-B46D-45A1A13F56D9}" dt="2022-11-23T14:47:47.188" v="30452" actId="22"/>
          <ac:spMkLst>
            <pc:docMk/>
            <pc:sldMk cId="659079398" sldId="569"/>
            <ac:spMk id="21" creationId="{2C4EF29D-1CE7-7D60-DEA5-AA11AF387ECE}"/>
          </ac:spMkLst>
        </pc:spChg>
        <pc:spChg chg="add del mod">
          <ac:chgData name="주 재빈" userId="69d41820709f03c0" providerId="LiveId" clId="{53A923B0-AD87-4146-B46D-45A1A13F56D9}" dt="2022-11-23T14:53:50.121" v="30576"/>
          <ac:spMkLst>
            <pc:docMk/>
            <pc:sldMk cId="659079398" sldId="569"/>
            <ac:spMk id="27" creationId="{2283506F-6DC4-56E0-2E25-8BA247E8B847}"/>
          </ac:spMkLst>
        </pc:spChg>
        <pc:spChg chg="add mod">
          <ac:chgData name="주 재빈" userId="69d41820709f03c0" providerId="LiveId" clId="{53A923B0-AD87-4146-B46D-45A1A13F56D9}" dt="2022-11-23T15:17:16.928" v="31614" actId="20577"/>
          <ac:spMkLst>
            <pc:docMk/>
            <pc:sldMk cId="659079398" sldId="569"/>
            <ac:spMk id="28" creationId="{F3B2FF5D-1FB0-D872-68AD-A11CCEA042ED}"/>
          </ac:spMkLst>
        </pc:spChg>
        <pc:picChg chg="add del mod">
          <ac:chgData name="주 재빈" userId="69d41820709f03c0" providerId="LiveId" clId="{53A923B0-AD87-4146-B46D-45A1A13F56D9}" dt="2022-11-23T14:53:19.238" v="30568" actId="478"/>
          <ac:picMkLst>
            <pc:docMk/>
            <pc:sldMk cId="659079398" sldId="569"/>
            <ac:picMk id="4" creationId="{6D7D0966-E8A3-455F-485E-268F8355F11B}"/>
          </ac:picMkLst>
        </pc:picChg>
        <pc:picChg chg="del">
          <ac:chgData name="주 재빈" userId="69d41820709f03c0" providerId="LiveId" clId="{53A923B0-AD87-4146-B46D-45A1A13F56D9}" dt="2022-11-23T14:35:45.885" v="29704" actId="478"/>
          <ac:picMkLst>
            <pc:docMk/>
            <pc:sldMk cId="659079398" sldId="569"/>
            <ac:picMk id="9" creationId="{DF912092-A53F-F7DC-C3AE-D67C860DC578}"/>
          </ac:picMkLst>
        </pc:picChg>
        <pc:picChg chg="del">
          <ac:chgData name="주 재빈" userId="69d41820709f03c0" providerId="LiveId" clId="{53A923B0-AD87-4146-B46D-45A1A13F56D9}" dt="2022-11-23T14:35:47.893" v="29705" actId="478"/>
          <ac:picMkLst>
            <pc:docMk/>
            <pc:sldMk cId="659079398" sldId="569"/>
            <ac:picMk id="11" creationId="{3A7286D9-DD4D-C9E2-B22E-8A79873281BA}"/>
          </ac:picMkLst>
        </pc:picChg>
        <pc:picChg chg="add del mod">
          <ac:chgData name="주 재빈" userId="69d41820709f03c0" providerId="LiveId" clId="{53A923B0-AD87-4146-B46D-45A1A13F56D9}" dt="2022-11-23T14:48:24.208" v="30471" actId="478"/>
          <ac:picMkLst>
            <pc:docMk/>
            <pc:sldMk cId="659079398" sldId="569"/>
            <ac:picMk id="19" creationId="{063EFC0B-A540-78A3-5AFE-7F7D6DD73020}"/>
          </ac:picMkLst>
        </pc:picChg>
        <pc:picChg chg="add del mod">
          <ac:chgData name="주 재빈" userId="69d41820709f03c0" providerId="LiveId" clId="{53A923B0-AD87-4146-B46D-45A1A13F56D9}" dt="2022-11-23T14:47:49.711" v="30456"/>
          <ac:picMkLst>
            <pc:docMk/>
            <pc:sldMk cId="659079398" sldId="569"/>
            <ac:picMk id="22" creationId="{3C471E25-C172-2E29-8F04-508F1DB9E2F2}"/>
          </ac:picMkLst>
        </pc:picChg>
        <pc:picChg chg="add del mod">
          <ac:chgData name="주 재빈" userId="69d41820709f03c0" providerId="LiveId" clId="{53A923B0-AD87-4146-B46D-45A1A13F56D9}" dt="2022-11-23T14:47:49.349" v="30455"/>
          <ac:picMkLst>
            <pc:docMk/>
            <pc:sldMk cId="659079398" sldId="569"/>
            <ac:picMk id="23" creationId="{BB496647-44D6-D998-2056-684E954092B4}"/>
          </ac:picMkLst>
        </pc:picChg>
        <pc:picChg chg="add del mod">
          <ac:chgData name="주 재빈" userId="69d41820709f03c0" providerId="LiveId" clId="{53A923B0-AD87-4146-B46D-45A1A13F56D9}" dt="2022-11-23T14:53:22.215" v="30571" actId="478"/>
          <ac:picMkLst>
            <pc:docMk/>
            <pc:sldMk cId="659079398" sldId="569"/>
            <ac:picMk id="24" creationId="{16DD7503-0721-DE0D-3980-885FBBCBA65B}"/>
          </ac:picMkLst>
        </pc:picChg>
        <pc:picChg chg="add del mod">
          <ac:chgData name="주 재빈" userId="69d41820709f03c0" providerId="LiveId" clId="{53A923B0-AD87-4146-B46D-45A1A13F56D9}" dt="2022-11-23T14:53:22.215" v="30571" actId="478"/>
          <ac:picMkLst>
            <pc:docMk/>
            <pc:sldMk cId="659079398" sldId="569"/>
            <ac:picMk id="25" creationId="{E85141C6-0730-15A5-06F7-C119343CEF23}"/>
          </ac:picMkLst>
        </pc:picChg>
        <pc:picChg chg="add del mod ord">
          <ac:chgData name="주 재빈" userId="69d41820709f03c0" providerId="LiveId" clId="{53A923B0-AD87-4146-B46D-45A1A13F56D9}" dt="2022-11-23T14:53:22.750" v="30572" actId="478"/>
          <ac:picMkLst>
            <pc:docMk/>
            <pc:sldMk cId="659079398" sldId="569"/>
            <ac:picMk id="26" creationId="{ECE4B206-9355-BE57-B71F-363CD2BCB8DA}"/>
          </ac:picMkLst>
        </pc:picChg>
        <pc:picChg chg="add del mod">
          <ac:chgData name="주 재빈" userId="69d41820709f03c0" providerId="LiveId" clId="{53A923B0-AD87-4146-B46D-45A1A13F56D9}" dt="2022-11-23T14:59:29.586" v="30600" actId="478"/>
          <ac:picMkLst>
            <pc:docMk/>
            <pc:sldMk cId="659079398" sldId="569"/>
            <ac:picMk id="30" creationId="{776C5EB5-6B55-7AB5-0D42-1CDB9817EF2C}"/>
          </ac:picMkLst>
        </pc:picChg>
        <pc:picChg chg="add mod">
          <ac:chgData name="주 재빈" userId="69d41820709f03c0" providerId="LiveId" clId="{53A923B0-AD87-4146-B46D-45A1A13F56D9}" dt="2022-11-23T14:59:39.819" v="30606" actId="208"/>
          <ac:picMkLst>
            <pc:docMk/>
            <pc:sldMk cId="659079398" sldId="569"/>
            <ac:picMk id="32" creationId="{3EF2E615-BF08-DB55-B720-A6752C20B22E}"/>
          </ac:picMkLst>
        </pc:picChg>
        <pc:cxnChg chg="del">
          <ac:chgData name="주 재빈" userId="69d41820709f03c0" providerId="LiveId" clId="{53A923B0-AD87-4146-B46D-45A1A13F56D9}" dt="2022-11-23T14:35:48.206" v="29706" actId="478"/>
          <ac:cxnSpMkLst>
            <pc:docMk/>
            <pc:sldMk cId="659079398" sldId="569"/>
            <ac:cxnSpMk id="12" creationId="{514F718A-54D0-DD68-8871-70498F2269B9}"/>
          </ac:cxnSpMkLst>
        </pc:cxnChg>
      </pc:sldChg>
      <pc:sldChg chg="modSp add mod">
        <pc:chgData name="주 재빈" userId="69d41820709f03c0" providerId="LiveId" clId="{53A923B0-AD87-4146-B46D-45A1A13F56D9}" dt="2022-11-23T15:16:14.753" v="31611" actId="20577"/>
        <pc:sldMkLst>
          <pc:docMk/>
          <pc:sldMk cId="2797315991" sldId="570"/>
        </pc:sldMkLst>
        <pc:spChg chg="mod">
          <ac:chgData name="주 재빈" userId="69d41820709f03c0" providerId="LiveId" clId="{53A923B0-AD87-4146-B46D-45A1A13F56D9}" dt="2022-11-23T15:16:14.753" v="31611" actId="20577"/>
          <ac:spMkLst>
            <pc:docMk/>
            <pc:sldMk cId="2797315991" sldId="570"/>
            <ac:spMk id="3" creationId="{397B1EEA-6697-8062-9E5A-FBD5C2547F5B}"/>
          </ac:spMkLst>
        </pc:spChg>
        <pc:picChg chg="mod">
          <ac:chgData name="주 재빈" userId="69d41820709f03c0" providerId="LiveId" clId="{53A923B0-AD87-4146-B46D-45A1A13F56D9}" dt="2022-11-23T15:12:15.468" v="31504" actId="208"/>
          <ac:picMkLst>
            <pc:docMk/>
            <pc:sldMk cId="2797315991" sldId="570"/>
            <ac:picMk id="4" creationId="{6D7D0966-E8A3-455F-485E-268F8355F11B}"/>
          </ac:picMkLst>
        </pc:picChg>
      </pc:sldChg>
      <pc:sldChg chg="addSp delSp modSp add mod">
        <pc:chgData name="주 재빈" userId="69d41820709f03c0" providerId="LiveId" clId="{53A923B0-AD87-4146-B46D-45A1A13F56D9}" dt="2022-11-23T15:12:20.478" v="31505" actId="208"/>
        <pc:sldMkLst>
          <pc:docMk/>
          <pc:sldMk cId="1540467135" sldId="571"/>
        </pc:sldMkLst>
        <pc:spChg chg="mod">
          <ac:chgData name="주 재빈" userId="69d41820709f03c0" providerId="LiveId" clId="{53A923B0-AD87-4146-B46D-45A1A13F56D9}" dt="2022-11-23T15:06:23.912" v="31060" actId="20577"/>
          <ac:spMkLst>
            <pc:docMk/>
            <pc:sldMk cId="1540467135" sldId="571"/>
            <ac:spMk id="28" creationId="{F3B2FF5D-1FB0-D872-68AD-A11CCEA042ED}"/>
          </ac:spMkLst>
        </pc:spChg>
        <pc:picChg chg="add mod">
          <ac:chgData name="주 재빈" userId="69d41820709f03c0" providerId="LiveId" clId="{53A923B0-AD87-4146-B46D-45A1A13F56D9}" dt="2022-11-23T15:12:20.478" v="31505" actId="208"/>
          <ac:picMkLst>
            <pc:docMk/>
            <pc:sldMk cId="1540467135" sldId="571"/>
            <ac:picMk id="3" creationId="{06EFFBBD-62C7-558C-B5D0-E00A32334DD9}"/>
          </ac:picMkLst>
        </pc:picChg>
        <pc:picChg chg="del">
          <ac:chgData name="주 재빈" userId="69d41820709f03c0" providerId="LiveId" clId="{53A923B0-AD87-4146-B46D-45A1A13F56D9}" dt="2022-11-23T15:04:15.416" v="31012" actId="478"/>
          <ac:picMkLst>
            <pc:docMk/>
            <pc:sldMk cId="1540467135" sldId="571"/>
            <ac:picMk id="32" creationId="{3EF2E615-BF08-DB55-B720-A6752C20B22E}"/>
          </ac:picMkLst>
        </pc:picChg>
      </pc:sldChg>
      <pc:sldChg chg="addSp delSp modSp add mod modClrScheme chgLayout">
        <pc:chgData name="주 재빈" userId="69d41820709f03c0" providerId="LiveId" clId="{53A923B0-AD87-4146-B46D-45A1A13F56D9}" dt="2022-11-23T15:07:58.240" v="31256" actId="478"/>
        <pc:sldMkLst>
          <pc:docMk/>
          <pc:sldMk cId="4156419826" sldId="572"/>
        </pc:sldMkLst>
        <pc:spChg chg="add del mod ord">
          <ac:chgData name="주 재빈" userId="69d41820709f03c0" providerId="LiveId" clId="{53A923B0-AD87-4146-B46D-45A1A13F56D9}" dt="2022-11-23T15:07:37.973" v="31179" actId="478"/>
          <ac:spMkLst>
            <pc:docMk/>
            <pc:sldMk cId="4156419826" sldId="572"/>
            <ac:spMk id="2" creationId="{339DD835-9B29-008C-6A3E-8266E9C8E56E}"/>
          </ac:spMkLst>
        </pc:spChg>
        <pc:spChg chg="add del mod ord">
          <ac:chgData name="주 재빈" userId="69d41820709f03c0" providerId="LiveId" clId="{53A923B0-AD87-4146-B46D-45A1A13F56D9}" dt="2022-11-23T15:07:56.709" v="31255" actId="478"/>
          <ac:spMkLst>
            <pc:docMk/>
            <pc:sldMk cId="4156419826" sldId="572"/>
            <ac:spMk id="4" creationId="{9EABC5C0-50CB-FE48-F4F6-56BD263C661E}"/>
          </ac:spMkLst>
        </pc:spChg>
        <pc:spChg chg="del">
          <ac:chgData name="주 재빈" userId="69d41820709f03c0" providerId="LiveId" clId="{53A923B0-AD87-4146-B46D-45A1A13F56D9}" dt="2022-11-23T15:06:38.212" v="31062" actId="478"/>
          <ac:spMkLst>
            <pc:docMk/>
            <pc:sldMk cId="4156419826" sldId="572"/>
            <ac:spMk id="5" creationId="{45E26445-302D-78AA-3E48-FB56A9C26DB8}"/>
          </ac:spMkLst>
        </pc:spChg>
        <pc:spChg chg="add mod ord">
          <ac:chgData name="주 재빈" userId="69d41820709f03c0" providerId="LiveId" clId="{53A923B0-AD87-4146-B46D-45A1A13F56D9}" dt="2022-11-23T15:07:54.482" v="31253" actId="1036"/>
          <ac:spMkLst>
            <pc:docMk/>
            <pc:sldMk cId="4156419826" sldId="572"/>
            <ac:spMk id="6" creationId="{B5C5B73C-0E19-D805-B546-FEC1BF0DA58E}"/>
          </ac:spMkLst>
        </pc:spChg>
        <pc:spChg chg="mod ord">
          <ac:chgData name="주 재빈" userId="69d41820709f03c0" providerId="LiveId" clId="{53A923B0-AD87-4146-B46D-45A1A13F56D9}" dt="2022-11-23T15:07:24.556" v="31158" actId="700"/>
          <ac:spMkLst>
            <pc:docMk/>
            <pc:sldMk cId="4156419826" sldId="572"/>
            <ac:spMk id="7" creationId="{D770E6A0-2E85-182E-B600-451F77886F85}"/>
          </ac:spMkLst>
        </pc:spChg>
        <pc:spChg chg="add del mod">
          <ac:chgData name="주 재빈" userId="69d41820709f03c0" providerId="LiveId" clId="{53A923B0-AD87-4146-B46D-45A1A13F56D9}" dt="2022-11-23T15:07:58.240" v="31256" actId="478"/>
          <ac:spMkLst>
            <pc:docMk/>
            <pc:sldMk cId="4156419826" sldId="572"/>
            <ac:spMk id="9" creationId="{D690E5EF-FAE0-4ABC-58E4-47449411FE40}"/>
          </ac:spMkLst>
        </pc:spChg>
        <pc:spChg chg="del mod">
          <ac:chgData name="주 재빈" userId="69d41820709f03c0" providerId="LiveId" clId="{53A923B0-AD87-4146-B46D-45A1A13F56D9}" dt="2022-11-23T15:07:39.794" v="31180" actId="478"/>
          <ac:spMkLst>
            <pc:docMk/>
            <pc:sldMk cId="4156419826" sldId="572"/>
            <ac:spMk id="14" creationId="{CB623C9A-0261-5C43-4EDB-C8FF9AD01A1C}"/>
          </ac:spMkLst>
        </pc:spChg>
        <pc:spChg chg="del">
          <ac:chgData name="주 재빈" userId="69d41820709f03c0" providerId="LiveId" clId="{53A923B0-AD87-4146-B46D-45A1A13F56D9}" dt="2022-11-23T15:06:39.007" v="31063" actId="478"/>
          <ac:spMkLst>
            <pc:docMk/>
            <pc:sldMk cId="4156419826" sldId="572"/>
            <ac:spMk id="28" creationId="{F3B2FF5D-1FB0-D872-68AD-A11CCEA042ED}"/>
          </ac:spMkLst>
        </pc:spChg>
        <pc:picChg chg="del">
          <ac:chgData name="주 재빈" userId="69d41820709f03c0" providerId="LiveId" clId="{53A923B0-AD87-4146-B46D-45A1A13F56D9}" dt="2022-11-23T15:06:39.423" v="31064" actId="478"/>
          <ac:picMkLst>
            <pc:docMk/>
            <pc:sldMk cId="4156419826" sldId="572"/>
            <ac:picMk id="3" creationId="{06EFFBBD-62C7-558C-B5D0-E00A32334DD9}"/>
          </ac:picMkLst>
        </pc:picChg>
      </pc:sldChg>
      <pc:sldChg chg="new del">
        <pc:chgData name="주 재빈" userId="69d41820709f03c0" providerId="LiveId" clId="{53A923B0-AD87-4146-B46D-45A1A13F56D9}" dt="2022-11-23T15:17:30.744" v="31616" actId="47"/>
        <pc:sldMkLst>
          <pc:docMk/>
          <pc:sldMk cId="547273277" sldId="573"/>
        </pc:sldMkLst>
      </pc:sldChg>
      <pc:sldChg chg="add del">
        <pc:chgData name="주 재빈" userId="69d41820709f03c0" providerId="LiveId" clId="{53A923B0-AD87-4146-B46D-45A1A13F56D9}" dt="2022-11-23T15:17:39.078" v="31618" actId="47"/>
        <pc:sldMkLst>
          <pc:docMk/>
          <pc:sldMk cId="557227141" sldId="573"/>
        </pc:sldMkLst>
      </pc:sldChg>
      <pc:sldChg chg="addSp delSp modSp add mod">
        <pc:chgData name="주 재빈" userId="69d41820709f03c0" providerId="LiveId" clId="{53A923B0-AD87-4146-B46D-45A1A13F56D9}" dt="2022-11-23T15:18:18.205" v="31634" actId="14100"/>
        <pc:sldMkLst>
          <pc:docMk/>
          <pc:sldMk cId="3362078479" sldId="573"/>
        </pc:sldMkLst>
        <pc:spChg chg="del">
          <ac:chgData name="주 재빈" userId="69d41820709f03c0" providerId="LiveId" clId="{53A923B0-AD87-4146-B46D-45A1A13F56D9}" dt="2022-11-23T15:17:49.014" v="31621" actId="478"/>
          <ac:spMkLst>
            <pc:docMk/>
            <pc:sldMk cId="3362078479" sldId="573"/>
            <ac:spMk id="18" creationId="{6BACD94E-14DC-FCD6-5B20-43BED7CEE119}"/>
          </ac:spMkLst>
        </pc:spChg>
        <pc:picChg chg="del">
          <ac:chgData name="주 재빈" userId="69d41820709f03c0" providerId="LiveId" clId="{53A923B0-AD87-4146-B46D-45A1A13F56D9}" dt="2022-11-23T15:17:40.891" v="31620" actId="478"/>
          <ac:picMkLst>
            <pc:docMk/>
            <pc:sldMk cId="3362078479" sldId="573"/>
            <ac:picMk id="4" creationId="{2DE47F68-E06B-B9DE-42FA-D1A88CF55138}"/>
          </ac:picMkLst>
        </pc:picChg>
        <pc:picChg chg="add del mod">
          <ac:chgData name="주 재빈" userId="69d41820709f03c0" providerId="LiveId" clId="{53A923B0-AD87-4146-B46D-45A1A13F56D9}" dt="2022-11-23T15:18:08.479" v="31628" actId="478"/>
          <ac:picMkLst>
            <pc:docMk/>
            <pc:sldMk cId="3362078479" sldId="573"/>
            <ac:picMk id="7" creationId="{CF633634-EBAE-5E8E-3907-C31521F040ED}"/>
          </ac:picMkLst>
        </pc:picChg>
        <pc:picChg chg="add mod">
          <ac:chgData name="주 재빈" userId="69d41820709f03c0" providerId="LiveId" clId="{53A923B0-AD87-4146-B46D-45A1A13F56D9}" dt="2022-11-23T15:18:18.205" v="31634" actId="14100"/>
          <ac:picMkLst>
            <pc:docMk/>
            <pc:sldMk cId="3362078479" sldId="573"/>
            <ac:picMk id="9" creationId="{D0404B10-C663-7B7C-6919-F3E04414D663}"/>
          </ac:picMkLst>
        </pc:picChg>
      </pc:sldChg>
      <pc:sldMasterChg chg="delSldLayout">
        <pc:chgData name="주 재빈" userId="69d41820709f03c0" providerId="LiveId" clId="{53A923B0-AD87-4146-B46D-45A1A13F56D9}" dt="2022-11-23T15:17:30.744" v="31616" actId="47"/>
        <pc:sldMasterMkLst>
          <pc:docMk/>
          <pc:sldMasterMk cId="0" sldId="2147483663"/>
        </pc:sldMasterMkLst>
        <pc:sldLayoutChg chg="del">
          <pc:chgData name="주 재빈" userId="69d41820709f03c0" providerId="LiveId" clId="{53A923B0-AD87-4146-B46D-45A1A13F56D9}" dt="2022-11-23T15:17:30.744" v="31616" actId="47"/>
          <pc:sldLayoutMkLst>
            <pc:docMk/>
            <pc:sldMasterMk cId="0" sldId="2147483663"/>
            <pc:sldLayoutMk cId="1730559543" sldId="2147483667"/>
          </pc:sldLayoutMkLst>
        </pc:sldLayoutChg>
      </pc:sldMasterChg>
    </pc:docChg>
  </pc:docChgLst>
  <pc:docChgLst>
    <pc:chgData name="주 재빈" userId="69d41820709f03c0" providerId="LiveId" clId="{1E1448DB-9664-4883-9077-4EB60B3FF88C}"/>
    <pc:docChg chg="undo custSel addSld delSld modSld sldOrd">
      <pc:chgData name="주 재빈" userId="69d41820709f03c0" providerId="LiveId" clId="{1E1448DB-9664-4883-9077-4EB60B3FF88C}" dt="2022-11-08T00:28:55.683" v="8090" actId="20577"/>
      <pc:docMkLst>
        <pc:docMk/>
      </pc:docMkLst>
      <pc:sldChg chg="addSp delSp modSp mod modNotesTx">
        <pc:chgData name="주 재빈" userId="69d41820709f03c0" providerId="LiveId" clId="{1E1448DB-9664-4883-9077-4EB60B3FF88C}" dt="2022-11-07T06:13:20.440" v="3358" actId="20577"/>
        <pc:sldMkLst>
          <pc:docMk/>
          <pc:sldMk cId="0" sldId="263"/>
        </pc:sldMkLst>
        <pc:spChg chg="add del mod">
          <ac:chgData name="주 재빈" userId="69d41820709f03c0" providerId="LiveId" clId="{1E1448DB-9664-4883-9077-4EB60B3FF88C}" dt="2022-11-07T06:13:11.584" v="3349"/>
          <ac:spMkLst>
            <pc:docMk/>
            <pc:sldMk cId="0" sldId="263"/>
            <ac:spMk id="3" creationId="{BC8E6A72-6578-8E4A-8B33-8F0490E33BC5}"/>
          </ac:spMkLst>
        </pc:spChg>
      </pc:sldChg>
      <pc:sldChg chg="modSp mod">
        <pc:chgData name="주 재빈" userId="69d41820709f03c0" providerId="LiveId" clId="{1E1448DB-9664-4883-9077-4EB60B3FF88C}" dt="2022-11-08T00:13:15.489" v="6669" actId="20577"/>
        <pc:sldMkLst>
          <pc:docMk/>
          <pc:sldMk cId="0" sldId="288"/>
        </pc:sldMkLst>
        <pc:spChg chg="mod">
          <ac:chgData name="주 재빈" userId="69d41820709f03c0" providerId="LiveId" clId="{1E1448DB-9664-4883-9077-4EB60B3FF88C}" dt="2022-11-08T00:13:15.489" v="6669" actId="20577"/>
          <ac:spMkLst>
            <pc:docMk/>
            <pc:sldMk cId="0" sldId="288"/>
            <ac:spMk id="5" creationId="{219FD550-C0FE-8298-5D9C-1FEA190505C3}"/>
          </ac:spMkLst>
        </pc:spChg>
      </pc:sldChg>
      <pc:sldChg chg="modSp mod">
        <pc:chgData name="주 재빈" userId="69d41820709f03c0" providerId="LiveId" clId="{1E1448DB-9664-4883-9077-4EB60B3FF88C}" dt="2022-11-07T22:01:21.233" v="6079" actId="20577"/>
        <pc:sldMkLst>
          <pc:docMk/>
          <pc:sldMk cId="2023875508" sldId="292"/>
        </pc:sldMkLst>
        <pc:spChg chg="mod">
          <ac:chgData name="주 재빈" userId="69d41820709f03c0" providerId="LiveId" clId="{1E1448DB-9664-4883-9077-4EB60B3FF88C}" dt="2022-11-02T11:58:48.973" v="1" actId="1076"/>
          <ac:spMkLst>
            <pc:docMk/>
            <pc:sldMk cId="2023875508" sldId="292"/>
            <ac:spMk id="3" creationId="{B52A01BB-8A80-A1A0-A773-D1E4519D1945}"/>
          </ac:spMkLst>
        </pc:spChg>
        <pc:spChg chg="mod">
          <ac:chgData name="주 재빈" userId="69d41820709f03c0" providerId="LiveId" clId="{1E1448DB-9664-4883-9077-4EB60B3FF88C}" dt="2022-11-07T22:01:21.233" v="6079" actId="20577"/>
          <ac:spMkLst>
            <pc:docMk/>
            <pc:sldMk cId="2023875508" sldId="292"/>
            <ac:spMk id="12" creationId="{24E7BF1D-A13F-BF9A-5093-6AA754F0E89D}"/>
          </ac:spMkLst>
        </pc:spChg>
        <pc:spChg chg="mod">
          <ac:chgData name="주 재빈" userId="69d41820709f03c0" providerId="LiveId" clId="{1E1448DB-9664-4883-9077-4EB60B3FF88C}" dt="2022-11-02T12:07:34.867" v="3" actId="1076"/>
          <ac:spMkLst>
            <pc:docMk/>
            <pc:sldMk cId="2023875508" sldId="292"/>
            <ac:spMk id="980" creationId="{00000000-0000-0000-0000-000000000000}"/>
          </ac:spMkLst>
        </pc:spChg>
      </pc:sldChg>
      <pc:sldChg chg="modSp mod">
        <pc:chgData name="주 재빈" userId="69d41820709f03c0" providerId="LiveId" clId="{1E1448DB-9664-4883-9077-4EB60B3FF88C}" dt="2022-11-07T22:20:11.974" v="6210" actId="20577"/>
        <pc:sldMkLst>
          <pc:docMk/>
          <pc:sldMk cId="1235947470" sldId="295"/>
        </pc:sldMkLst>
        <pc:spChg chg="mod">
          <ac:chgData name="주 재빈" userId="69d41820709f03c0" providerId="LiveId" clId="{1E1448DB-9664-4883-9077-4EB60B3FF88C}" dt="2022-11-07T22:20:11.974" v="6210" actId="20577"/>
          <ac:spMkLst>
            <pc:docMk/>
            <pc:sldMk cId="1235947470" sldId="295"/>
            <ac:spMk id="4" creationId="{CFADCE52-C299-91C6-D57C-66AE81AD1260}"/>
          </ac:spMkLst>
        </pc:spChg>
      </pc:sldChg>
      <pc:sldChg chg="modSp mod">
        <pc:chgData name="주 재빈" userId="69d41820709f03c0" providerId="LiveId" clId="{1E1448DB-9664-4883-9077-4EB60B3FF88C}" dt="2022-11-07T14:34:16.470" v="3539"/>
        <pc:sldMkLst>
          <pc:docMk/>
          <pc:sldMk cId="1121927638" sldId="296"/>
        </pc:sldMkLst>
        <pc:spChg chg="mod">
          <ac:chgData name="주 재빈" userId="69d41820709f03c0" providerId="LiveId" clId="{1E1448DB-9664-4883-9077-4EB60B3FF88C}" dt="2022-11-07T14:34:16.470" v="3539"/>
          <ac:spMkLst>
            <pc:docMk/>
            <pc:sldMk cId="1121927638" sldId="296"/>
            <ac:spMk id="927" creationId="{00000000-0000-0000-0000-000000000000}"/>
          </ac:spMkLst>
        </pc:spChg>
      </pc:sldChg>
      <pc:sldChg chg="delSp modSp mod">
        <pc:chgData name="주 재빈" userId="69d41820709f03c0" providerId="LiveId" clId="{1E1448DB-9664-4883-9077-4EB60B3FF88C}" dt="2022-11-07T15:26:37.797" v="5725"/>
        <pc:sldMkLst>
          <pc:docMk/>
          <pc:sldMk cId="1814220285" sldId="299"/>
        </pc:sldMkLst>
        <pc:spChg chg="del mod">
          <ac:chgData name="주 재빈" userId="69d41820709f03c0" providerId="LiveId" clId="{1E1448DB-9664-4883-9077-4EB60B3FF88C}" dt="2022-11-07T15:21:32.880" v="5489" actId="478"/>
          <ac:spMkLst>
            <pc:docMk/>
            <pc:sldMk cId="1814220285" sldId="299"/>
            <ac:spMk id="2" creationId="{1B76D365-AB57-F64D-7261-51BCBE4D6A18}"/>
          </ac:spMkLst>
        </pc:spChg>
        <pc:spChg chg="mod">
          <ac:chgData name="주 재빈" userId="69d41820709f03c0" providerId="LiveId" clId="{1E1448DB-9664-4883-9077-4EB60B3FF88C}" dt="2022-11-07T15:21:35.591" v="5513" actId="1036"/>
          <ac:spMkLst>
            <pc:docMk/>
            <pc:sldMk cId="1814220285" sldId="299"/>
            <ac:spMk id="9" creationId="{8BF476CD-734A-1505-7F57-43095F0E0754}"/>
          </ac:spMkLst>
        </pc:spChg>
        <pc:spChg chg="mod">
          <ac:chgData name="주 재빈" userId="69d41820709f03c0" providerId="LiveId" clId="{1E1448DB-9664-4883-9077-4EB60B3FF88C}" dt="2022-11-07T15:26:37.797" v="5725"/>
          <ac:spMkLst>
            <pc:docMk/>
            <pc:sldMk cId="1814220285" sldId="299"/>
            <ac:spMk id="927" creationId="{00000000-0000-0000-0000-000000000000}"/>
          </ac:spMkLst>
        </pc:spChg>
      </pc:sldChg>
      <pc:sldChg chg="delSp modSp mod">
        <pc:chgData name="주 재빈" userId="69d41820709f03c0" providerId="LiveId" clId="{1E1448DB-9664-4883-9077-4EB60B3FF88C}" dt="2022-11-07T15:26:43.736" v="5726"/>
        <pc:sldMkLst>
          <pc:docMk/>
          <pc:sldMk cId="1454158167" sldId="302"/>
        </pc:sldMkLst>
        <pc:spChg chg="del mod">
          <ac:chgData name="주 재빈" userId="69d41820709f03c0" providerId="LiveId" clId="{1E1448DB-9664-4883-9077-4EB60B3FF88C}" dt="2022-11-07T15:21:40.642" v="5515" actId="478"/>
          <ac:spMkLst>
            <pc:docMk/>
            <pc:sldMk cId="1454158167" sldId="302"/>
            <ac:spMk id="2" creationId="{1B76D365-AB57-F64D-7261-51BCBE4D6A18}"/>
          </ac:spMkLst>
        </pc:spChg>
        <pc:spChg chg="mod">
          <ac:chgData name="주 재빈" userId="69d41820709f03c0" providerId="LiveId" clId="{1E1448DB-9664-4883-9077-4EB60B3FF88C}" dt="2022-11-07T15:24:39.192" v="5702"/>
          <ac:spMkLst>
            <pc:docMk/>
            <pc:sldMk cId="1454158167" sldId="302"/>
            <ac:spMk id="9" creationId="{8BF476CD-734A-1505-7F57-43095F0E0754}"/>
          </ac:spMkLst>
        </pc:spChg>
        <pc:spChg chg="mod">
          <ac:chgData name="주 재빈" userId="69d41820709f03c0" providerId="LiveId" clId="{1E1448DB-9664-4883-9077-4EB60B3FF88C}" dt="2022-11-07T15:26:43.736" v="5726"/>
          <ac:spMkLst>
            <pc:docMk/>
            <pc:sldMk cId="1454158167" sldId="302"/>
            <ac:spMk id="927" creationId="{00000000-0000-0000-0000-000000000000}"/>
          </ac:spMkLst>
        </pc:spChg>
      </pc:sldChg>
      <pc:sldChg chg="delSp modSp mod">
        <pc:chgData name="주 재빈" userId="69d41820709f03c0" providerId="LiveId" clId="{1E1448DB-9664-4883-9077-4EB60B3FF88C}" dt="2022-11-07T15:26:47.900" v="5727"/>
        <pc:sldMkLst>
          <pc:docMk/>
          <pc:sldMk cId="1266662038" sldId="305"/>
        </pc:sldMkLst>
        <pc:spChg chg="del">
          <ac:chgData name="주 재빈" userId="69d41820709f03c0" providerId="LiveId" clId="{1E1448DB-9664-4883-9077-4EB60B3FF88C}" dt="2022-11-07T15:22:00.309" v="5545" actId="478"/>
          <ac:spMkLst>
            <pc:docMk/>
            <pc:sldMk cId="1266662038" sldId="305"/>
            <ac:spMk id="2" creationId="{1B76D365-AB57-F64D-7261-51BCBE4D6A18}"/>
          </ac:spMkLst>
        </pc:spChg>
        <pc:spChg chg="mod">
          <ac:chgData name="주 재빈" userId="69d41820709f03c0" providerId="LiveId" clId="{1E1448DB-9664-4883-9077-4EB60B3FF88C}" dt="2022-11-07T15:22:02.224" v="5557" actId="1035"/>
          <ac:spMkLst>
            <pc:docMk/>
            <pc:sldMk cId="1266662038" sldId="305"/>
            <ac:spMk id="9" creationId="{8BF476CD-734A-1505-7F57-43095F0E0754}"/>
          </ac:spMkLst>
        </pc:spChg>
        <pc:spChg chg="mod">
          <ac:chgData name="주 재빈" userId="69d41820709f03c0" providerId="LiveId" clId="{1E1448DB-9664-4883-9077-4EB60B3FF88C}" dt="2022-11-07T15:26:47.900" v="5727"/>
          <ac:spMkLst>
            <pc:docMk/>
            <pc:sldMk cId="1266662038" sldId="305"/>
            <ac:spMk id="927" creationId="{00000000-0000-0000-0000-000000000000}"/>
          </ac:spMkLst>
        </pc:spChg>
      </pc:sldChg>
      <pc:sldChg chg="modSp mod">
        <pc:chgData name="주 재빈" userId="69d41820709f03c0" providerId="LiveId" clId="{1E1448DB-9664-4883-9077-4EB60B3FF88C}" dt="2022-11-07T22:26:29.504" v="6311" actId="20577"/>
        <pc:sldMkLst>
          <pc:docMk/>
          <pc:sldMk cId="198466701" sldId="306"/>
        </pc:sldMkLst>
        <pc:spChg chg="mod">
          <ac:chgData name="주 재빈" userId="69d41820709f03c0" providerId="LiveId" clId="{1E1448DB-9664-4883-9077-4EB60B3FF88C}" dt="2022-11-07T22:26:29.504" v="6311" actId="20577"/>
          <ac:spMkLst>
            <pc:docMk/>
            <pc:sldMk cId="198466701" sldId="306"/>
            <ac:spMk id="7" creationId="{1D9D51D4-3A62-B256-5A9E-891A080BE94B}"/>
          </ac:spMkLst>
        </pc:spChg>
      </pc:sldChg>
      <pc:sldChg chg="addSp delSp modSp mod delAnim modAnim">
        <pc:chgData name="주 재빈" userId="69d41820709f03c0" providerId="LiveId" clId="{1E1448DB-9664-4883-9077-4EB60B3FF88C}" dt="2022-11-07T15:26:54.305" v="5729"/>
        <pc:sldMkLst>
          <pc:docMk/>
          <pc:sldMk cId="2397880910" sldId="307"/>
        </pc:sldMkLst>
        <pc:spChg chg="del">
          <ac:chgData name="주 재빈" userId="69d41820709f03c0" providerId="LiveId" clId="{1E1448DB-9664-4883-9077-4EB60B3FF88C}" dt="2022-11-07T15:22:37.745" v="5585" actId="478"/>
          <ac:spMkLst>
            <pc:docMk/>
            <pc:sldMk cId="2397880910" sldId="307"/>
            <ac:spMk id="2" creationId="{1B76D365-AB57-F64D-7261-51BCBE4D6A18}"/>
          </ac:spMkLst>
        </pc:spChg>
        <pc:spChg chg="mod">
          <ac:chgData name="주 재빈" userId="69d41820709f03c0" providerId="LiveId" clId="{1E1448DB-9664-4883-9077-4EB60B3FF88C}" dt="2022-11-07T15:25:29.240" v="5715" actId="1036"/>
          <ac:spMkLst>
            <pc:docMk/>
            <pc:sldMk cId="2397880910" sldId="307"/>
            <ac:spMk id="6" creationId="{BD0372B2-9BE0-AE2C-748D-7F38131CB828}"/>
          </ac:spMkLst>
        </pc:spChg>
        <pc:spChg chg="mod">
          <ac:chgData name="주 재빈" userId="69d41820709f03c0" providerId="LiveId" clId="{1E1448DB-9664-4883-9077-4EB60B3FF88C}" dt="2022-11-07T15:22:49.189" v="5605" actId="20577"/>
          <ac:spMkLst>
            <pc:docMk/>
            <pc:sldMk cId="2397880910" sldId="307"/>
            <ac:spMk id="9" creationId="{8BF476CD-734A-1505-7F57-43095F0E0754}"/>
          </ac:spMkLst>
        </pc:spChg>
        <pc:spChg chg="mod">
          <ac:chgData name="주 재빈" userId="69d41820709f03c0" providerId="LiveId" clId="{1E1448DB-9664-4883-9077-4EB60B3FF88C}" dt="2022-11-07T15:22:44.090" v="5601" actId="1035"/>
          <ac:spMkLst>
            <pc:docMk/>
            <pc:sldMk cId="2397880910" sldId="307"/>
            <ac:spMk id="926" creationId="{00000000-0000-0000-0000-000000000000}"/>
          </ac:spMkLst>
        </pc:spChg>
        <pc:spChg chg="mod">
          <ac:chgData name="주 재빈" userId="69d41820709f03c0" providerId="LiveId" clId="{1E1448DB-9664-4883-9077-4EB60B3FF88C}" dt="2022-11-07T15:26:54.305" v="5729"/>
          <ac:spMkLst>
            <pc:docMk/>
            <pc:sldMk cId="2397880910" sldId="307"/>
            <ac:spMk id="927" creationId="{00000000-0000-0000-0000-000000000000}"/>
          </ac:spMkLst>
        </pc:spChg>
        <pc:picChg chg="add mod">
          <ac:chgData name="주 재빈" userId="69d41820709f03c0" providerId="LiveId" clId="{1E1448DB-9664-4883-9077-4EB60B3FF88C}" dt="2022-11-07T15:22:50.513" v="5606"/>
          <ac:picMkLst>
            <pc:docMk/>
            <pc:sldMk cId="2397880910" sldId="307"/>
            <ac:picMk id="3" creationId="{2135DF30-8A79-944E-2F57-094092E7469D}"/>
          </ac:picMkLst>
        </pc:picChg>
        <pc:picChg chg="del">
          <ac:chgData name="주 재빈" userId="69d41820709f03c0" providerId="LiveId" clId="{1E1448DB-9664-4883-9077-4EB60B3FF88C}" dt="2022-11-07T15:22:46.487" v="5602" actId="21"/>
          <ac:picMkLst>
            <pc:docMk/>
            <pc:sldMk cId="2397880910" sldId="307"/>
            <ac:picMk id="8" creationId="{D004D8EF-8797-D35F-1D4C-CC1B181DDDC1}"/>
          </ac:picMkLst>
        </pc:picChg>
      </pc:sldChg>
      <pc:sldChg chg="addSp delSp modSp mod delAnim modAnim">
        <pc:chgData name="주 재빈" userId="69d41820709f03c0" providerId="LiveId" clId="{1E1448DB-9664-4883-9077-4EB60B3FF88C}" dt="2022-11-07T15:26:57.036" v="5730"/>
        <pc:sldMkLst>
          <pc:docMk/>
          <pc:sldMk cId="2451728018" sldId="308"/>
        </pc:sldMkLst>
        <pc:spChg chg="del">
          <ac:chgData name="주 재빈" userId="69d41820709f03c0" providerId="LiveId" clId="{1E1448DB-9664-4883-9077-4EB60B3FF88C}" dt="2022-11-07T15:22:54.872" v="5607" actId="478"/>
          <ac:spMkLst>
            <pc:docMk/>
            <pc:sldMk cId="2451728018" sldId="308"/>
            <ac:spMk id="2" creationId="{1B76D365-AB57-F64D-7261-51BCBE4D6A18}"/>
          </ac:spMkLst>
        </pc:spChg>
        <pc:spChg chg="mod">
          <ac:chgData name="주 재빈" userId="69d41820709f03c0" providerId="LiveId" clId="{1E1448DB-9664-4883-9077-4EB60B3FF88C}" dt="2022-11-07T15:23:44.647" v="5679" actId="1036"/>
          <ac:spMkLst>
            <pc:docMk/>
            <pc:sldMk cId="2451728018" sldId="308"/>
            <ac:spMk id="6" creationId="{BD0372B2-9BE0-AE2C-748D-7F38131CB828}"/>
          </ac:spMkLst>
        </pc:spChg>
        <pc:spChg chg="mod">
          <ac:chgData name="주 재빈" userId="69d41820709f03c0" providerId="LiveId" clId="{1E1448DB-9664-4883-9077-4EB60B3FF88C}" dt="2022-11-07T15:23:53.791" v="5691" actId="1035"/>
          <ac:spMkLst>
            <pc:docMk/>
            <pc:sldMk cId="2451728018" sldId="308"/>
            <ac:spMk id="9" creationId="{8BF476CD-734A-1505-7F57-43095F0E0754}"/>
          </ac:spMkLst>
        </pc:spChg>
        <pc:spChg chg="mod">
          <ac:chgData name="주 재빈" userId="69d41820709f03c0" providerId="LiveId" clId="{1E1448DB-9664-4883-9077-4EB60B3FF88C}" dt="2022-11-07T15:26:57.036" v="5730"/>
          <ac:spMkLst>
            <pc:docMk/>
            <pc:sldMk cId="2451728018" sldId="308"/>
            <ac:spMk id="927" creationId="{00000000-0000-0000-0000-000000000000}"/>
          </ac:spMkLst>
        </pc:spChg>
        <pc:picChg chg="add del mod">
          <ac:chgData name="주 재빈" userId="69d41820709f03c0" providerId="LiveId" clId="{1E1448DB-9664-4883-9077-4EB60B3FF88C}" dt="2022-11-07T15:23:24.385" v="5615" actId="21"/>
          <ac:picMkLst>
            <pc:docMk/>
            <pc:sldMk cId="2451728018" sldId="308"/>
            <ac:picMk id="3" creationId="{DF99EB47-F048-EF30-B19B-E1BF15065752}"/>
          </ac:picMkLst>
        </pc:picChg>
        <pc:picChg chg="del">
          <ac:chgData name="주 재빈" userId="69d41820709f03c0" providerId="LiveId" clId="{1E1448DB-9664-4883-9077-4EB60B3FF88C}" dt="2022-11-07T15:23:07.812" v="5610" actId="21"/>
          <ac:picMkLst>
            <pc:docMk/>
            <pc:sldMk cId="2451728018" sldId="308"/>
            <ac:picMk id="4" creationId="{00A634B0-FA43-AB0B-F4AB-51D3A4F44C5F}"/>
          </ac:picMkLst>
        </pc:picChg>
        <pc:picChg chg="add mod">
          <ac:chgData name="주 재빈" userId="69d41820709f03c0" providerId="LiveId" clId="{1E1448DB-9664-4883-9077-4EB60B3FF88C}" dt="2022-11-07T15:23:51.010" v="5684" actId="1036"/>
          <ac:picMkLst>
            <pc:docMk/>
            <pc:sldMk cId="2451728018" sldId="308"/>
            <ac:picMk id="7" creationId="{840E36E0-0F60-56F7-9EDF-82BB7CF29845}"/>
          </ac:picMkLst>
        </pc:picChg>
      </pc:sldChg>
      <pc:sldChg chg="addSp delSp modSp mod delAnim modAnim">
        <pc:chgData name="주 재빈" userId="69d41820709f03c0" providerId="LiveId" clId="{1E1448DB-9664-4883-9077-4EB60B3FF88C}" dt="2022-11-07T15:26:51.426" v="5728"/>
        <pc:sldMkLst>
          <pc:docMk/>
          <pc:sldMk cId="3671781646" sldId="311"/>
        </pc:sldMkLst>
        <pc:spChg chg="del">
          <ac:chgData name="주 재빈" userId="69d41820709f03c0" providerId="LiveId" clId="{1E1448DB-9664-4883-9077-4EB60B3FF88C}" dt="2022-11-07T15:22:12.499" v="5564" actId="478"/>
          <ac:spMkLst>
            <pc:docMk/>
            <pc:sldMk cId="3671781646" sldId="311"/>
            <ac:spMk id="2" creationId="{1B76D365-AB57-F64D-7261-51BCBE4D6A18}"/>
          </ac:spMkLst>
        </pc:spChg>
        <pc:spChg chg="mod">
          <ac:chgData name="주 재빈" userId="69d41820709f03c0" providerId="LiveId" clId="{1E1448DB-9664-4883-9077-4EB60B3FF88C}" dt="2022-11-07T15:22:31.598" v="5583" actId="20577"/>
          <ac:spMkLst>
            <pc:docMk/>
            <pc:sldMk cId="3671781646" sldId="311"/>
            <ac:spMk id="9" creationId="{8BF476CD-734A-1505-7F57-43095F0E0754}"/>
          </ac:spMkLst>
        </pc:spChg>
        <pc:spChg chg="mod">
          <ac:chgData name="주 재빈" userId="69d41820709f03c0" providerId="LiveId" clId="{1E1448DB-9664-4883-9077-4EB60B3FF88C}" dt="2022-11-07T15:26:51.426" v="5728"/>
          <ac:spMkLst>
            <pc:docMk/>
            <pc:sldMk cId="3671781646" sldId="311"/>
            <ac:spMk id="927" creationId="{00000000-0000-0000-0000-000000000000}"/>
          </ac:spMkLst>
        </pc:spChg>
        <pc:picChg chg="add mod">
          <ac:chgData name="주 재빈" userId="69d41820709f03c0" providerId="LiveId" clId="{1E1448DB-9664-4883-9077-4EB60B3FF88C}" dt="2022-11-07T15:22:34.552" v="5584"/>
          <ac:picMkLst>
            <pc:docMk/>
            <pc:sldMk cId="3671781646" sldId="311"/>
            <ac:picMk id="3" creationId="{E1D9C4CA-0E27-5C14-8E43-8B9687D9409E}"/>
          </ac:picMkLst>
        </pc:picChg>
        <pc:picChg chg="del">
          <ac:chgData name="주 재빈" userId="69d41820709f03c0" providerId="LiveId" clId="{1E1448DB-9664-4883-9077-4EB60B3FF88C}" dt="2022-11-07T15:22:26.953" v="5580" actId="21"/>
          <ac:picMkLst>
            <pc:docMk/>
            <pc:sldMk cId="3671781646" sldId="311"/>
            <ac:picMk id="4" creationId="{FBBE9FF2-5EBD-9199-46ED-E740191122E5}"/>
          </ac:picMkLst>
        </pc:picChg>
      </pc:sldChg>
      <pc:sldChg chg="modSp mod">
        <pc:chgData name="주 재빈" userId="69d41820709f03c0" providerId="LiveId" clId="{1E1448DB-9664-4883-9077-4EB60B3FF88C}" dt="2022-11-07T06:11:46.261" v="3343" actId="20577"/>
        <pc:sldMkLst>
          <pc:docMk/>
          <pc:sldMk cId="2178336917" sldId="312"/>
        </pc:sldMkLst>
        <pc:spChg chg="mod">
          <ac:chgData name="주 재빈" userId="69d41820709f03c0" providerId="LiveId" clId="{1E1448DB-9664-4883-9077-4EB60B3FF88C}" dt="2022-11-07T06:11:46.261" v="3343" actId="20577"/>
          <ac:spMkLst>
            <pc:docMk/>
            <pc:sldMk cId="2178336917" sldId="312"/>
            <ac:spMk id="9" creationId="{8BF476CD-734A-1505-7F57-43095F0E0754}"/>
          </ac:spMkLst>
        </pc:spChg>
      </pc:sldChg>
      <pc:sldChg chg="modSp mod">
        <pc:chgData name="주 재빈" userId="69d41820709f03c0" providerId="LiveId" clId="{1E1448DB-9664-4883-9077-4EB60B3FF88C}" dt="2022-11-07T14:40:07.672" v="3817" actId="20577"/>
        <pc:sldMkLst>
          <pc:docMk/>
          <pc:sldMk cId="2609411615" sldId="314"/>
        </pc:sldMkLst>
        <pc:spChg chg="mod">
          <ac:chgData name="주 재빈" userId="69d41820709f03c0" providerId="LiveId" clId="{1E1448DB-9664-4883-9077-4EB60B3FF88C}" dt="2022-11-07T14:40:07.672" v="3817" actId="20577"/>
          <ac:spMkLst>
            <pc:docMk/>
            <pc:sldMk cId="2609411615" sldId="314"/>
            <ac:spMk id="6" creationId="{BD0372B2-9BE0-AE2C-748D-7F38131CB828}"/>
          </ac:spMkLst>
        </pc:spChg>
      </pc:sldChg>
      <pc:sldChg chg="modNotesTx">
        <pc:chgData name="주 재빈" userId="69d41820709f03c0" providerId="LiveId" clId="{1E1448DB-9664-4883-9077-4EB60B3FF88C}" dt="2022-11-07T14:42:37.025" v="3824" actId="20577"/>
        <pc:sldMkLst>
          <pc:docMk/>
          <pc:sldMk cId="3141560927" sldId="315"/>
        </pc:sldMkLst>
      </pc:sldChg>
      <pc:sldChg chg="modSp mod">
        <pc:chgData name="주 재빈" userId="69d41820709f03c0" providerId="LiveId" clId="{1E1448DB-9664-4883-9077-4EB60B3FF88C}" dt="2022-11-07T14:48:19.616" v="4514"/>
        <pc:sldMkLst>
          <pc:docMk/>
          <pc:sldMk cId="3782299106" sldId="317"/>
        </pc:sldMkLst>
        <pc:spChg chg="mod">
          <ac:chgData name="주 재빈" userId="69d41820709f03c0" providerId="LiveId" clId="{1E1448DB-9664-4883-9077-4EB60B3FF88C}" dt="2022-11-07T14:48:19.616" v="4514"/>
          <ac:spMkLst>
            <pc:docMk/>
            <pc:sldMk cId="3782299106" sldId="317"/>
            <ac:spMk id="1536" creationId="{00000000-0000-0000-0000-000000000000}"/>
          </ac:spMkLst>
        </pc:spChg>
      </pc:sldChg>
      <pc:sldChg chg="addSp delSp modSp mod">
        <pc:chgData name="주 재빈" userId="69d41820709f03c0" providerId="LiveId" clId="{1E1448DB-9664-4883-9077-4EB60B3FF88C}" dt="2022-11-07T15:39:00.593" v="6032" actId="20577"/>
        <pc:sldMkLst>
          <pc:docMk/>
          <pc:sldMk cId="581787130" sldId="319"/>
        </pc:sldMkLst>
        <pc:spChg chg="add mod">
          <ac:chgData name="주 재빈" userId="69d41820709f03c0" providerId="LiveId" clId="{1E1448DB-9664-4883-9077-4EB60B3FF88C}" dt="2022-11-07T15:38:33.819" v="5989" actId="1076"/>
          <ac:spMkLst>
            <pc:docMk/>
            <pc:sldMk cId="581787130" sldId="319"/>
            <ac:spMk id="2" creationId="{273F5A8F-A3E6-C9BE-E4E6-352B7A9BEBF6}"/>
          </ac:spMkLst>
        </pc:spChg>
        <pc:spChg chg="add mod">
          <ac:chgData name="주 재빈" userId="69d41820709f03c0" providerId="LiveId" clId="{1E1448DB-9664-4883-9077-4EB60B3FF88C}" dt="2022-11-07T15:37:05.899" v="5862" actId="1076"/>
          <ac:spMkLst>
            <pc:docMk/>
            <pc:sldMk cId="581787130" sldId="319"/>
            <ac:spMk id="4" creationId="{BD8E79B8-4FDE-07B1-834D-3DC69819F6FC}"/>
          </ac:spMkLst>
        </pc:spChg>
        <pc:spChg chg="add mod">
          <ac:chgData name="주 재빈" userId="69d41820709f03c0" providerId="LiveId" clId="{1E1448DB-9664-4883-9077-4EB60B3FF88C}" dt="2022-11-07T15:37:34.095" v="5898" actId="1076"/>
          <ac:spMkLst>
            <pc:docMk/>
            <pc:sldMk cId="581787130" sldId="319"/>
            <ac:spMk id="5" creationId="{41102B45-84E3-0666-D664-5D87CF9795FE}"/>
          </ac:spMkLst>
        </pc:spChg>
        <pc:spChg chg="add mod">
          <ac:chgData name="주 재빈" userId="69d41820709f03c0" providerId="LiveId" clId="{1E1448DB-9664-4883-9077-4EB60B3FF88C}" dt="2022-11-07T15:38:28.490" v="5988" actId="1076"/>
          <ac:spMkLst>
            <pc:docMk/>
            <pc:sldMk cId="581787130" sldId="319"/>
            <ac:spMk id="7" creationId="{ACD0AAE1-AA3A-C492-105A-FE0A389428A9}"/>
          </ac:spMkLst>
        </pc:spChg>
        <pc:spChg chg="add mod">
          <ac:chgData name="주 재빈" userId="69d41820709f03c0" providerId="LiveId" clId="{1E1448DB-9664-4883-9077-4EB60B3FF88C}" dt="2022-11-07T15:39:00.593" v="6032" actId="20577"/>
          <ac:spMkLst>
            <pc:docMk/>
            <pc:sldMk cId="581787130" sldId="319"/>
            <ac:spMk id="8" creationId="{083E321E-5B36-71AD-4FD7-3B9636296076}"/>
          </ac:spMkLst>
        </pc:spChg>
        <pc:spChg chg="mod">
          <ac:chgData name="주 재빈" userId="69d41820709f03c0" providerId="LiveId" clId="{1E1448DB-9664-4883-9077-4EB60B3FF88C}" dt="2022-11-07T15:36:27.340" v="5805" actId="20577"/>
          <ac:spMkLst>
            <pc:docMk/>
            <pc:sldMk cId="581787130" sldId="319"/>
            <ac:spMk id="25" creationId="{988C2607-44EB-F792-FF68-C07354B327B7}"/>
          </ac:spMkLst>
        </pc:spChg>
        <pc:picChg chg="add del mod">
          <ac:chgData name="주 재빈" userId="69d41820709f03c0" providerId="LiveId" clId="{1E1448DB-9664-4883-9077-4EB60B3FF88C}" dt="2022-11-07T06:16:03.041" v="3372" actId="478"/>
          <ac:picMkLst>
            <pc:docMk/>
            <pc:sldMk cId="581787130" sldId="319"/>
            <ac:picMk id="4" creationId="{BAC96030-8215-EE7E-CC96-D002F045064F}"/>
          </ac:picMkLst>
        </pc:picChg>
        <pc:picChg chg="add mod">
          <ac:chgData name="주 재빈" userId="69d41820709f03c0" providerId="LiveId" clId="{1E1448DB-9664-4883-9077-4EB60B3FF88C}" dt="2022-11-07T06:16:35.519" v="3389" actId="1037"/>
          <ac:picMkLst>
            <pc:docMk/>
            <pc:sldMk cId="581787130" sldId="319"/>
            <ac:picMk id="6" creationId="{1FC95EE1-16BF-BF94-1FB5-8CC525074850}"/>
          </ac:picMkLst>
        </pc:picChg>
        <pc:picChg chg="del">
          <ac:chgData name="주 재빈" userId="69d41820709f03c0" providerId="LiveId" clId="{1E1448DB-9664-4883-9077-4EB60B3FF88C}" dt="2022-11-07T06:15:14.113" v="3359" actId="478"/>
          <ac:picMkLst>
            <pc:docMk/>
            <pc:sldMk cId="581787130" sldId="319"/>
            <ac:picMk id="35" creationId="{B6ADC58E-BDBB-C88A-4600-9D5A062809F1}"/>
          </ac:picMkLst>
        </pc:picChg>
      </pc:sldChg>
      <pc:sldChg chg="modSp mod">
        <pc:chgData name="주 재빈" userId="69d41820709f03c0" providerId="LiveId" clId="{1E1448DB-9664-4883-9077-4EB60B3FF88C}" dt="2022-11-07T14:32:17.468" v="3496" actId="20577"/>
        <pc:sldMkLst>
          <pc:docMk/>
          <pc:sldMk cId="2023647045" sldId="320"/>
        </pc:sldMkLst>
        <pc:spChg chg="mod">
          <ac:chgData name="주 재빈" userId="69d41820709f03c0" providerId="LiveId" clId="{1E1448DB-9664-4883-9077-4EB60B3FF88C}" dt="2022-11-07T14:32:17.468" v="3496" actId="20577"/>
          <ac:spMkLst>
            <pc:docMk/>
            <pc:sldMk cId="2023647045" sldId="320"/>
            <ac:spMk id="927" creationId="{00000000-0000-0000-0000-000000000000}"/>
          </ac:spMkLst>
        </pc:spChg>
      </pc:sldChg>
      <pc:sldChg chg="ord">
        <pc:chgData name="주 재빈" userId="69d41820709f03c0" providerId="LiveId" clId="{1E1448DB-9664-4883-9077-4EB60B3FF88C}" dt="2022-11-07T22:00:58.320" v="6061"/>
        <pc:sldMkLst>
          <pc:docMk/>
          <pc:sldMk cId="1367156791" sldId="321"/>
        </pc:sldMkLst>
      </pc:sldChg>
      <pc:sldChg chg="ord modNotesTx">
        <pc:chgData name="주 재빈" userId="69d41820709f03c0" providerId="LiveId" clId="{1E1448DB-9664-4883-9077-4EB60B3FF88C}" dt="2022-11-07T22:10:40.087" v="6190" actId="20577"/>
        <pc:sldMkLst>
          <pc:docMk/>
          <pc:sldMk cId="4232700800" sldId="322"/>
        </pc:sldMkLst>
      </pc:sldChg>
      <pc:sldChg chg="ord">
        <pc:chgData name="주 재빈" userId="69d41820709f03c0" providerId="LiveId" clId="{1E1448DB-9664-4883-9077-4EB60B3FF88C}" dt="2022-11-07T22:00:58.320" v="6061"/>
        <pc:sldMkLst>
          <pc:docMk/>
          <pc:sldMk cId="533928519" sldId="323"/>
        </pc:sldMkLst>
      </pc:sldChg>
      <pc:sldChg chg="ord">
        <pc:chgData name="주 재빈" userId="69d41820709f03c0" providerId="LiveId" clId="{1E1448DB-9664-4883-9077-4EB60B3FF88C}" dt="2022-11-07T22:00:58.320" v="6061"/>
        <pc:sldMkLst>
          <pc:docMk/>
          <pc:sldMk cId="2619698905" sldId="324"/>
        </pc:sldMkLst>
      </pc:sldChg>
      <pc:sldChg chg="addSp delSp modSp mod">
        <pc:chgData name="주 재빈" userId="69d41820709f03c0" providerId="LiveId" clId="{1E1448DB-9664-4883-9077-4EB60B3FF88C}" dt="2022-11-08T00:28:55.683" v="8090" actId="20577"/>
        <pc:sldMkLst>
          <pc:docMk/>
          <pc:sldMk cId="3204600609" sldId="328"/>
        </pc:sldMkLst>
        <pc:spChg chg="mod topLvl">
          <ac:chgData name="주 재빈" userId="69d41820709f03c0" providerId="LiveId" clId="{1E1448DB-9664-4883-9077-4EB60B3FF88C}" dt="2022-11-08T00:28:55.683" v="8090" actId="20577"/>
          <ac:spMkLst>
            <pc:docMk/>
            <pc:sldMk cId="3204600609" sldId="328"/>
            <ac:spMk id="13" creationId="{68AA3C77-87A4-2653-D4C6-07B5A276706A}"/>
          </ac:spMkLst>
        </pc:spChg>
        <pc:grpChg chg="add mod">
          <ac:chgData name="주 재빈" userId="69d41820709f03c0" providerId="LiveId" clId="{1E1448DB-9664-4883-9077-4EB60B3FF88C}" dt="2022-11-08T00:28:46.227" v="8082" actId="164"/>
          <ac:grpSpMkLst>
            <pc:docMk/>
            <pc:sldMk cId="3204600609" sldId="328"/>
            <ac:grpSpMk id="12" creationId="{D37C7E02-8BAC-93E4-BE3B-CED9EF1F81A5}"/>
          </ac:grpSpMkLst>
        </pc:grpChg>
        <pc:grpChg chg="add del">
          <ac:chgData name="주 재빈" userId="69d41820709f03c0" providerId="LiveId" clId="{1E1448DB-9664-4883-9077-4EB60B3FF88C}" dt="2022-11-08T00:28:19.184" v="8075" actId="478"/>
          <ac:grpSpMkLst>
            <pc:docMk/>
            <pc:sldMk cId="3204600609" sldId="328"/>
            <ac:grpSpMk id="14" creationId="{860B8AFA-C7BE-0609-274D-146210DE1D4C}"/>
          </ac:grpSpMkLst>
        </pc:grpChg>
        <pc:graphicFrameChg chg="add del mod">
          <ac:chgData name="주 재빈" userId="69d41820709f03c0" providerId="LiveId" clId="{1E1448DB-9664-4883-9077-4EB60B3FF88C}" dt="2022-11-08T00:28:17.182" v="8073"/>
          <ac:graphicFrameMkLst>
            <pc:docMk/>
            <pc:sldMk cId="3204600609" sldId="328"/>
            <ac:graphicFrameMk id="2" creationId="{0F3BBC3E-0660-541A-5C16-6730617EAF20}"/>
          </ac:graphicFrameMkLst>
        </pc:graphicFrameChg>
        <pc:graphicFrameChg chg="add del mod">
          <ac:chgData name="주 재빈" userId="69d41820709f03c0" providerId="LiveId" clId="{1E1448DB-9664-4883-9077-4EB60B3FF88C}" dt="2022-11-08T00:28:20.688" v="8077"/>
          <ac:graphicFrameMkLst>
            <pc:docMk/>
            <pc:sldMk cId="3204600609" sldId="328"/>
            <ac:graphicFrameMk id="6" creationId="{0CC04304-81C9-8611-2191-1B235AC3AE85}"/>
          </ac:graphicFrameMkLst>
        </pc:graphicFrameChg>
        <pc:picChg chg="del topLvl">
          <ac:chgData name="주 재빈" userId="69d41820709f03c0" providerId="LiveId" clId="{1E1448DB-9664-4883-9077-4EB60B3FF88C}" dt="2022-11-08T00:28:19.184" v="8075" actId="478"/>
          <ac:picMkLst>
            <pc:docMk/>
            <pc:sldMk cId="3204600609" sldId="328"/>
            <ac:picMk id="8" creationId="{74831379-6058-D657-F355-E95FA02AF5B6}"/>
          </ac:picMkLst>
        </pc:picChg>
        <pc:picChg chg="add mod">
          <ac:chgData name="주 재빈" userId="69d41820709f03c0" providerId="LiveId" clId="{1E1448DB-9664-4883-9077-4EB60B3FF88C}" dt="2022-11-08T00:28:46.227" v="8082" actId="164"/>
          <ac:picMkLst>
            <pc:docMk/>
            <pc:sldMk cId="3204600609" sldId="328"/>
            <ac:picMk id="11" creationId="{062305FE-A9E0-DE23-5B2E-C0FBD0CC4C72}"/>
          </ac:picMkLst>
        </pc:picChg>
      </pc:sldChg>
      <pc:sldChg chg="addSp delSp modSp mod">
        <pc:chgData name="주 재빈" userId="69d41820709f03c0" providerId="LiveId" clId="{1E1448DB-9664-4883-9077-4EB60B3FF88C}" dt="2022-11-07T15:49:22.588" v="6059" actId="20577"/>
        <pc:sldMkLst>
          <pc:docMk/>
          <pc:sldMk cId="2850721577" sldId="337"/>
        </pc:sldMkLst>
        <pc:spChg chg="mod">
          <ac:chgData name="주 재빈" userId="69d41820709f03c0" providerId="LiveId" clId="{1E1448DB-9664-4883-9077-4EB60B3FF88C}" dt="2022-11-07T15:04:12.926" v="5210"/>
          <ac:spMkLst>
            <pc:docMk/>
            <pc:sldMk cId="2850721577" sldId="337"/>
            <ac:spMk id="3" creationId="{5F1C35D6-9B04-59C3-A87C-AC749C4D6C96}"/>
          </ac:spMkLst>
        </pc:spChg>
        <pc:spChg chg="mod">
          <ac:chgData name="주 재빈" userId="69d41820709f03c0" providerId="LiveId" clId="{1E1448DB-9664-4883-9077-4EB60B3FF88C}" dt="2022-11-07T15:01:28.952" v="4919" actId="1036"/>
          <ac:spMkLst>
            <pc:docMk/>
            <pc:sldMk cId="2850721577" sldId="337"/>
            <ac:spMk id="6" creationId="{9FBB87BA-D2DE-9F73-4DF3-6A39C4935EC1}"/>
          </ac:spMkLst>
        </pc:spChg>
        <pc:spChg chg="add del">
          <ac:chgData name="주 재빈" userId="69d41820709f03c0" providerId="LiveId" clId="{1E1448DB-9664-4883-9077-4EB60B3FF88C}" dt="2022-11-07T14:55:23.595" v="4516" actId="22"/>
          <ac:spMkLst>
            <pc:docMk/>
            <pc:sldMk cId="2850721577" sldId="337"/>
            <ac:spMk id="9" creationId="{341392AA-53D0-7BED-B625-1D0BBFCEAA09}"/>
          </ac:spMkLst>
        </pc:spChg>
        <pc:spChg chg="add mod">
          <ac:chgData name="주 재빈" userId="69d41820709f03c0" providerId="LiveId" clId="{1E1448DB-9664-4883-9077-4EB60B3FF88C}" dt="2022-11-07T15:49:22.588" v="6059" actId="20577"/>
          <ac:spMkLst>
            <pc:docMk/>
            <pc:sldMk cId="2850721577" sldId="337"/>
            <ac:spMk id="11" creationId="{1146C7A4-34CE-013F-7823-D4A27740A1EC}"/>
          </ac:spMkLst>
        </pc:spChg>
        <pc:spChg chg="add del mod">
          <ac:chgData name="주 재빈" userId="69d41820709f03c0" providerId="LiveId" clId="{1E1448DB-9664-4883-9077-4EB60B3FF88C}" dt="2022-11-07T15:02:04.202" v="4921"/>
          <ac:spMkLst>
            <pc:docMk/>
            <pc:sldMk cId="2850721577" sldId="337"/>
            <ac:spMk id="12" creationId="{E4FD4BCF-5D15-8144-9CBD-2E015A1650B2}"/>
          </ac:spMkLst>
        </pc:spChg>
        <pc:picChg chg="mod">
          <ac:chgData name="주 재빈" userId="69d41820709f03c0" providerId="LiveId" clId="{1E1448DB-9664-4883-9077-4EB60B3FF88C}" dt="2022-11-07T14:56:02.090" v="4553" actId="1035"/>
          <ac:picMkLst>
            <pc:docMk/>
            <pc:sldMk cId="2850721577" sldId="337"/>
            <ac:picMk id="5" creationId="{739B6390-1C9B-1B92-8CB7-5657804DBE9C}"/>
          </ac:picMkLst>
        </pc:picChg>
        <pc:picChg chg="mod">
          <ac:chgData name="주 재빈" userId="69d41820709f03c0" providerId="LiveId" clId="{1E1448DB-9664-4883-9077-4EB60B3FF88C}" dt="2022-11-07T15:01:28.952" v="4919" actId="1036"/>
          <ac:picMkLst>
            <pc:docMk/>
            <pc:sldMk cId="2850721577" sldId="337"/>
            <ac:picMk id="8" creationId="{4CF7EEEA-09DF-A53F-7C9D-D7400BA28D12}"/>
          </ac:picMkLst>
        </pc:picChg>
        <pc:picChg chg="add mod">
          <ac:chgData name="주 재빈" userId="69d41820709f03c0" providerId="LiveId" clId="{1E1448DB-9664-4883-9077-4EB60B3FF88C}" dt="2022-11-07T15:01:16.636" v="4905" actId="1076"/>
          <ac:picMkLst>
            <pc:docMk/>
            <pc:sldMk cId="2850721577" sldId="337"/>
            <ac:picMk id="1026" creationId="{AE5C3681-D5E3-883B-448D-989EFE59279F}"/>
          </ac:picMkLst>
        </pc:picChg>
      </pc:sldChg>
      <pc:sldChg chg="ord">
        <pc:chgData name="주 재빈" userId="69d41820709f03c0" providerId="LiveId" clId="{1E1448DB-9664-4883-9077-4EB60B3FF88C}" dt="2022-11-07T15:43:51.001" v="6049"/>
        <pc:sldMkLst>
          <pc:docMk/>
          <pc:sldMk cId="959298621" sldId="359"/>
        </pc:sldMkLst>
      </pc:sldChg>
      <pc:sldChg chg="del">
        <pc:chgData name="주 재빈" userId="69d41820709f03c0" providerId="LiveId" clId="{1E1448DB-9664-4883-9077-4EB60B3FF88C}" dt="2022-11-02T13:38:52.229" v="4" actId="47"/>
        <pc:sldMkLst>
          <pc:docMk/>
          <pc:sldMk cId="1164020817" sldId="365"/>
        </pc:sldMkLst>
      </pc:sldChg>
      <pc:sldChg chg="addSp delSp modSp new mod ord modNotes">
        <pc:chgData name="주 재빈" userId="69d41820709f03c0" providerId="LiveId" clId="{1E1448DB-9664-4883-9077-4EB60B3FF88C}" dt="2022-11-07T14:33:08.280" v="3516" actId="20577"/>
        <pc:sldMkLst>
          <pc:docMk/>
          <pc:sldMk cId="2068093877" sldId="374"/>
        </pc:sldMkLst>
        <pc:spChg chg="del">
          <ac:chgData name="주 재빈" userId="69d41820709f03c0" providerId="LiveId" clId="{1E1448DB-9664-4883-9077-4EB60B3FF88C}" dt="2022-11-07T04:59:57.569" v="145" actId="478"/>
          <ac:spMkLst>
            <pc:docMk/>
            <pc:sldMk cId="2068093877" sldId="374"/>
            <ac:spMk id="2" creationId="{22260EEF-231F-E154-309B-A4E547A74E29}"/>
          </ac:spMkLst>
        </pc:spChg>
        <pc:spChg chg="del mod">
          <ac:chgData name="주 재빈" userId="69d41820709f03c0" providerId="LiveId" clId="{1E1448DB-9664-4883-9077-4EB60B3FF88C}" dt="2022-11-07T05:00:09.188" v="153" actId="478"/>
          <ac:spMkLst>
            <pc:docMk/>
            <pc:sldMk cId="2068093877" sldId="374"/>
            <ac:spMk id="3" creationId="{2672D8A7-B3D3-9817-D426-0B8E210FB053}"/>
          </ac:spMkLst>
        </pc:spChg>
        <pc:spChg chg="add mod">
          <ac:chgData name="주 재빈" userId="69d41820709f03c0" providerId="LiveId" clId="{1E1448DB-9664-4883-9077-4EB60B3FF88C}" dt="2022-11-07T04:59:56.191" v="144"/>
          <ac:spMkLst>
            <pc:docMk/>
            <pc:sldMk cId="2068093877" sldId="374"/>
            <ac:spMk id="6" creationId="{CB795F0D-6C24-3EC5-FF6F-D24556645362}"/>
          </ac:spMkLst>
        </pc:spChg>
        <pc:spChg chg="add mod">
          <ac:chgData name="주 재빈" userId="69d41820709f03c0" providerId="LiveId" clId="{1E1448DB-9664-4883-9077-4EB60B3FF88C}" dt="2022-11-07T04:59:56.191" v="144"/>
          <ac:spMkLst>
            <pc:docMk/>
            <pc:sldMk cId="2068093877" sldId="374"/>
            <ac:spMk id="7" creationId="{3579534D-833E-51B6-04F7-4EF84BF7B1FA}"/>
          </ac:spMkLst>
        </pc:spChg>
        <pc:spChg chg="add mod">
          <ac:chgData name="주 재빈" userId="69d41820709f03c0" providerId="LiveId" clId="{1E1448DB-9664-4883-9077-4EB60B3FF88C}" dt="2022-11-07T04:59:56.191" v="144"/>
          <ac:spMkLst>
            <pc:docMk/>
            <pc:sldMk cId="2068093877" sldId="374"/>
            <ac:spMk id="8" creationId="{2D1E0C31-EA12-8693-3E27-8A3A371BFC30}"/>
          </ac:spMkLst>
        </pc:spChg>
        <pc:spChg chg="add mod">
          <ac:chgData name="주 재빈" userId="69d41820709f03c0" providerId="LiveId" clId="{1E1448DB-9664-4883-9077-4EB60B3FF88C}" dt="2022-11-07T04:59:56.191" v="144"/>
          <ac:spMkLst>
            <pc:docMk/>
            <pc:sldMk cId="2068093877" sldId="374"/>
            <ac:spMk id="9" creationId="{F8DCD36A-D570-793C-AC9B-2FC5175CA726}"/>
          </ac:spMkLst>
        </pc:spChg>
        <pc:spChg chg="add mod">
          <ac:chgData name="주 재빈" userId="69d41820709f03c0" providerId="LiveId" clId="{1E1448DB-9664-4883-9077-4EB60B3FF88C}" dt="2022-11-07T05:07:45.462" v="651" actId="14100"/>
          <ac:spMkLst>
            <pc:docMk/>
            <pc:sldMk cId="2068093877" sldId="374"/>
            <ac:spMk id="11" creationId="{80F2F6EA-32E0-E6F2-AD33-9C7E86EA04BB}"/>
          </ac:spMkLst>
        </pc:spChg>
        <pc:spChg chg="add del mod">
          <ac:chgData name="주 재빈" userId="69d41820709f03c0" providerId="LiveId" clId="{1E1448DB-9664-4883-9077-4EB60B3FF88C}" dt="2022-11-07T05:00:10.054" v="155"/>
          <ac:spMkLst>
            <pc:docMk/>
            <pc:sldMk cId="2068093877" sldId="374"/>
            <ac:spMk id="12" creationId="{73C0E20B-53D2-4F38-3CD8-B2AE40C0AFF4}"/>
          </ac:spMkLst>
        </pc:spChg>
        <pc:graphicFrameChg chg="add del mod modGraphic">
          <ac:chgData name="주 재빈" userId="69d41820709f03c0" providerId="LiveId" clId="{1E1448DB-9664-4883-9077-4EB60B3FF88C}" dt="2022-11-07T05:03:22.690" v="593" actId="478"/>
          <ac:graphicFrameMkLst>
            <pc:docMk/>
            <pc:sldMk cId="2068093877" sldId="374"/>
            <ac:graphicFrameMk id="5" creationId="{D8CC15E0-59D3-14FF-E8DC-14EB15D979ED}"/>
          </ac:graphicFrameMkLst>
        </pc:graphicFrameChg>
        <pc:graphicFrameChg chg="add mod modGraphic">
          <ac:chgData name="주 재빈" userId="69d41820709f03c0" providerId="LiveId" clId="{1E1448DB-9664-4883-9077-4EB60B3FF88C}" dt="2022-11-07T14:33:08.280" v="3516" actId="20577"/>
          <ac:graphicFrameMkLst>
            <pc:docMk/>
            <pc:sldMk cId="2068093877" sldId="374"/>
            <ac:graphicFrameMk id="13" creationId="{90611C08-212A-6F8B-D102-29FB4BCDC342}"/>
          </ac:graphicFrameMkLst>
        </pc:graphicFrameChg>
        <pc:graphicFrameChg chg="add mod">
          <ac:chgData name="주 재빈" userId="69d41820709f03c0" providerId="LiveId" clId="{1E1448DB-9664-4883-9077-4EB60B3FF88C}" dt="2022-11-07T05:19:22.010" v="822" actId="1076"/>
          <ac:graphicFrameMkLst>
            <pc:docMk/>
            <pc:sldMk cId="2068093877" sldId="374"/>
            <ac:graphicFrameMk id="20" creationId="{3C910E6E-5391-F040-81C9-16FFE2DDB79B}"/>
          </ac:graphicFrameMkLst>
        </pc:graphicFrameChg>
        <pc:picChg chg="add del mod">
          <ac:chgData name="주 재빈" userId="69d41820709f03c0" providerId="LiveId" clId="{1E1448DB-9664-4883-9077-4EB60B3FF88C}" dt="2022-11-07T05:06:18.394" v="623" actId="22"/>
          <ac:picMkLst>
            <pc:docMk/>
            <pc:sldMk cId="2068093877" sldId="374"/>
            <ac:picMk id="15" creationId="{AE6D5033-8CD7-9CCE-780B-17D99BFF6238}"/>
          </ac:picMkLst>
        </pc:picChg>
        <pc:picChg chg="add mod">
          <ac:chgData name="주 재빈" userId="69d41820709f03c0" providerId="LiveId" clId="{1E1448DB-9664-4883-9077-4EB60B3FF88C}" dt="2022-11-07T05:15:27.221" v="753" actId="1035"/>
          <ac:picMkLst>
            <pc:docMk/>
            <pc:sldMk cId="2068093877" sldId="374"/>
            <ac:picMk id="17" creationId="{4D28F3F2-EDC6-921A-D8C0-330AF8243591}"/>
          </ac:picMkLst>
        </pc:picChg>
        <pc:picChg chg="add mod">
          <ac:chgData name="주 재빈" userId="69d41820709f03c0" providerId="LiveId" clId="{1E1448DB-9664-4883-9077-4EB60B3FF88C}" dt="2022-11-07T05:15:27.221" v="753" actId="1035"/>
          <ac:picMkLst>
            <pc:docMk/>
            <pc:sldMk cId="2068093877" sldId="374"/>
            <ac:picMk id="19" creationId="{F8CCD3CD-972B-0B0E-6177-53A9CB552C40}"/>
          </ac:picMkLst>
        </pc:picChg>
        <pc:picChg chg="add del">
          <ac:chgData name="주 재빈" userId="69d41820709f03c0" providerId="LiveId" clId="{1E1448DB-9664-4883-9077-4EB60B3FF88C}" dt="2022-11-07T05:04:35.538" v="606"/>
          <ac:picMkLst>
            <pc:docMk/>
            <pc:sldMk cId="2068093877" sldId="374"/>
            <ac:picMk id="1030" creationId="{5F2D3491-BA56-FE82-C32B-64BD7534146F}"/>
          </ac:picMkLst>
        </pc:picChg>
        <pc:picChg chg="add del mod">
          <ac:chgData name="주 재빈" userId="69d41820709f03c0" providerId="LiveId" clId="{1E1448DB-9664-4883-9077-4EB60B3FF88C}" dt="2022-11-07T05:09:38.023" v="666" actId="478"/>
          <ac:picMkLst>
            <pc:docMk/>
            <pc:sldMk cId="2068093877" sldId="374"/>
            <ac:picMk id="1032" creationId="{27D75C89-D813-C793-A08E-30FC04E3EA83}"/>
          </ac:picMkLst>
        </pc:picChg>
        <pc:picChg chg="add del">
          <ac:chgData name="주 재빈" userId="69d41820709f03c0" providerId="LiveId" clId="{1E1448DB-9664-4883-9077-4EB60B3FF88C}" dt="2022-11-07T05:05:35.802" v="617"/>
          <ac:picMkLst>
            <pc:docMk/>
            <pc:sldMk cId="2068093877" sldId="374"/>
            <ac:picMk id="1034" creationId="{DB5EBDCA-4E17-95E2-3302-E916AF801E6F}"/>
          </ac:picMkLst>
        </pc:picChg>
        <pc:picChg chg="add mod">
          <ac:chgData name="주 재빈" userId="69d41820709f03c0" providerId="LiveId" clId="{1E1448DB-9664-4883-9077-4EB60B3FF88C}" dt="2022-11-07T05:15:28.984" v="757" actId="1035"/>
          <ac:picMkLst>
            <pc:docMk/>
            <pc:sldMk cId="2068093877" sldId="374"/>
            <ac:picMk id="1036" creationId="{63FA84C9-A76A-2CA3-55CE-48B33926BB02}"/>
          </ac:picMkLst>
        </pc:picChg>
        <pc:picChg chg="add mod">
          <ac:chgData name="주 재빈" userId="69d41820709f03c0" providerId="LiveId" clId="{1E1448DB-9664-4883-9077-4EB60B3FF88C}" dt="2022-11-07T05:15:27.221" v="753" actId="1035"/>
          <ac:picMkLst>
            <pc:docMk/>
            <pc:sldMk cId="2068093877" sldId="374"/>
            <ac:picMk id="1038" creationId="{0B073397-85FC-B3D9-D9CE-8D8C4E8B32E5}"/>
          </ac:picMkLst>
        </pc:picChg>
        <pc:picChg chg="add del">
          <ac:chgData name="주 재빈" userId="69d41820709f03c0" providerId="LiveId" clId="{1E1448DB-9664-4883-9077-4EB60B3FF88C}" dt="2022-11-07T05:08:17.362" v="656"/>
          <ac:picMkLst>
            <pc:docMk/>
            <pc:sldMk cId="2068093877" sldId="374"/>
            <ac:picMk id="1040" creationId="{6DDF2701-31A2-1F72-0AF8-F4EECC4C707B}"/>
          </ac:picMkLst>
        </pc:picChg>
        <pc:picChg chg="add mod">
          <ac:chgData name="주 재빈" userId="69d41820709f03c0" providerId="LiveId" clId="{1E1448DB-9664-4883-9077-4EB60B3FF88C}" dt="2022-11-07T05:15:27.221" v="753" actId="1035"/>
          <ac:picMkLst>
            <pc:docMk/>
            <pc:sldMk cId="2068093877" sldId="374"/>
            <ac:picMk id="1042" creationId="{64F57BBF-3733-9D67-8537-CDB748DDE6F7}"/>
          </ac:picMkLst>
        </pc:picChg>
        <pc:picChg chg="add mod">
          <ac:chgData name="주 재빈" userId="69d41820709f03c0" providerId="LiveId" clId="{1E1448DB-9664-4883-9077-4EB60B3FF88C}" dt="2022-11-07T05:15:27.221" v="753" actId="1035"/>
          <ac:picMkLst>
            <pc:docMk/>
            <pc:sldMk cId="2068093877" sldId="374"/>
            <ac:picMk id="1044" creationId="{E1C92237-EEA0-3D3B-B570-D2CE40A3C2DE}"/>
          </ac:picMkLst>
        </pc:picChg>
        <pc:picChg chg="add del mod">
          <ac:chgData name="주 재빈" userId="69d41820709f03c0" providerId="LiveId" clId="{1E1448DB-9664-4883-9077-4EB60B3FF88C}" dt="2022-11-07T05:14:52.596" v="729" actId="478"/>
          <ac:picMkLst>
            <pc:docMk/>
            <pc:sldMk cId="2068093877" sldId="374"/>
            <ac:picMk id="1046" creationId="{D7547B89-5D9A-EE4F-6AD8-7E7863724D24}"/>
          </ac:picMkLst>
        </pc:picChg>
        <pc:picChg chg="add mod">
          <ac:chgData name="주 재빈" userId="69d41820709f03c0" providerId="LiveId" clId="{1E1448DB-9664-4883-9077-4EB60B3FF88C}" dt="2022-11-07T05:15:10.907" v="737" actId="1076"/>
          <ac:picMkLst>
            <pc:docMk/>
            <pc:sldMk cId="2068093877" sldId="374"/>
            <ac:picMk id="1048" creationId="{D4FD0B61-F067-4131-1468-97AF3BDC4C9A}"/>
          </ac:picMkLst>
        </pc:picChg>
        <pc:picChg chg="add mod">
          <ac:chgData name="주 재빈" userId="69d41820709f03c0" providerId="LiveId" clId="{1E1448DB-9664-4883-9077-4EB60B3FF88C}" dt="2022-11-07T05:17:19.784" v="821" actId="1037"/>
          <ac:picMkLst>
            <pc:docMk/>
            <pc:sldMk cId="2068093877" sldId="374"/>
            <ac:picMk id="1050" creationId="{5B20D4C1-4307-928F-3716-E3B4BE88DE7C}"/>
          </ac:picMkLst>
        </pc:picChg>
        <pc:picChg chg="add del">
          <ac:chgData name="주 재빈" userId="69d41820709f03c0" providerId="LiveId" clId="{1E1448DB-9664-4883-9077-4EB60B3FF88C}" dt="2022-11-07T05:16:10.976" v="762"/>
          <ac:picMkLst>
            <pc:docMk/>
            <pc:sldMk cId="2068093877" sldId="374"/>
            <ac:picMk id="1052" creationId="{DFA10D19-C446-59F7-567E-E10D7D8B5EAA}"/>
          </ac:picMkLst>
        </pc:picChg>
        <pc:picChg chg="add del">
          <ac:chgData name="주 재빈" userId="69d41820709f03c0" providerId="LiveId" clId="{1E1448DB-9664-4883-9077-4EB60B3FF88C}" dt="2022-11-07T05:16:21.057" v="764"/>
          <ac:picMkLst>
            <pc:docMk/>
            <pc:sldMk cId="2068093877" sldId="374"/>
            <ac:picMk id="1054" creationId="{CFBE876B-72FD-E074-92A6-DD5F31C4ED64}"/>
          </ac:picMkLst>
        </pc:picChg>
      </pc:sldChg>
      <pc:sldChg chg="addSp delSp modSp new mod ord">
        <pc:chgData name="주 재빈" userId="69d41820709f03c0" providerId="LiveId" clId="{1E1448DB-9664-4883-9077-4EB60B3FF88C}" dt="2022-11-07T22:01:42.993" v="6081"/>
        <pc:sldMkLst>
          <pc:docMk/>
          <pc:sldMk cId="433196383" sldId="375"/>
        </pc:sldMkLst>
        <pc:spChg chg="del">
          <ac:chgData name="주 재빈" userId="69d41820709f03c0" providerId="LiveId" clId="{1E1448DB-9664-4883-9077-4EB60B3FF88C}" dt="2022-11-07T05:22:02.014" v="836" actId="478"/>
          <ac:spMkLst>
            <pc:docMk/>
            <pc:sldMk cId="433196383" sldId="375"/>
            <ac:spMk id="2" creationId="{9826FA09-A3A5-9969-845B-13C7589BF448}"/>
          </ac:spMkLst>
        </pc:spChg>
        <pc:spChg chg="mod">
          <ac:chgData name="주 재빈" userId="69d41820709f03c0" providerId="LiveId" clId="{1E1448DB-9664-4883-9077-4EB60B3FF88C}" dt="2022-11-07T05:22:09.390" v="854" actId="20577"/>
          <ac:spMkLst>
            <pc:docMk/>
            <pc:sldMk cId="433196383" sldId="375"/>
            <ac:spMk id="3" creationId="{B17F9113-C15A-7B62-5AD3-D113EB9C2F72}"/>
          </ac:spMkLst>
        </pc:spChg>
        <pc:spChg chg="add del mod">
          <ac:chgData name="주 재빈" userId="69d41820709f03c0" providerId="LiveId" clId="{1E1448DB-9664-4883-9077-4EB60B3FF88C}" dt="2022-11-07T05:21:54.509" v="832"/>
          <ac:spMkLst>
            <pc:docMk/>
            <pc:sldMk cId="433196383" sldId="375"/>
            <ac:spMk id="5" creationId="{D8783656-7D7E-EA64-8859-8893DE39143D}"/>
          </ac:spMkLst>
        </pc:spChg>
        <pc:spChg chg="add del mod">
          <ac:chgData name="주 재빈" userId="69d41820709f03c0" providerId="LiveId" clId="{1E1448DB-9664-4883-9077-4EB60B3FF88C}" dt="2022-11-07T05:21:56.452" v="834"/>
          <ac:spMkLst>
            <pc:docMk/>
            <pc:sldMk cId="433196383" sldId="375"/>
            <ac:spMk id="6" creationId="{835A2CA5-9BD3-6BDF-00A1-7859D36DCF39}"/>
          </ac:spMkLst>
        </pc:spChg>
        <pc:spChg chg="add mod">
          <ac:chgData name="주 재빈" userId="69d41820709f03c0" providerId="LiveId" clId="{1E1448DB-9664-4883-9077-4EB60B3FF88C}" dt="2022-11-07T05:37:39.715" v="2331"/>
          <ac:spMkLst>
            <pc:docMk/>
            <pc:sldMk cId="433196383" sldId="375"/>
            <ac:spMk id="7" creationId="{663E044A-074E-B1D2-7E91-1CCDAB6FDF3F}"/>
          </ac:spMkLst>
        </pc:spChg>
        <pc:spChg chg="add mod">
          <ac:chgData name="주 재빈" userId="69d41820709f03c0" providerId="LiveId" clId="{1E1448DB-9664-4883-9077-4EB60B3FF88C}" dt="2022-11-07T05:28:25.720" v="1634" actId="20577"/>
          <ac:spMkLst>
            <pc:docMk/>
            <pc:sldMk cId="433196383" sldId="375"/>
            <ac:spMk id="8" creationId="{9FD996BE-737B-BB16-6281-6276A0921230}"/>
          </ac:spMkLst>
        </pc:spChg>
        <pc:spChg chg="add del mod">
          <ac:chgData name="주 재빈" userId="69d41820709f03c0" providerId="LiveId" clId="{1E1448DB-9664-4883-9077-4EB60B3FF88C}" dt="2022-11-07T05:25:41.633" v="1220"/>
          <ac:spMkLst>
            <pc:docMk/>
            <pc:sldMk cId="433196383" sldId="375"/>
            <ac:spMk id="9" creationId="{C670254F-4A0D-1AE2-BD72-F128C5C12297}"/>
          </ac:spMkLst>
        </pc:spChg>
        <pc:spChg chg="add mod">
          <ac:chgData name="주 재빈" userId="69d41820709f03c0" providerId="LiveId" clId="{1E1448DB-9664-4883-9077-4EB60B3FF88C}" dt="2022-11-07T14:31:37.386" v="3488" actId="113"/>
          <ac:spMkLst>
            <pc:docMk/>
            <pc:sldMk cId="433196383" sldId="375"/>
            <ac:spMk id="10" creationId="{9D66F01A-6CE5-305C-BD86-1411EA88EBB6}"/>
          </ac:spMkLst>
        </pc:spChg>
        <pc:spChg chg="add mod">
          <ac:chgData name="주 재빈" userId="69d41820709f03c0" providerId="LiveId" clId="{1E1448DB-9664-4883-9077-4EB60B3FF88C}" dt="2022-11-07T14:31:47.185" v="3489" actId="20577"/>
          <ac:spMkLst>
            <pc:docMk/>
            <pc:sldMk cId="433196383" sldId="375"/>
            <ac:spMk id="11" creationId="{1549554C-604C-20DE-AA3D-0E690B761FB8}"/>
          </ac:spMkLst>
        </pc:spChg>
        <pc:spChg chg="add mod">
          <ac:chgData name="주 재빈" userId="69d41820709f03c0" providerId="LiveId" clId="{1E1448DB-9664-4883-9077-4EB60B3FF88C}" dt="2022-11-07T05:42:07.396" v="2718" actId="1076"/>
          <ac:spMkLst>
            <pc:docMk/>
            <pc:sldMk cId="433196383" sldId="375"/>
            <ac:spMk id="13" creationId="{39116859-578A-DAB0-6D8E-AC86F66C7459}"/>
          </ac:spMkLst>
        </pc:spChg>
        <pc:picChg chg="add del mod">
          <ac:chgData name="주 재빈" userId="69d41820709f03c0" providerId="LiveId" clId="{1E1448DB-9664-4883-9077-4EB60B3FF88C}" dt="2022-11-07T14:30:21.377" v="3399" actId="21"/>
          <ac:picMkLst>
            <pc:docMk/>
            <pc:sldMk cId="433196383" sldId="375"/>
            <ac:picMk id="5" creationId="{81BA727B-AE92-9B02-16A5-502DFAB427B0}"/>
          </ac:picMkLst>
        </pc:picChg>
      </pc:sldChg>
      <pc:sldChg chg="addSp delSp modSp add mod modClrScheme chgLayout">
        <pc:chgData name="주 재빈" userId="69d41820709f03c0" providerId="LiveId" clId="{1E1448DB-9664-4883-9077-4EB60B3FF88C}" dt="2022-11-07T06:04:41.853" v="3232" actId="1036"/>
        <pc:sldMkLst>
          <pc:docMk/>
          <pc:sldMk cId="1420444790" sldId="376"/>
        </pc:sldMkLst>
        <pc:spChg chg="mod ord">
          <ac:chgData name="주 재빈" userId="69d41820709f03c0" providerId="LiveId" clId="{1E1448DB-9664-4883-9077-4EB60B3FF88C}" dt="2022-11-07T05:50:38.874" v="3028" actId="20577"/>
          <ac:spMkLst>
            <pc:docMk/>
            <pc:sldMk cId="1420444790" sldId="376"/>
            <ac:spMk id="3" creationId="{B17F9113-C15A-7B62-5AD3-D113EB9C2F72}"/>
          </ac:spMkLst>
        </pc:spChg>
        <pc:spChg chg="add del mod ord">
          <ac:chgData name="주 재빈" userId="69d41820709f03c0" providerId="LiveId" clId="{1E1448DB-9664-4883-9077-4EB60B3FF88C}" dt="2022-11-07T05:46:34.632" v="2827" actId="700"/>
          <ac:spMkLst>
            <pc:docMk/>
            <pc:sldMk cId="1420444790" sldId="376"/>
            <ac:spMk id="4" creationId="{CF4A2C75-11EB-0C4D-4C3B-147BF5B58AC7}"/>
          </ac:spMkLst>
        </pc:spChg>
        <pc:spChg chg="add del">
          <ac:chgData name="주 재빈" userId="69d41820709f03c0" providerId="LiveId" clId="{1E1448DB-9664-4883-9077-4EB60B3FF88C}" dt="2022-11-07T05:44:45.061" v="2804" actId="478"/>
          <ac:spMkLst>
            <pc:docMk/>
            <pc:sldMk cId="1420444790" sldId="376"/>
            <ac:spMk id="7" creationId="{663E044A-074E-B1D2-7E91-1CCDAB6FDF3F}"/>
          </ac:spMkLst>
        </pc:spChg>
        <pc:spChg chg="del">
          <ac:chgData name="주 재빈" userId="69d41820709f03c0" providerId="LiveId" clId="{1E1448DB-9664-4883-9077-4EB60B3FF88C}" dt="2022-11-07T05:44:45.804" v="2805" actId="478"/>
          <ac:spMkLst>
            <pc:docMk/>
            <pc:sldMk cId="1420444790" sldId="376"/>
            <ac:spMk id="8" creationId="{9FD996BE-737B-BB16-6281-6276A0921230}"/>
          </ac:spMkLst>
        </pc:spChg>
        <pc:spChg chg="add del">
          <ac:chgData name="주 재빈" userId="69d41820709f03c0" providerId="LiveId" clId="{1E1448DB-9664-4883-9077-4EB60B3FF88C}" dt="2022-11-07T05:44:44.394" v="2803" actId="478"/>
          <ac:spMkLst>
            <pc:docMk/>
            <pc:sldMk cId="1420444790" sldId="376"/>
            <ac:spMk id="10" creationId="{9D66F01A-6CE5-305C-BD86-1411EA88EBB6}"/>
          </ac:spMkLst>
        </pc:spChg>
        <pc:spChg chg="del">
          <ac:chgData name="주 재빈" userId="69d41820709f03c0" providerId="LiveId" clId="{1E1448DB-9664-4883-9077-4EB60B3FF88C}" dt="2022-11-07T05:44:43.522" v="2802" actId="478"/>
          <ac:spMkLst>
            <pc:docMk/>
            <pc:sldMk cId="1420444790" sldId="376"/>
            <ac:spMk id="11" creationId="{1549554C-604C-20DE-AA3D-0E690B761FB8}"/>
          </ac:spMkLst>
        </pc:spChg>
        <pc:spChg chg="add del mod">
          <ac:chgData name="주 재빈" userId="69d41820709f03c0" providerId="LiveId" clId="{1E1448DB-9664-4883-9077-4EB60B3FF88C}" dt="2022-11-07T05:44:40.882" v="2801" actId="478"/>
          <ac:spMkLst>
            <pc:docMk/>
            <pc:sldMk cId="1420444790" sldId="376"/>
            <ac:spMk id="13" creationId="{39116859-578A-DAB0-6D8E-AC86F66C7459}"/>
          </ac:spMkLst>
        </pc:spChg>
        <pc:spChg chg="add mod">
          <ac:chgData name="주 재빈" userId="69d41820709f03c0" providerId="LiveId" clId="{1E1448DB-9664-4883-9077-4EB60B3FF88C}" dt="2022-11-07T05:53:07.299" v="3061" actId="207"/>
          <ac:spMkLst>
            <pc:docMk/>
            <pc:sldMk cId="1420444790" sldId="376"/>
            <ac:spMk id="24" creationId="{2F0F1E1D-EA5B-4661-6786-D3CB68147C2C}"/>
          </ac:spMkLst>
        </pc:spChg>
        <pc:spChg chg="add mod">
          <ac:chgData name="주 재빈" userId="69d41820709f03c0" providerId="LiveId" clId="{1E1448DB-9664-4883-9077-4EB60B3FF88C}" dt="2022-11-07T06:04:41.853" v="3232" actId="1036"/>
          <ac:spMkLst>
            <pc:docMk/>
            <pc:sldMk cId="1420444790" sldId="376"/>
            <ac:spMk id="25" creationId="{640AEDDC-4C33-0B88-29F3-3B7FD39E26C4}"/>
          </ac:spMkLst>
        </pc:spChg>
        <pc:picChg chg="add del mod">
          <ac:chgData name="주 재빈" userId="69d41820709f03c0" providerId="LiveId" clId="{1E1448DB-9664-4883-9077-4EB60B3FF88C}" dt="2022-11-07T05:46:22.125" v="2823" actId="478"/>
          <ac:picMkLst>
            <pc:docMk/>
            <pc:sldMk cId="1420444790" sldId="376"/>
            <ac:picMk id="5" creationId="{4910BF4B-D144-4DC9-4841-CB29B28039C1}"/>
          </ac:picMkLst>
        </pc:picChg>
        <pc:picChg chg="add mod">
          <ac:chgData name="주 재빈" userId="69d41820709f03c0" providerId="LiveId" clId="{1E1448DB-9664-4883-9077-4EB60B3FF88C}" dt="2022-11-07T05:46:45.891" v="2831" actId="1582"/>
          <ac:picMkLst>
            <pc:docMk/>
            <pc:sldMk cId="1420444790" sldId="376"/>
            <ac:picMk id="9" creationId="{E10260EC-8294-3246-8A6B-0BF5A9A27A48}"/>
          </ac:picMkLst>
        </pc:picChg>
        <pc:picChg chg="add del">
          <ac:chgData name="주 재빈" userId="69d41820709f03c0" providerId="LiveId" clId="{1E1448DB-9664-4883-9077-4EB60B3FF88C}" dt="2022-11-07T05:46:20.477" v="2820" actId="22"/>
          <ac:picMkLst>
            <pc:docMk/>
            <pc:sldMk cId="1420444790" sldId="376"/>
            <ac:picMk id="14" creationId="{24B4B92E-5FAA-FAFB-843A-739CE6AC7058}"/>
          </ac:picMkLst>
        </pc:picChg>
        <pc:picChg chg="add del">
          <ac:chgData name="주 재빈" userId="69d41820709f03c0" providerId="LiveId" clId="{1E1448DB-9664-4883-9077-4EB60B3FF88C}" dt="2022-11-07T05:46:21.450" v="2822" actId="22"/>
          <ac:picMkLst>
            <pc:docMk/>
            <pc:sldMk cId="1420444790" sldId="376"/>
            <ac:picMk id="16" creationId="{6B50DA2A-5BF2-5739-05BC-8CDF60C20F5D}"/>
          </ac:picMkLst>
        </pc:picChg>
        <pc:picChg chg="add mod">
          <ac:chgData name="주 재빈" userId="69d41820709f03c0" providerId="LiveId" clId="{1E1448DB-9664-4883-9077-4EB60B3FF88C}" dt="2022-11-07T05:46:40.707" v="2829" actId="1582"/>
          <ac:picMkLst>
            <pc:docMk/>
            <pc:sldMk cId="1420444790" sldId="376"/>
            <ac:picMk id="18" creationId="{1FBB63FD-31B6-4C7B-18FD-7D5A54D0D330}"/>
          </ac:picMkLst>
        </pc:picChg>
        <pc:cxnChg chg="add mod">
          <ac:chgData name="주 재빈" userId="69d41820709f03c0" providerId="LiveId" clId="{1E1448DB-9664-4883-9077-4EB60B3FF88C}" dt="2022-11-07T05:47:15.768" v="2837" actId="1582"/>
          <ac:cxnSpMkLst>
            <pc:docMk/>
            <pc:sldMk cId="1420444790" sldId="376"/>
            <ac:cxnSpMk id="20" creationId="{8508405F-01A6-46B6-2F74-81611F4212DC}"/>
          </ac:cxnSpMkLst>
        </pc:cxnChg>
      </pc:sldChg>
      <pc:sldChg chg="addSp delSp modSp new mod">
        <pc:chgData name="주 재빈" userId="69d41820709f03c0" providerId="LiveId" clId="{1E1448DB-9664-4883-9077-4EB60B3FF88C}" dt="2022-11-07T15:10:55.786" v="5212" actId="27309"/>
        <pc:sldMkLst>
          <pc:docMk/>
          <pc:sldMk cId="2172358446" sldId="377"/>
        </pc:sldMkLst>
        <pc:graphicFrameChg chg="add del modGraphic">
          <ac:chgData name="주 재빈" userId="69d41820709f03c0" providerId="LiveId" clId="{1E1448DB-9664-4883-9077-4EB60B3FF88C}" dt="2022-11-07T15:10:55.786" v="5212" actId="27309"/>
          <ac:graphicFrameMkLst>
            <pc:docMk/>
            <pc:sldMk cId="2172358446" sldId="377"/>
            <ac:graphicFrameMk id="9" creationId="{12602A7C-82CB-332D-15D9-C21D74010DE5}"/>
          </ac:graphicFrameMkLst>
        </pc:graphicFrameChg>
        <pc:picChg chg="add del mod">
          <ac:chgData name="주 재빈" userId="69d41820709f03c0" providerId="LiveId" clId="{1E1448DB-9664-4883-9077-4EB60B3FF88C}" dt="2022-11-07T14:30:28.121" v="3404"/>
          <ac:picMkLst>
            <pc:docMk/>
            <pc:sldMk cId="2172358446" sldId="377"/>
            <ac:picMk id="5" creationId="{20A175A0-2C0F-7A26-D2FD-10D5B3A2D4C7}"/>
          </ac:picMkLst>
        </pc:picChg>
        <pc:picChg chg="add">
          <ac:chgData name="주 재빈" userId="69d41820709f03c0" providerId="LiveId" clId="{1E1448DB-9664-4883-9077-4EB60B3FF88C}" dt="2022-11-07T14:30:40.116" v="3405" actId="22"/>
          <ac:picMkLst>
            <pc:docMk/>
            <pc:sldMk cId="2172358446" sldId="377"/>
            <ac:picMk id="7" creationId="{2BF7820A-94BE-8D79-6261-A976A0CD44BC}"/>
          </ac:picMkLst>
        </pc:picChg>
      </pc:sldChg>
      <pc:sldChg chg="addSp delSp modSp add mod modClrScheme chgLayout">
        <pc:chgData name="주 재빈" userId="69d41820709f03c0" providerId="LiveId" clId="{1E1448DB-9664-4883-9077-4EB60B3FF88C}" dt="2022-11-07T22:57:14.181" v="6497" actId="14100"/>
        <pc:sldMkLst>
          <pc:docMk/>
          <pc:sldMk cId="1118859845" sldId="378"/>
        </pc:sldMkLst>
        <pc:spChg chg="add mod">
          <ac:chgData name="주 재빈" userId="69d41820709f03c0" providerId="LiveId" clId="{1E1448DB-9664-4883-9077-4EB60B3FF88C}" dt="2022-11-07T22:57:14.181" v="6497" actId="14100"/>
          <ac:spMkLst>
            <pc:docMk/>
            <pc:sldMk cId="1118859845" sldId="378"/>
            <ac:spMk id="2" creationId="{4126740E-C792-2A68-E7CB-0B6B84DD137C}"/>
          </ac:spMkLst>
        </pc:spChg>
        <pc:spChg chg="add del mod">
          <ac:chgData name="주 재빈" userId="69d41820709f03c0" providerId="LiveId" clId="{1E1448DB-9664-4883-9077-4EB60B3FF88C}" dt="2022-11-07T14:45:11.145" v="4219"/>
          <ac:spMkLst>
            <pc:docMk/>
            <pc:sldMk cId="1118859845" sldId="378"/>
            <ac:spMk id="2" creationId="{C11407F4-4404-2740-A6B6-366529D335CB}"/>
          </ac:spMkLst>
        </pc:spChg>
        <pc:spChg chg="add del mod ord">
          <ac:chgData name="주 재빈" userId="69d41820709f03c0" providerId="LiveId" clId="{1E1448DB-9664-4883-9077-4EB60B3FF88C}" dt="2022-11-07T14:45:24.736" v="4222" actId="700"/>
          <ac:spMkLst>
            <pc:docMk/>
            <pc:sldMk cId="1118859845" sldId="378"/>
            <ac:spMk id="3" creationId="{EA21195B-83E7-1AAE-7C1A-FF3065D0FE5D}"/>
          </ac:spMkLst>
        </pc:spChg>
        <pc:spChg chg="add del mod ord">
          <ac:chgData name="주 재빈" userId="69d41820709f03c0" providerId="LiveId" clId="{1E1448DB-9664-4883-9077-4EB60B3FF88C}" dt="2022-11-07T14:45:24.736" v="4222" actId="700"/>
          <ac:spMkLst>
            <pc:docMk/>
            <pc:sldMk cId="1118859845" sldId="378"/>
            <ac:spMk id="4" creationId="{71617FDA-9CC6-35C3-6CB4-27E3EFD2575C}"/>
          </ac:spMkLst>
        </pc:spChg>
        <pc:spChg chg="add del mod ord">
          <ac:chgData name="주 재빈" userId="69d41820709f03c0" providerId="LiveId" clId="{1E1448DB-9664-4883-9077-4EB60B3FF88C}" dt="2022-11-07T14:45:24.736" v="4222" actId="700"/>
          <ac:spMkLst>
            <pc:docMk/>
            <pc:sldMk cId="1118859845" sldId="378"/>
            <ac:spMk id="5" creationId="{17DCE1D2-19F7-1B18-E8B4-910263B2E1FE}"/>
          </ac:spMkLst>
        </pc:spChg>
        <pc:spChg chg="mod">
          <ac:chgData name="주 재빈" userId="69d41820709f03c0" providerId="LiveId" clId="{1E1448DB-9664-4883-9077-4EB60B3FF88C}" dt="2022-11-07T14:47:34.572" v="4488" actId="20577"/>
          <ac:spMkLst>
            <pc:docMk/>
            <pc:sldMk cId="1118859845" sldId="378"/>
            <ac:spMk id="6" creationId="{FB2E41F7-7265-4182-D42C-84CADF73D3B6}"/>
          </ac:spMkLst>
        </pc:spChg>
        <pc:spChg chg="add del mod ord">
          <ac:chgData name="주 재빈" userId="69d41820709f03c0" providerId="LiveId" clId="{1E1448DB-9664-4883-9077-4EB60B3FF88C}" dt="2022-11-07T14:45:24.736" v="4222" actId="700"/>
          <ac:spMkLst>
            <pc:docMk/>
            <pc:sldMk cId="1118859845" sldId="378"/>
            <ac:spMk id="7" creationId="{1112893B-6ADB-33A8-9D49-5EC29B578EBD}"/>
          </ac:spMkLst>
        </pc:spChg>
        <pc:spChg chg="add del mod ord">
          <ac:chgData name="주 재빈" userId="69d41820709f03c0" providerId="LiveId" clId="{1E1448DB-9664-4883-9077-4EB60B3FF88C}" dt="2022-11-07T14:45:24.736" v="4222" actId="700"/>
          <ac:spMkLst>
            <pc:docMk/>
            <pc:sldMk cId="1118859845" sldId="378"/>
            <ac:spMk id="8" creationId="{562E511E-82E8-78EE-DABC-F3B28A493145}"/>
          </ac:spMkLst>
        </pc:spChg>
        <pc:spChg chg="add del mod ord">
          <ac:chgData name="주 재빈" userId="69d41820709f03c0" providerId="LiveId" clId="{1E1448DB-9664-4883-9077-4EB60B3FF88C}" dt="2022-11-07T14:45:24.736" v="4222" actId="700"/>
          <ac:spMkLst>
            <pc:docMk/>
            <pc:sldMk cId="1118859845" sldId="378"/>
            <ac:spMk id="9" creationId="{51E4A45D-540E-E9D7-9C35-E7BF4FCE0BEB}"/>
          </ac:spMkLst>
        </pc:spChg>
        <pc:spChg chg="mod">
          <ac:chgData name="주 재빈" userId="69d41820709f03c0" providerId="LiveId" clId="{1E1448DB-9664-4883-9077-4EB60B3FF88C}" dt="2022-11-07T14:45:36.550" v="4225" actId="14100"/>
          <ac:spMkLst>
            <pc:docMk/>
            <pc:sldMk cId="1118859845" sldId="378"/>
            <ac:spMk id="10" creationId="{61245A68-6F31-6A42-6B6F-95B0055DBAE2}"/>
          </ac:spMkLst>
        </pc:spChg>
        <pc:spChg chg="add mod">
          <ac:chgData name="주 재빈" userId="69d41820709f03c0" providerId="LiveId" clId="{1E1448DB-9664-4883-9077-4EB60B3FF88C}" dt="2022-11-07T15:35:00.680" v="5735" actId="20577"/>
          <ac:spMkLst>
            <pc:docMk/>
            <pc:sldMk cId="1118859845" sldId="378"/>
            <ac:spMk id="11" creationId="{1811D83E-555A-342E-67AA-297CF23C4880}"/>
          </ac:spMkLst>
        </pc:spChg>
        <pc:spChg chg="add mod">
          <ac:chgData name="주 재빈" userId="69d41820709f03c0" providerId="LiveId" clId="{1E1448DB-9664-4883-9077-4EB60B3FF88C}" dt="2022-11-07T14:46:07.486" v="4287"/>
          <ac:spMkLst>
            <pc:docMk/>
            <pc:sldMk cId="1118859845" sldId="378"/>
            <ac:spMk id="12" creationId="{DEB35275-745B-1469-DF14-25FC330D71F6}"/>
          </ac:spMkLst>
        </pc:spChg>
        <pc:spChg chg="mod ord">
          <ac:chgData name="주 재빈" userId="69d41820709f03c0" providerId="LiveId" clId="{1E1448DB-9664-4883-9077-4EB60B3FF88C}" dt="2022-11-07T14:45:24.736" v="4222" actId="700"/>
          <ac:spMkLst>
            <pc:docMk/>
            <pc:sldMk cId="1118859845" sldId="378"/>
            <ac:spMk id="1536" creationId="{00000000-0000-0000-0000-000000000000}"/>
          </ac:spMkLst>
        </pc:spChg>
      </pc:sldChg>
      <pc:sldChg chg="new del">
        <pc:chgData name="주 재빈" userId="69d41820709f03c0" providerId="LiveId" clId="{1E1448DB-9664-4883-9077-4EB60B3FF88C}" dt="2022-11-07T14:42:44.684" v="3826" actId="47"/>
        <pc:sldMkLst>
          <pc:docMk/>
          <pc:sldMk cId="2078376417" sldId="378"/>
        </pc:sldMkLst>
      </pc:sldChg>
      <pc:sldChg chg="new del">
        <pc:chgData name="주 재빈" userId="69d41820709f03c0" providerId="LiveId" clId="{1E1448DB-9664-4883-9077-4EB60B3FF88C}" dt="2022-11-07T14:30:26.796" v="3402" actId="47"/>
        <pc:sldMkLst>
          <pc:docMk/>
          <pc:sldMk cId="2325483646" sldId="378"/>
        </pc:sldMkLst>
      </pc:sldChg>
      <pc:sldChg chg="addSp delSp modSp add mod ord">
        <pc:chgData name="주 재빈" userId="69d41820709f03c0" providerId="LiveId" clId="{1E1448DB-9664-4883-9077-4EB60B3FF88C}" dt="2022-11-07T15:43:42.543" v="6047" actId="1036"/>
        <pc:sldMkLst>
          <pc:docMk/>
          <pc:sldMk cId="3099063908" sldId="379"/>
        </pc:sldMkLst>
        <pc:picChg chg="del">
          <ac:chgData name="주 재빈" userId="69d41820709f03c0" providerId="LiveId" clId="{1E1448DB-9664-4883-9077-4EB60B3FF88C}" dt="2022-11-07T15:43:26.144" v="6036" actId="478"/>
          <ac:picMkLst>
            <pc:docMk/>
            <pc:sldMk cId="3099063908" sldId="379"/>
            <ac:picMk id="5" creationId="{1F8984FC-D263-7A43-C749-4053D2F3E64E}"/>
          </ac:picMkLst>
        </pc:picChg>
        <pc:picChg chg="add mod">
          <ac:chgData name="주 재빈" userId="69d41820709f03c0" providerId="LiveId" clId="{1E1448DB-9664-4883-9077-4EB60B3FF88C}" dt="2022-11-07T15:43:42.543" v="6047" actId="1036"/>
          <ac:picMkLst>
            <pc:docMk/>
            <pc:sldMk cId="3099063908" sldId="379"/>
            <ac:picMk id="6" creationId="{F2BB50EB-9FFB-924E-6F1C-8169F0A1FC43}"/>
          </ac:picMkLst>
        </pc:picChg>
      </pc:sldChg>
      <pc:sldChg chg="addSp delSp modSp add mod">
        <pc:chgData name="주 재빈" userId="69d41820709f03c0" providerId="LiveId" clId="{1E1448DB-9664-4883-9077-4EB60B3FF88C}" dt="2022-11-07T23:43:14.079" v="6598" actId="1036"/>
        <pc:sldMkLst>
          <pc:docMk/>
          <pc:sldMk cId="335972342" sldId="380"/>
        </pc:sldMkLst>
        <pc:spChg chg="add mod">
          <ac:chgData name="주 재빈" userId="69d41820709f03c0" providerId="LiveId" clId="{1E1448DB-9664-4883-9077-4EB60B3FF88C}" dt="2022-11-07T23:33:54.282" v="6591" actId="1038"/>
          <ac:spMkLst>
            <pc:docMk/>
            <pc:sldMk cId="335972342" sldId="380"/>
            <ac:spMk id="5" creationId="{6D7856E7-9B64-FC2B-9D4E-FA34CB028967}"/>
          </ac:spMkLst>
        </pc:spChg>
        <pc:picChg chg="del">
          <ac:chgData name="주 재빈" userId="69d41820709f03c0" providerId="LiveId" clId="{1E1448DB-9664-4883-9077-4EB60B3FF88C}" dt="2022-11-07T23:33:25.997" v="6501" actId="478"/>
          <ac:picMkLst>
            <pc:docMk/>
            <pc:sldMk cId="335972342" sldId="380"/>
            <ac:picMk id="4" creationId="{5BF64F97-4ADA-0151-F088-6AC0E564C01C}"/>
          </ac:picMkLst>
        </pc:picChg>
        <pc:picChg chg="add mod">
          <ac:chgData name="주 재빈" userId="69d41820709f03c0" providerId="LiveId" clId="{1E1448DB-9664-4883-9077-4EB60B3FF88C}" dt="2022-11-07T23:43:14.079" v="6598" actId="1036"/>
          <ac:picMkLst>
            <pc:docMk/>
            <pc:sldMk cId="335972342" sldId="380"/>
            <ac:picMk id="7" creationId="{2EC50510-44E3-2E70-335A-2B1C4AAB575D}"/>
          </ac:picMkLst>
        </pc:picChg>
        <pc:cxnChg chg="add del mod">
          <ac:chgData name="주 재빈" userId="69d41820709f03c0" providerId="LiveId" clId="{1E1448DB-9664-4883-9077-4EB60B3FF88C}" dt="2022-11-07T23:34:36.067" v="6597" actId="478"/>
          <ac:cxnSpMkLst>
            <pc:docMk/>
            <pc:sldMk cId="335972342" sldId="380"/>
            <ac:cxnSpMk id="9" creationId="{3EF84315-C18D-E196-3FC0-3B6663A3E70C}"/>
          </ac:cxnSpMkLst>
        </pc:cxnChg>
      </pc:sldChg>
      <pc:sldChg chg="new del">
        <pc:chgData name="주 재빈" userId="69d41820709f03c0" providerId="LiveId" clId="{1E1448DB-9664-4883-9077-4EB60B3FF88C}" dt="2022-11-07T23:33:20.566" v="6499" actId="47"/>
        <pc:sldMkLst>
          <pc:docMk/>
          <pc:sldMk cId="705713085" sldId="380"/>
        </pc:sldMkLst>
      </pc:sldChg>
      <pc:sldChg chg="delSp modSp add mod">
        <pc:chgData name="주 재빈" userId="69d41820709f03c0" providerId="LiveId" clId="{1E1448DB-9664-4883-9077-4EB60B3FF88C}" dt="2022-11-08T00:20:19.344" v="8070" actId="20577"/>
        <pc:sldMkLst>
          <pc:docMk/>
          <pc:sldMk cId="4137885635" sldId="381"/>
        </pc:sldMkLst>
        <pc:spChg chg="mod">
          <ac:chgData name="주 재빈" userId="69d41820709f03c0" providerId="LiveId" clId="{1E1448DB-9664-4883-9077-4EB60B3FF88C}" dt="2022-11-08T00:20:19.344" v="8070" actId="20577"/>
          <ac:spMkLst>
            <pc:docMk/>
            <pc:sldMk cId="4137885635" sldId="381"/>
            <ac:spMk id="2" creationId="{6FF67592-456B-6534-26F4-22A40E036451}"/>
          </ac:spMkLst>
        </pc:spChg>
        <pc:spChg chg="mod">
          <ac:chgData name="주 재빈" userId="69d41820709f03c0" providerId="LiveId" clId="{1E1448DB-9664-4883-9077-4EB60B3FF88C}" dt="2022-11-08T00:20:13.609" v="8061" actId="20577"/>
          <ac:spMkLst>
            <pc:docMk/>
            <pc:sldMk cId="4137885635" sldId="381"/>
            <ac:spMk id="3" creationId="{5F1C35D6-9B04-59C3-A87C-AC749C4D6C96}"/>
          </ac:spMkLst>
        </pc:spChg>
        <pc:spChg chg="del">
          <ac:chgData name="주 재빈" userId="69d41820709f03c0" providerId="LiveId" clId="{1E1448DB-9664-4883-9077-4EB60B3FF88C}" dt="2022-11-08T00:13:46.587" v="6694" actId="478"/>
          <ac:spMkLst>
            <pc:docMk/>
            <pc:sldMk cId="4137885635" sldId="381"/>
            <ac:spMk id="6" creationId="{9FBB87BA-D2DE-9F73-4DF3-6A39C4935EC1}"/>
          </ac:spMkLst>
        </pc:spChg>
        <pc:spChg chg="del">
          <ac:chgData name="주 재빈" userId="69d41820709f03c0" providerId="LiveId" clId="{1E1448DB-9664-4883-9077-4EB60B3FF88C}" dt="2022-11-08T00:13:46.587" v="6694" actId="478"/>
          <ac:spMkLst>
            <pc:docMk/>
            <pc:sldMk cId="4137885635" sldId="381"/>
            <ac:spMk id="7" creationId="{87ECACBA-3D6B-40B1-9729-979307ABED1A}"/>
          </ac:spMkLst>
        </pc:spChg>
        <pc:spChg chg="del">
          <ac:chgData name="주 재빈" userId="69d41820709f03c0" providerId="LiveId" clId="{1E1448DB-9664-4883-9077-4EB60B3FF88C}" dt="2022-11-08T00:13:46.587" v="6694" actId="478"/>
          <ac:spMkLst>
            <pc:docMk/>
            <pc:sldMk cId="4137885635" sldId="381"/>
            <ac:spMk id="11" creationId="{1146C7A4-34CE-013F-7823-D4A27740A1EC}"/>
          </ac:spMkLst>
        </pc:spChg>
        <pc:picChg chg="del">
          <ac:chgData name="주 재빈" userId="69d41820709f03c0" providerId="LiveId" clId="{1E1448DB-9664-4883-9077-4EB60B3FF88C}" dt="2022-11-08T00:13:45.589" v="6693" actId="478"/>
          <ac:picMkLst>
            <pc:docMk/>
            <pc:sldMk cId="4137885635" sldId="381"/>
            <ac:picMk id="5" creationId="{739B6390-1C9B-1B92-8CB7-5657804DBE9C}"/>
          </ac:picMkLst>
        </pc:picChg>
        <pc:picChg chg="del">
          <ac:chgData name="주 재빈" userId="69d41820709f03c0" providerId="LiveId" clId="{1E1448DB-9664-4883-9077-4EB60B3FF88C}" dt="2022-11-08T00:13:46.587" v="6694" actId="478"/>
          <ac:picMkLst>
            <pc:docMk/>
            <pc:sldMk cId="4137885635" sldId="381"/>
            <ac:picMk id="8" creationId="{4CF7EEEA-09DF-A53F-7C9D-D7400BA28D12}"/>
          </ac:picMkLst>
        </pc:picChg>
        <pc:picChg chg="del">
          <ac:chgData name="주 재빈" userId="69d41820709f03c0" providerId="LiveId" clId="{1E1448DB-9664-4883-9077-4EB60B3FF88C}" dt="2022-11-08T00:13:46.587" v="6694" actId="478"/>
          <ac:picMkLst>
            <pc:docMk/>
            <pc:sldMk cId="4137885635" sldId="381"/>
            <ac:picMk id="1026" creationId="{AE5C3681-D5E3-883B-448D-989EFE59279F}"/>
          </ac:picMkLst>
        </pc:picChg>
      </pc:sldChg>
    </pc:docChg>
  </pc:docChgLst>
  <pc:docChgLst>
    <pc:chgData name="주 재빈" userId="69d41820709f03c0" providerId="LiveId" clId="{928D2E7B-7633-4DDD-AC0F-DB67470BCBBE}"/>
    <pc:docChg chg="undo custSel delSld modSld">
      <pc:chgData name="주 재빈" userId="69d41820709f03c0" providerId="LiveId" clId="{928D2E7B-7633-4DDD-AC0F-DB67470BCBBE}" dt="2022-11-22T03:31:27.739" v="809" actId="20577"/>
      <pc:docMkLst>
        <pc:docMk/>
      </pc:docMkLst>
      <pc:sldChg chg="modSp mod">
        <pc:chgData name="주 재빈" userId="69d41820709f03c0" providerId="LiveId" clId="{928D2E7B-7633-4DDD-AC0F-DB67470BCBBE}" dt="2022-11-22T03:24:14.069" v="130" actId="20577"/>
        <pc:sldMkLst>
          <pc:docMk/>
          <pc:sldMk cId="0" sldId="256"/>
        </pc:sldMkLst>
        <pc:spChg chg="mod">
          <ac:chgData name="주 재빈" userId="69d41820709f03c0" providerId="LiveId" clId="{928D2E7B-7633-4DDD-AC0F-DB67470BCBBE}" dt="2022-11-22T03:24:14.069" v="130" actId="20577"/>
          <ac:spMkLst>
            <pc:docMk/>
            <pc:sldMk cId="0" sldId="256"/>
            <ac:spMk id="726" creationId="{00000000-0000-0000-0000-000000000000}"/>
          </ac:spMkLst>
        </pc:spChg>
      </pc:sldChg>
      <pc:sldChg chg="modSp mod">
        <pc:chgData name="주 재빈" userId="69d41820709f03c0" providerId="LiveId" clId="{928D2E7B-7633-4DDD-AC0F-DB67470BCBBE}" dt="2022-11-22T03:29:44.966" v="729"/>
        <pc:sldMkLst>
          <pc:docMk/>
          <pc:sldMk cId="2023875508" sldId="292"/>
        </pc:sldMkLst>
        <pc:spChg chg="mod">
          <ac:chgData name="주 재빈" userId="69d41820709f03c0" providerId="LiveId" clId="{928D2E7B-7633-4DDD-AC0F-DB67470BCBBE}" dt="2022-11-22T03:29:44.966" v="729"/>
          <ac:spMkLst>
            <pc:docMk/>
            <pc:sldMk cId="2023875508" sldId="292"/>
            <ac:spMk id="12" creationId="{24E7BF1D-A13F-BF9A-5093-6AA754F0E89D}"/>
          </ac:spMkLst>
        </pc:spChg>
      </pc:sldChg>
      <pc:sldChg chg="modSp mod">
        <pc:chgData name="주 재빈" userId="69d41820709f03c0" providerId="LiveId" clId="{928D2E7B-7633-4DDD-AC0F-DB67470BCBBE}" dt="2022-11-22T03:30:38.254" v="753"/>
        <pc:sldMkLst>
          <pc:docMk/>
          <pc:sldMk cId="2023647045" sldId="320"/>
        </pc:sldMkLst>
        <pc:spChg chg="mod">
          <ac:chgData name="주 재빈" userId="69d41820709f03c0" providerId="LiveId" clId="{928D2E7B-7633-4DDD-AC0F-DB67470BCBBE}" dt="2022-11-22T03:30:38.254" v="753"/>
          <ac:spMkLst>
            <pc:docMk/>
            <pc:sldMk cId="2023647045" sldId="320"/>
            <ac:spMk id="927" creationId="{00000000-0000-0000-0000-000000000000}"/>
          </ac:spMkLst>
        </pc:spChg>
      </pc:sldChg>
      <pc:sldChg chg="del">
        <pc:chgData name="주 재빈" userId="69d41820709f03c0" providerId="LiveId" clId="{928D2E7B-7633-4DDD-AC0F-DB67470BCBBE}" dt="2022-11-22T03:31:06.642" v="757" actId="47"/>
        <pc:sldMkLst>
          <pc:docMk/>
          <pc:sldMk cId="953138217" sldId="403"/>
        </pc:sldMkLst>
      </pc:sldChg>
      <pc:sldChg chg="del">
        <pc:chgData name="주 재빈" userId="69d41820709f03c0" providerId="LiveId" clId="{928D2E7B-7633-4DDD-AC0F-DB67470BCBBE}" dt="2022-11-22T03:31:05.113" v="756" actId="47"/>
        <pc:sldMkLst>
          <pc:docMk/>
          <pc:sldMk cId="2701309477" sldId="404"/>
        </pc:sldMkLst>
      </pc:sldChg>
      <pc:sldChg chg="delSp del mod">
        <pc:chgData name="주 재빈" userId="69d41820709f03c0" providerId="LiveId" clId="{928D2E7B-7633-4DDD-AC0F-DB67470BCBBE}" dt="2022-11-22T03:31:03.677" v="755" actId="47"/>
        <pc:sldMkLst>
          <pc:docMk/>
          <pc:sldMk cId="2136324011" sldId="405"/>
        </pc:sldMkLst>
        <pc:picChg chg="del">
          <ac:chgData name="주 재빈" userId="69d41820709f03c0" providerId="LiveId" clId="{928D2E7B-7633-4DDD-AC0F-DB67470BCBBE}" dt="2022-11-22T03:31:02.661" v="754" actId="478"/>
          <ac:picMkLst>
            <pc:docMk/>
            <pc:sldMk cId="2136324011" sldId="405"/>
            <ac:picMk id="12" creationId="{D39F3163-E782-0195-3F25-413C6D059B66}"/>
          </ac:picMkLst>
        </pc:picChg>
      </pc:sldChg>
      <pc:sldChg chg="del">
        <pc:chgData name="주 재빈" userId="69d41820709f03c0" providerId="LiveId" clId="{928D2E7B-7633-4DDD-AC0F-DB67470BCBBE}" dt="2022-11-22T03:31:07.719" v="758" actId="47"/>
        <pc:sldMkLst>
          <pc:docMk/>
          <pc:sldMk cId="3203103438" sldId="505"/>
        </pc:sldMkLst>
      </pc:sldChg>
      <pc:sldChg chg="modSp mod">
        <pc:chgData name="주 재빈" userId="69d41820709f03c0" providerId="LiveId" clId="{928D2E7B-7633-4DDD-AC0F-DB67470BCBBE}" dt="2022-11-22T03:31:27.739" v="809" actId="20577"/>
        <pc:sldMkLst>
          <pc:docMk/>
          <pc:sldMk cId="1646004686" sldId="506"/>
        </pc:sldMkLst>
        <pc:spChg chg="mod">
          <ac:chgData name="주 재빈" userId="69d41820709f03c0" providerId="LiveId" clId="{928D2E7B-7633-4DDD-AC0F-DB67470BCBBE}" dt="2022-11-22T03:31:20.709" v="806" actId="20577"/>
          <ac:spMkLst>
            <pc:docMk/>
            <pc:sldMk cId="1646004686" sldId="506"/>
            <ac:spMk id="3" creationId="{B17F9113-C15A-7B62-5AD3-D113EB9C2F72}"/>
          </ac:spMkLst>
        </pc:spChg>
        <pc:spChg chg="mod">
          <ac:chgData name="주 재빈" userId="69d41820709f03c0" providerId="LiveId" clId="{928D2E7B-7633-4DDD-AC0F-DB67470BCBBE}" dt="2022-11-22T03:31:27.739" v="809" actId="20577"/>
          <ac:spMkLst>
            <pc:docMk/>
            <pc:sldMk cId="1646004686" sldId="506"/>
            <ac:spMk id="10" creationId="{9D66F01A-6CE5-305C-BD86-1411EA88EBB6}"/>
          </ac:spMkLst>
        </pc:spChg>
      </pc:sldChg>
      <pc:sldMasterChg chg="delSldLayout">
        <pc:chgData name="주 재빈" userId="69d41820709f03c0" providerId="LiveId" clId="{928D2E7B-7633-4DDD-AC0F-DB67470BCBBE}" dt="2022-11-22T03:31:06.642" v="757" actId="47"/>
        <pc:sldMasterMkLst>
          <pc:docMk/>
          <pc:sldMasterMk cId="0" sldId="2147483662"/>
        </pc:sldMasterMkLst>
        <pc:sldLayoutChg chg="del">
          <pc:chgData name="주 재빈" userId="69d41820709f03c0" providerId="LiveId" clId="{928D2E7B-7633-4DDD-AC0F-DB67470BCBBE}" dt="2022-11-22T03:31:06.642" v="757" actId="47"/>
          <pc:sldLayoutMkLst>
            <pc:docMk/>
            <pc:sldMasterMk cId="0" sldId="2147483662"/>
            <pc:sldLayoutMk cId="0" sldId="2147483658"/>
          </pc:sldLayoutMkLst>
        </pc:sldLayoutChg>
      </pc:sldMasterChg>
    </pc:docChg>
  </pc:docChgLst>
  <pc:docChgLst>
    <pc:chgData name="주 재빈" userId="69d41820709f03c0" providerId="LiveId" clId="{D79D5D49-1173-493C-AA41-8F48A9804711}"/>
    <pc:docChg chg="undo custSel addSld delSld modSld sldOrd addMainMaster delMainMaster">
      <pc:chgData name="주 재빈" userId="69d41820709f03c0" providerId="LiveId" clId="{D79D5D49-1173-493C-AA41-8F48A9804711}" dt="2022-08-24T08:03:12.870" v="5579" actId="1035"/>
      <pc:docMkLst>
        <pc:docMk/>
      </pc:docMkLst>
      <pc:sldChg chg="modSp add del mod">
        <pc:chgData name="주 재빈" userId="69d41820709f03c0" providerId="LiveId" clId="{D79D5D49-1173-493C-AA41-8F48A9804711}" dt="2022-08-24T06:57:14.658" v="2490" actId="1035"/>
        <pc:sldMkLst>
          <pc:docMk/>
          <pc:sldMk cId="0" sldId="256"/>
        </pc:sldMkLst>
        <pc:spChg chg="mod">
          <ac:chgData name="주 재빈" userId="69d41820709f03c0" providerId="LiveId" clId="{D79D5D49-1173-493C-AA41-8F48A9804711}" dt="2022-08-24T06:53:38.996" v="2351"/>
          <ac:spMkLst>
            <pc:docMk/>
            <pc:sldMk cId="0" sldId="256"/>
            <ac:spMk id="726" creationId="{00000000-0000-0000-0000-000000000000}"/>
          </ac:spMkLst>
        </pc:spChg>
        <pc:spChg chg="mod">
          <ac:chgData name="주 재빈" userId="69d41820709f03c0" providerId="LiveId" clId="{D79D5D49-1173-493C-AA41-8F48A9804711}" dt="2022-08-24T06:57:14.658" v="2490" actId="1035"/>
          <ac:spMkLst>
            <pc:docMk/>
            <pc:sldMk cId="0" sldId="256"/>
            <ac:spMk id="727" creationId="{00000000-0000-0000-0000-000000000000}"/>
          </ac:spMkLst>
        </pc:spChg>
      </pc:sldChg>
      <pc:sldChg chg="modSp add del mod">
        <pc:chgData name="주 재빈" userId="69d41820709f03c0" providerId="LiveId" clId="{D79D5D49-1173-493C-AA41-8F48A9804711}" dt="2022-08-24T07:33:27.539" v="4963" actId="2711"/>
        <pc:sldMkLst>
          <pc:docMk/>
          <pc:sldMk cId="0" sldId="257"/>
        </pc:sldMkLst>
        <pc:spChg chg="mod">
          <ac:chgData name="주 재빈" userId="69d41820709f03c0" providerId="LiveId" clId="{D79D5D49-1173-493C-AA41-8F48A9804711}" dt="2022-08-24T07:33:27.539" v="4963" actId="2711"/>
          <ac:spMkLst>
            <pc:docMk/>
            <pc:sldMk cId="0" sldId="257"/>
            <ac:spMk id="926" creationId="{00000000-0000-0000-0000-000000000000}"/>
          </ac:spMkLst>
        </pc:spChg>
        <pc:spChg chg="mod">
          <ac:chgData name="주 재빈" userId="69d41820709f03c0" providerId="LiveId" clId="{D79D5D49-1173-493C-AA41-8F48A9804711}" dt="2022-08-24T06:53:36.811" v="2350"/>
          <ac:spMkLst>
            <pc:docMk/>
            <pc:sldMk cId="0" sldId="257"/>
            <ac:spMk id="927" creationId="{00000000-0000-0000-0000-000000000000}"/>
          </ac:spMkLst>
        </pc:spChg>
      </pc:sldChg>
      <pc:sldChg chg="addSp delSp modSp mod ord">
        <pc:chgData name="주 재빈" userId="69d41820709f03c0" providerId="LiveId" clId="{D79D5D49-1173-493C-AA41-8F48A9804711}" dt="2022-08-24T07:32:40.209" v="4955" actId="20577"/>
        <pc:sldMkLst>
          <pc:docMk/>
          <pc:sldMk cId="0" sldId="259"/>
        </pc:sldMkLst>
        <pc:spChg chg="add mod">
          <ac:chgData name="주 재빈" userId="69d41820709f03c0" providerId="LiveId" clId="{D79D5D49-1173-493C-AA41-8F48A9804711}" dt="2022-08-24T07:32:40.209" v="4955" actId="20577"/>
          <ac:spMkLst>
            <pc:docMk/>
            <pc:sldMk cId="0" sldId="259"/>
            <ac:spMk id="9" creationId="{017D94AE-13EB-0915-AC9B-DF19AE434870}"/>
          </ac:spMkLst>
        </pc:spChg>
        <pc:spChg chg="mod ord">
          <ac:chgData name="주 재빈" userId="69d41820709f03c0" providerId="LiveId" clId="{D79D5D49-1173-493C-AA41-8F48A9804711}" dt="2022-08-24T06:43:27.541" v="1811" actId="1035"/>
          <ac:spMkLst>
            <pc:docMk/>
            <pc:sldMk cId="0" sldId="259"/>
            <ac:spMk id="980" creationId="{00000000-0000-0000-0000-000000000000}"/>
          </ac:spMkLst>
        </pc:spChg>
        <pc:picChg chg="add del">
          <ac:chgData name="주 재빈" userId="69d41820709f03c0" providerId="LiveId" clId="{D79D5D49-1173-493C-AA41-8F48A9804711}" dt="2022-08-24T06:15:19.570" v="1" actId="21"/>
          <ac:picMkLst>
            <pc:docMk/>
            <pc:sldMk cId="0" sldId="259"/>
            <ac:picMk id="3" creationId="{30747510-3E2B-7ACF-BB2D-CA59FB0DDD12}"/>
          </ac:picMkLst>
        </pc:picChg>
        <pc:picChg chg="add del mod">
          <ac:chgData name="주 재빈" userId="69d41820709f03c0" providerId="LiveId" clId="{D79D5D49-1173-493C-AA41-8F48A9804711}" dt="2022-08-24T06:16:19.537" v="10" actId="478"/>
          <ac:picMkLst>
            <pc:docMk/>
            <pc:sldMk cId="0" sldId="259"/>
            <ac:picMk id="4" creationId="{A3055EBB-55D0-7163-0CEB-AFD08D012579}"/>
          </ac:picMkLst>
        </pc:picChg>
        <pc:picChg chg="add del mod">
          <ac:chgData name="주 재빈" userId="69d41820709f03c0" providerId="LiveId" clId="{D79D5D49-1173-493C-AA41-8F48A9804711}" dt="2022-08-24T06:30:53.082" v="18" actId="478"/>
          <ac:picMkLst>
            <pc:docMk/>
            <pc:sldMk cId="0" sldId="259"/>
            <ac:picMk id="6" creationId="{14260B6B-C304-EC14-92F6-33F940A20D13}"/>
          </ac:picMkLst>
        </pc:picChg>
        <pc:picChg chg="add mod">
          <ac:chgData name="주 재빈" userId="69d41820709f03c0" providerId="LiveId" clId="{D79D5D49-1173-493C-AA41-8F48A9804711}" dt="2022-08-24T06:31:03.940" v="73" actId="1037"/>
          <ac:picMkLst>
            <pc:docMk/>
            <pc:sldMk cId="0" sldId="259"/>
            <ac:picMk id="8" creationId="{67F13FB9-4DD0-788C-389B-DDBE7619EBAE}"/>
          </ac:picMkLst>
        </pc:picChg>
      </pc:sldChg>
      <pc:sldChg chg="modSp add del mod">
        <pc:chgData name="주 재빈" userId="69d41820709f03c0" providerId="LiveId" clId="{D79D5D49-1173-493C-AA41-8F48A9804711}" dt="2022-08-24T07:44:01.510" v="5447"/>
        <pc:sldMkLst>
          <pc:docMk/>
          <pc:sldMk cId="0" sldId="263"/>
        </pc:sldMkLst>
        <pc:spChg chg="mod">
          <ac:chgData name="주 재빈" userId="69d41820709f03c0" providerId="LiveId" clId="{D79D5D49-1173-493C-AA41-8F48A9804711}" dt="2022-08-24T06:53:34.531" v="2349"/>
          <ac:spMkLst>
            <pc:docMk/>
            <pc:sldMk cId="0" sldId="263"/>
            <ac:spMk id="1137" creationId="{00000000-0000-0000-0000-000000000000}"/>
          </ac:spMkLst>
        </pc:spChg>
        <pc:spChg chg="mod">
          <ac:chgData name="주 재빈" userId="69d41820709f03c0" providerId="LiveId" clId="{D79D5D49-1173-493C-AA41-8F48A9804711}" dt="2022-08-24T06:49:34.863" v="2222" actId="2711"/>
          <ac:spMkLst>
            <pc:docMk/>
            <pc:sldMk cId="0" sldId="263"/>
            <ac:spMk id="1142" creationId="{00000000-0000-0000-0000-000000000000}"/>
          </ac:spMkLst>
        </pc:spChg>
        <pc:spChg chg="mod">
          <ac:chgData name="주 재빈" userId="69d41820709f03c0" providerId="LiveId" clId="{D79D5D49-1173-493C-AA41-8F48A9804711}" dt="2022-08-24T07:01:48.980" v="2495" actId="2711"/>
          <ac:spMkLst>
            <pc:docMk/>
            <pc:sldMk cId="0" sldId="263"/>
            <ac:spMk id="1143" creationId="{00000000-0000-0000-0000-000000000000}"/>
          </ac:spMkLst>
        </pc:spChg>
        <pc:spChg chg="mod">
          <ac:chgData name="주 재빈" userId="69d41820709f03c0" providerId="LiveId" clId="{D79D5D49-1173-493C-AA41-8F48A9804711}" dt="2022-08-24T06:50:03.764" v="2227" actId="2711"/>
          <ac:spMkLst>
            <pc:docMk/>
            <pc:sldMk cId="0" sldId="263"/>
            <ac:spMk id="1147" creationId="{00000000-0000-0000-0000-000000000000}"/>
          </ac:spMkLst>
        </pc:spChg>
        <pc:spChg chg="mod">
          <ac:chgData name="주 재빈" userId="69d41820709f03c0" providerId="LiveId" clId="{D79D5D49-1173-493C-AA41-8F48A9804711}" dt="2022-08-24T07:01:47.951" v="2494" actId="2711"/>
          <ac:spMkLst>
            <pc:docMk/>
            <pc:sldMk cId="0" sldId="263"/>
            <ac:spMk id="1148" creationId="{00000000-0000-0000-0000-000000000000}"/>
          </ac:spMkLst>
        </pc:spChg>
        <pc:spChg chg="mod">
          <ac:chgData name="주 재빈" userId="69d41820709f03c0" providerId="LiveId" clId="{D79D5D49-1173-493C-AA41-8F48A9804711}" dt="2022-08-24T06:50:08.940" v="2228" actId="2711"/>
          <ac:spMkLst>
            <pc:docMk/>
            <pc:sldMk cId="0" sldId="263"/>
            <ac:spMk id="1150" creationId="{00000000-0000-0000-0000-000000000000}"/>
          </ac:spMkLst>
        </pc:spChg>
        <pc:spChg chg="mod">
          <ac:chgData name="주 재빈" userId="69d41820709f03c0" providerId="LiveId" clId="{D79D5D49-1173-493C-AA41-8F48A9804711}" dt="2022-08-24T07:44:01.510" v="5447"/>
          <ac:spMkLst>
            <pc:docMk/>
            <pc:sldMk cId="0" sldId="263"/>
            <ac:spMk id="1151" creationId="{00000000-0000-0000-0000-000000000000}"/>
          </ac:spMkLst>
        </pc:spChg>
        <pc:spChg chg="mod">
          <ac:chgData name="주 재빈" userId="69d41820709f03c0" providerId="LiveId" clId="{D79D5D49-1173-493C-AA41-8F48A9804711}" dt="2022-08-24T06:53:14.284" v="2344" actId="20577"/>
          <ac:spMkLst>
            <pc:docMk/>
            <pc:sldMk cId="0" sldId="263"/>
            <ac:spMk id="1152" creationId="{00000000-0000-0000-0000-000000000000}"/>
          </ac:spMkLst>
        </pc:spChg>
      </pc:sldChg>
      <pc:sldChg chg="del">
        <pc:chgData name="주 재빈" userId="69d41820709f03c0" providerId="LiveId" clId="{D79D5D49-1173-493C-AA41-8F48A9804711}" dt="2022-08-24T06:47:58.278" v="2197" actId="47"/>
        <pc:sldMkLst>
          <pc:docMk/>
          <pc:sldMk cId="0" sldId="268"/>
        </pc:sldMkLst>
      </pc:sldChg>
      <pc:sldChg chg="addSp delSp modSp add del mod">
        <pc:chgData name="주 재빈" userId="69d41820709f03c0" providerId="LiveId" clId="{D79D5D49-1173-493C-AA41-8F48A9804711}" dt="2022-08-24T07:34:16.093" v="4994" actId="20577"/>
        <pc:sldMkLst>
          <pc:docMk/>
          <pc:sldMk cId="0" sldId="273"/>
        </pc:sldMkLst>
        <pc:spChg chg="add del mod">
          <ac:chgData name="주 재빈" userId="69d41820709f03c0" providerId="LiveId" clId="{D79D5D49-1173-493C-AA41-8F48A9804711}" dt="2022-08-24T07:11:18.942" v="2711" actId="478"/>
          <ac:spMkLst>
            <pc:docMk/>
            <pc:sldMk cId="0" sldId="273"/>
            <ac:spMk id="3" creationId="{20DA054C-3A27-379F-0F97-BD719FA95D34}"/>
          </ac:spMkLst>
        </pc:spChg>
        <pc:spChg chg="add del mod">
          <ac:chgData name="주 재빈" userId="69d41820709f03c0" providerId="LiveId" clId="{D79D5D49-1173-493C-AA41-8F48A9804711}" dt="2022-08-24T07:11:21.095" v="2712" actId="478"/>
          <ac:spMkLst>
            <pc:docMk/>
            <pc:sldMk cId="0" sldId="273"/>
            <ac:spMk id="4" creationId="{36EB6158-7EB8-AF60-452C-05B8591A62FC}"/>
          </ac:spMkLst>
        </pc:spChg>
        <pc:spChg chg="add mod">
          <ac:chgData name="주 재빈" userId="69d41820709f03c0" providerId="LiveId" clId="{D79D5D49-1173-493C-AA41-8F48A9804711}" dt="2022-08-24T07:11:25.283" v="2715" actId="20577"/>
          <ac:spMkLst>
            <pc:docMk/>
            <pc:sldMk cId="0" sldId="273"/>
            <ac:spMk id="7" creationId="{76049202-3113-C947-265E-202C7B8C3901}"/>
          </ac:spMkLst>
        </pc:spChg>
        <pc:spChg chg="del mod">
          <ac:chgData name="주 재빈" userId="69d41820709f03c0" providerId="LiveId" clId="{D79D5D49-1173-493C-AA41-8F48A9804711}" dt="2022-08-24T07:11:17.515" v="2709" actId="478"/>
          <ac:spMkLst>
            <pc:docMk/>
            <pc:sldMk cId="0" sldId="273"/>
            <ac:spMk id="1967" creationId="{00000000-0000-0000-0000-000000000000}"/>
          </ac:spMkLst>
        </pc:spChg>
        <pc:spChg chg="mod">
          <ac:chgData name="주 재빈" userId="69d41820709f03c0" providerId="LiveId" clId="{D79D5D49-1173-493C-AA41-8F48A9804711}" dt="2022-08-24T07:27:50.072" v="4455" actId="20577"/>
          <ac:spMkLst>
            <pc:docMk/>
            <pc:sldMk cId="0" sldId="273"/>
            <ac:spMk id="1994" creationId="{00000000-0000-0000-0000-000000000000}"/>
          </ac:spMkLst>
        </pc:spChg>
        <pc:spChg chg="mod">
          <ac:chgData name="주 재빈" userId="69d41820709f03c0" providerId="LiveId" clId="{D79D5D49-1173-493C-AA41-8F48A9804711}" dt="2022-08-24T07:12:33.619" v="2760" actId="20577"/>
          <ac:spMkLst>
            <pc:docMk/>
            <pc:sldMk cId="0" sldId="273"/>
            <ac:spMk id="1998" creationId="{00000000-0000-0000-0000-000000000000}"/>
          </ac:spMkLst>
        </pc:spChg>
        <pc:spChg chg="mod">
          <ac:chgData name="주 재빈" userId="69d41820709f03c0" providerId="LiveId" clId="{D79D5D49-1173-493C-AA41-8F48A9804711}" dt="2022-08-24T07:34:16.093" v="4994" actId="20577"/>
          <ac:spMkLst>
            <pc:docMk/>
            <pc:sldMk cId="0" sldId="273"/>
            <ac:spMk id="2000" creationId="{00000000-0000-0000-0000-000000000000}"/>
          </ac:spMkLst>
        </pc:spChg>
        <pc:spChg chg="mod">
          <ac:chgData name="주 재빈" userId="69d41820709f03c0" providerId="LiveId" clId="{D79D5D49-1173-493C-AA41-8F48A9804711}" dt="2022-08-24T07:12:31.976" v="2757" actId="20577"/>
          <ac:spMkLst>
            <pc:docMk/>
            <pc:sldMk cId="0" sldId="273"/>
            <ac:spMk id="2001" creationId="{00000000-0000-0000-0000-000000000000}"/>
          </ac:spMkLst>
        </pc:spChg>
      </pc:sldChg>
      <pc:sldChg chg="addSp delSp modSp mod">
        <pc:chgData name="주 재빈" userId="69d41820709f03c0" providerId="LiveId" clId="{D79D5D49-1173-493C-AA41-8F48A9804711}" dt="2022-08-24T08:03:12.870" v="5579" actId="1035"/>
        <pc:sldMkLst>
          <pc:docMk/>
          <pc:sldMk cId="0" sldId="274"/>
        </pc:sldMkLst>
        <pc:spChg chg="mod">
          <ac:chgData name="주 재빈" userId="69d41820709f03c0" providerId="LiveId" clId="{D79D5D49-1173-493C-AA41-8F48A9804711}" dt="2022-08-24T07:09:10.552" v="2504" actId="207"/>
          <ac:spMkLst>
            <pc:docMk/>
            <pc:sldMk cId="0" sldId="274"/>
            <ac:spMk id="3" creationId="{9E88C779-B702-F4DC-70F0-C936D519E47B}"/>
          </ac:spMkLst>
        </pc:spChg>
        <pc:spChg chg="mod">
          <ac:chgData name="주 재빈" userId="69d41820709f03c0" providerId="LiveId" clId="{D79D5D49-1173-493C-AA41-8F48A9804711}" dt="2022-08-24T07:09:10.552" v="2504" actId="207"/>
          <ac:spMkLst>
            <pc:docMk/>
            <pc:sldMk cId="0" sldId="274"/>
            <ac:spMk id="4" creationId="{D6B3BE10-DAF2-CD2E-D3CB-874528129015}"/>
          </ac:spMkLst>
        </pc:spChg>
        <pc:spChg chg="mod">
          <ac:chgData name="주 재빈" userId="69d41820709f03c0" providerId="LiveId" clId="{D79D5D49-1173-493C-AA41-8F48A9804711}" dt="2022-08-24T07:09:10.552" v="2504" actId="207"/>
          <ac:spMkLst>
            <pc:docMk/>
            <pc:sldMk cId="0" sldId="274"/>
            <ac:spMk id="5" creationId="{033E68B5-B92A-6523-F848-4FD42025F8E5}"/>
          </ac:spMkLst>
        </pc:spChg>
        <pc:spChg chg="add mod">
          <ac:chgData name="주 재빈" userId="69d41820709f03c0" providerId="LiveId" clId="{D79D5D49-1173-493C-AA41-8F48A9804711}" dt="2022-08-24T08:01:06.524" v="5472" actId="1038"/>
          <ac:spMkLst>
            <pc:docMk/>
            <pc:sldMk cId="0" sldId="274"/>
            <ac:spMk id="6" creationId="{1E84C359-51E5-2BE6-7BC9-F6D8AFB1CBF4}"/>
          </ac:spMkLst>
        </pc:spChg>
        <pc:spChg chg="mod">
          <ac:chgData name="주 재빈" userId="69d41820709f03c0" providerId="LiveId" clId="{D79D5D49-1173-493C-AA41-8F48A9804711}" dt="2022-08-24T07:09:10.552" v="2504" actId="207"/>
          <ac:spMkLst>
            <pc:docMk/>
            <pc:sldMk cId="0" sldId="274"/>
            <ac:spMk id="6" creationId="{9E1D65A4-97B0-5EE9-B699-9049E8B06445}"/>
          </ac:spMkLst>
        </pc:spChg>
        <pc:spChg chg="mod">
          <ac:chgData name="주 재빈" userId="69d41820709f03c0" providerId="LiveId" clId="{D79D5D49-1173-493C-AA41-8F48A9804711}" dt="2022-08-24T07:09:10.552" v="2504" actId="207"/>
          <ac:spMkLst>
            <pc:docMk/>
            <pc:sldMk cId="0" sldId="274"/>
            <ac:spMk id="7" creationId="{F776BF00-6088-A984-3F99-896CD3D9C66A}"/>
          </ac:spMkLst>
        </pc:spChg>
        <pc:spChg chg="mod">
          <ac:chgData name="주 재빈" userId="69d41820709f03c0" providerId="LiveId" clId="{D79D5D49-1173-493C-AA41-8F48A9804711}" dt="2022-08-24T07:09:10.552" v="2504" actId="207"/>
          <ac:spMkLst>
            <pc:docMk/>
            <pc:sldMk cId="0" sldId="274"/>
            <ac:spMk id="8" creationId="{7F93B2BC-1B08-6648-447E-12AC6F7CFF9D}"/>
          </ac:spMkLst>
        </pc:spChg>
        <pc:spChg chg="mod">
          <ac:chgData name="주 재빈" userId="69d41820709f03c0" providerId="LiveId" clId="{D79D5D49-1173-493C-AA41-8F48A9804711}" dt="2022-08-24T07:10:47.828" v="2701" actId="2711"/>
          <ac:spMkLst>
            <pc:docMk/>
            <pc:sldMk cId="0" sldId="274"/>
            <ac:spMk id="10" creationId="{2F096E6A-0FBD-525A-05F8-FFCFFD05D31F}"/>
          </ac:spMkLst>
        </pc:spChg>
        <pc:spChg chg="mod">
          <ac:chgData name="주 재빈" userId="69d41820709f03c0" providerId="LiveId" clId="{D79D5D49-1173-493C-AA41-8F48A9804711}" dt="2022-08-24T07:10:47.828" v="2701" actId="2711"/>
          <ac:spMkLst>
            <pc:docMk/>
            <pc:sldMk cId="0" sldId="274"/>
            <ac:spMk id="11" creationId="{39357315-6B83-6F96-5E7E-81D3A4D84D63}"/>
          </ac:spMkLst>
        </pc:spChg>
        <pc:spChg chg="mod">
          <ac:chgData name="주 재빈" userId="69d41820709f03c0" providerId="LiveId" clId="{D79D5D49-1173-493C-AA41-8F48A9804711}" dt="2022-08-24T07:10:47.828" v="2701" actId="2711"/>
          <ac:spMkLst>
            <pc:docMk/>
            <pc:sldMk cId="0" sldId="274"/>
            <ac:spMk id="12" creationId="{DBF01611-CD3E-598D-E8FD-000A9BD33046}"/>
          </ac:spMkLst>
        </pc:spChg>
        <pc:spChg chg="mod">
          <ac:chgData name="주 재빈" userId="69d41820709f03c0" providerId="LiveId" clId="{D79D5D49-1173-493C-AA41-8F48A9804711}" dt="2022-08-24T07:10:47.828" v="2701" actId="2711"/>
          <ac:spMkLst>
            <pc:docMk/>
            <pc:sldMk cId="0" sldId="274"/>
            <ac:spMk id="13" creationId="{DE049E60-29E0-AA30-DE7C-36D52FA5288D}"/>
          </ac:spMkLst>
        </pc:spChg>
        <pc:spChg chg="mod">
          <ac:chgData name="주 재빈" userId="69d41820709f03c0" providerId="LiveId" clId="{D79D5D49-1173-493C-AA41-8F48A9804711}" dt="2022-08-24T07:10:47.828" v="2701" actId="2711"/>
          <ac:spMkLst>
            <pc:docMk/>
            <pc:sldMk cId="0" sldId="274"/>
            <ac:spMk id="14" creationId="{836AAE9C-D973-2A6F-578E-1370C00EE069}"/>
          </ac:spMkLst>
        </pc:spChg>
        <pc:spChg chg="mod">
          <ac:chgData name="주 재빈" userId="69d41820709f03c0" providerId="LiveId" clId="{D79D5D49-1173-493C-AA41-8F48A9804711}" dt="2022-08-24T07:10:47.828" v="2701" actId="2711"/>
          <ac:spMkLst>
            <pc:docMk/>
            <pc:sldMk cId="0" sldId="274"/>
            <ac:spMk id="15" creationId="{FEC77103-28EE-34A7-548A-1027799B3232}"/>
          </ac:spMkLst>
        </pc:spChg>
        <pc:spChg chg="add del mod">
          <ac:chgData name="주 재빈" userId="69d41820709f03c0" providerId="LiveId" clId="{D79D5D49-1173-493C-AA41-8F48A9804711}" dt="2022-08-24T07:10:37.738" v="2694" actId="478"/>
          <ac:spMkLst>
            <pc:docMk/>
            <pc:sldMk cId="0" sldId="274"/>
            <ac:spMk id="16" creationId="{D473E864-1B8B-5652-62DE-48532612A9CE}"/>
          </ac:spMkLst>
        </pc:spChg>
        <pc:spChg chg="add mod">
          <ac:chgData name="주 재빈" userId="69d41820709f03c0" providerId="LiveId" clId="{D79D5D49-1173-493C-AA41-8F48A9804711}" dt="2022-08-24T08:03:12.870" v="5579" actId="1035"/>
          <ac:spMkLst>
            <pc:docMk/>
            <pc:sldMk cId="0" sldId="274"/>
            <ac:spMk id="17" creationId="{55F8AED0-1E93-D774-1BBF-6A4164180196}"/>
          </ac:spMkLst>
        </pc:spChg>
        <pc:spChg chg="add del mod">
          <ac:chgData name="주 재빈" userId="69d41820709f03c0" providerId="LiveId" clId="{D79D5D49-1173-493C-AA41-8F48A9804711}" dt="2022-08-24T07:10:39.873" v="2697" actId="478"/>
          <ac:spMkLst>
            <pc:docMk/>
            <pc:sldMk cId="0" sldId="274"/>
            <ac:spMk id="18" creationId="{F8AF7C34-E361-B3EE-268B-3AAB2A6A5C65}"/>
          </ac:spMkLst>
        </pc:spChg>
        <pc:spChg chg="add del mod">
          <ac:chgData name="주 재빈" userId="69d41820709f03c0" providerId="LiveId" clId="{D79D5D49-1173-493C-AA41-8F48A9804711}" dt="2022-08-24T07:10:38.819" v="2696"/>
          <ac:spMkLst>
            <pc:docMk/>
            <pc:sldMk cId="0" sldId="274"/>
            <ac:spMk id="19" creationId="{DF6C2372-4DE8-3FF7-42A1-C36AEDF27E0B}"/>
          </ac:spMkLst>
        </pc:spChg>
        <pc:spChg chg="add mod">
          <ac:chgData name="주 재빈" userId="69d41820709f03c0" providerId="LiveId" clId="{D79D5D49-1173-493C-AA41-8F48A9804711}" dt="2022-08-24T07:16:09.396" v="3415" actId="1035"/>
          <ac:spMkLst>
            <pc:docMk/>
            <pc:sldMk cId="0" sldId="274"/>
            <ac:spMk id="20" creationId="{FE86A329-6205-600B-5278-D24CEBC46519}"/>
          </ac:spMkLst>
        </pc:spChg>
        <pc:spChg chg="mod">
          <ac:chgData name="주 재빈" userId="69d41820709f03c0" providerId="LiveId" clId="{D79D5D49-1173-493C-AA41-8F48A9804711}" dt="2022-08-24T07:16:21.549" v="3420" actId="207"/>
          <ac:spMkLst>
            <pc:docMk/>
            <pc:sldMk cId="0" sldId="274"/>
            <ac:spMk id="22" creationId="{4A535B65-CA28-AB90-51DE-86D3BCEB7791}"/>
          </ac:spMkLst>
        </pc:spChg>
        <pc:spChg chg="mod">
          <ac:chgData name="주 재빈" userId="69d41820709f03c0" providerId="LiveId" clId="{D79D5D49-1173-493C-AA41-8F48A9804711}" dt="2022-08-24T07:16:21.549" v="3420" actId="207"/>
          <ac:spMkLst>
            <pc:docMk/>
            <pc:sldMk cId="0" sldId="274"/>
            <ac:spMk id="23" creationId="{492D0AFD-BB02-7F96-C31D-7BDC006910BD}"/>
          </ac:spMkLst>
        </pc:spChg>
        <pc:spChg chg="mod">
          <ac:chgData name="주 재빈" userId="69d41820709f03c0" providerId="LiveId" clId="{D79D5D49-1173-493C-AA41-8F48A9804711}" dt="2022-08-24T07:16:21.549" v="3420" actId="207"/>
          <ac:spMkLst>
            <pc:docMk/>
            <pc:sldMk cId="0" sldId="274"/>
            <ac:spMk id="24" creationId="{203064DE-467C-4F15-81A5-160F5B5722C9}"/>
          </ac:spMkLst>
        </pc:spChg>
        <pc:spChg chg="mod">
          <ac:chgData name="주 재빈" userId="69d41820709f03c0" providerId="LiveId" clId="{D79D5D49-1173-493C-AA41-8F48A9804711}" dt="2022-08-24T07:16:21.549" v="3420" actId="207"/>
          <ac:spMkLst>
            <pc:docMk/>
            <pc:sldMk cId="0" sldId="274"/>
            <ac:spMk id="25" creationId="{A4D6D2D8-82E3-869C-3F77-0E8C98C81A1B}"/>
          </ac:spMkLst>
        </pc:spChg>
        <pc:spChg chg="mod">
          <ac:chgData name="주 재빈" userId="69d41820709f03c0" providerId="LiveId" clId="{D79D5D49-1173-493C-AA41-8F48A9804711}" dt="2022-08-24T07:16:21.549" v="3420" actId="207"/>
          <ac:spMkLst>
            <pc:docMk/>
            <pc:sldMk cId="0" sldId="274"/>
            <ac:spMk id="26" creationId="{A169A3B7-7439-C606-FA77-E182C86A9F8A}"/>
          </ac:spMkLst>
        </pc:spChg>
        <pc:spChg chg="add mod">
          <ac:chgData name="주 재빈" userId="69d41820709f03c0" providerId="LiveId" clId="{D79D5D49-1173-493C-AA41-8F48A9804711}" dt="2022-08-24T08:01:42.477" v="5480" actId="1076"/>
          <ac:spMkLst>
            <pc:docMk/>
            <pc:sldMk cId="0" sldId="274"/>
            <ac:spMk id="28" creationId="{BD9F8281-BDFE-87AA-C53D-4317C43336CE}"/>
          </ac:spMkLst>
        </pc:spChg>
        <pc:spChg chg="add del mod">
          <ac:chgData name="주 재빈" userId="69d41820709f03c0" providerId="LiveId" clId="{D79D5D49-1173-493C-AA41-8F48A9804711}" dt="2022-08-24T07:35:25.245" v="5009"/>
          <ac:spMkLst>
            <pc:docMk/>
            <pc:sldMk cId="0" sldId="274"/>
            <ac:spMk id="29" creationId="{4A46F752-3839-0F41-D9E4-34D1BA0686F7}"/>
          </ac:spMkLst>
        </pc:spChg>
        <pc:spChg chg="mod">
          <ac:chgData name="주 재빈" userId="69d41820709f03c0" providerId="LiveId" clId="{D79D5D49-1173-493C-AA41-8F48A9804711}" dt="2022-08-24T07:37:41.956" v="5214" actId="1076"/>
          <ac:spMkLst>
            <pc:docMk/>
            <pc:sldMk cId="0" sldId="274"/>
            <ac:spMk id="31" creationId="{810A0BD4-072A-43DD-66B1-640B3DC4DDA0}"/>
          </ac:spMkLst>
        </pc:spChg>
        <pc:spChg chg="mod">
          <ac:chgData name="주 재빈" userId="69d41820709f03c0" providerId="LiveId" clId="{D79D5D49-1173-493C-AA41-8F48A9804711}" dt="2022-08-24T07:37:41.956" v="5214" actId="1076"/>
          <ac:spMkLst>
            <pc:docMk/>
            <pc:sldMk cId="0" sldId="274"/>
            <ac:spMk id="32" creationId="{F2C21795-A624-5348-5420-D58532706787}"/>
          </ac:spMkLst>
        </pc:spChg>
        <pc:spChg chg="mod">
          <ac:chgData name="주 재빈" userId="69d41820709f03c0" providerId="LiveId" clId="{D79D5D49-1173-493C-AA41-8F48A9804711}" dt="2022-08-24T07:39:25.017" v="5322" actId="20577"/>
          <ac:spMkLst>
            <pc:docMk/>
            <pc:sldMk cId="0" sldId="274"/>
            <ac:spMk id="34" creationId="{0AD06FAF-D05B-62EA-BFC5-6C079E3CC690}"/>
          </ac:spMkLst>
        </pc:spChg>
        <pc:spChg chg="mod">
          <ac:chgData name="주 재빈" userId="69d41820709f03c0" providerId="LiveId" clId="{D79D5D49-1173-493C-AA41-8F48A9804711}" dt="2022-08-24T07:37:41.956" v="5214" actId="1076"/>
          <ac:spMkLst>
            <pc:docMk/>
            <pc:sldMk cId="0" sldId="274"/>
            <ac:spMk id="35" creationId="{377B6CC4-D27D-D3C0-DCC1-CE5FA990C293}"/>
          </ac:spMkLst>
        </pc:spChg>
        <pc:spChg chg="mod">
          <ac:chgData name="주 재빈" userId="69d41820709f03c0" providerId="LiveId" clId="{D79D5D49-1173-493C-AA41-8F48A9804711}" dt="2022-08-24T07:37:03.533" v="5142"/>
          <ac:spMkLst>
            <pc:docMk/>
            <pc:sldMk cId="0" sldId="274"/>
            <ac:spMk id="38" creationId="{E82900C0-C500-31EA-FFED-ACCFA21669D2}"/>
          </ac:spMkLst>
        </pc:spChg>
        <pc:spChg chg="mod">
          <ac:chgData name="주 재빈" userId="69d41820709f03c0" providerId="LiveId" clId="{D79D5D49-1173-493C-AA41-8F48A9804711}" dt="2022-08-24T07:37:03.533" v="5142"/>
          <ac:spMkLst>
            <pc:docMk/>
            <pc:sldMk cId="0" sldId="274"/>
            <ac:spMk id="39" creationId="{CFEB53BE-39F2-7C16-6D8B-43C693551F98}"/>
          </ac:spMkLst>
        </pc:spChg>
        <pc:spChg chg="mod">
          <ac:chgData name="주 재빈" userId="69d41820709f03c0" providerId="LiveId" clId="{D79D5D49-1173-493C-AA41-8F48A9804711}" dt="2022-08-24T07:37:03.533" v="5142"/>
          <ac:spMkLst>
            <pc:docMk/>
            <pc:sldMk cId="0" sldId="274"/>
            <ac:spMk id="40" creationId="{A2774883-D7DB-C274-1148-F7FAC6BDBFEA}"/>
          </ac:spMkLst>
        </pc:spChg>
        <pc:spChg chg="mod">
          <ac:chgData name="주 재빈" userId="69d41820709f03c0" providerId="LiveId" clId="{D79D5D49-1173-493C-AA41-8F48A9804711}" dt="2022-08-24T07:37:03.533" v="5142"/>
          <ac:spMkLst>
            <pc:docMk/>
            <pc:sldMk cId="0" sldId="274"/>
            <ac:spMk id="41" creationId="{76F57BC1-E70F-744F-3276-5AB94D15C7BB}"/>
          </ac:spMkLst>
        </pc:spChg>
        <pc:spChg chg="mod">
          <ac:chgData name="주 재빈" userId="69d41820709f03c0" providerId="LiveId" clId="{D79D5D49-1173-493C-AA41-8F48A9804711}" dt="2022-08-24T07:37:03.533" v="5142"/>
          <ac:spMkLst>
            <pc:docMk/>
            <pc:sldMk cId="0" sldId="274"/>
            <ac:spMk id="42" creationId="{49C9CDD9-8BD4-683E-4023-AF283F3AA1E6}"/>
          </ac:spMkLst>
        </pc:spChg>
        <pc:spChg chg="add mod">
          <ac:chgData name="주 재빈" userId="69d41820709f03c0" providerId="LiveId" clId="{D79D5D49-1173-493C-AA41-8F48A9804711}" dt="2022-08-24T07:39:13.721" v="5306" actId="1037"/>
          <ac:spMkLst>
            <pc:docMk/>
            <pc:sldMk cId="0" sldId="274"/>
            <ac:spMk id="43" creationId="{3AC341B6-290A-A1D7-29B7-0209F6DB1F35}"/>
          </ac:spMkLst>
        </pc:spChg>
        <pc:spChg chg="add del mod">
          <ac:chgData name="주 재빈" userId="69d41820709f03c0" providerId="LiveId" clId="{D79D5D49-1173-493C-AA41-8F48A9804711}" dt="2022-08-24T07:38:39.729" v="5270" actId="478"/>
          <ac:spMkLst>
            <pc:docMk/>
            <pc:sldMk cId="0" sldId="274"/>
            <ac:spMk id="45" creationId="{FE5B5A45-A45D-B7BE-FD09-16F6D669F1D2}"/>
          </ac:spMkLst>
        </pc:spChg>
        <pc:spChg chg="mod">
          <ac:chgData name="주 재빈" userId="69d41820709f03c0" providerId="LiveId" clId="{D79D5D49-1173-493C-AA41-8F48A9804711}" dt="2022-08-24T07:39:13.721" v="5306" actId="1037"/>
          <ac:spMkLst>
            <pc:docMk/>
            <pc:sldMk cId="0" sldId="274"/>
            <ac:spMk id="47" creationId="{B52861C8-3730-DDE6-EB9A-8737B4FFB2FF}"/>
          </ac:spMkLst>
        </pc:spChg>
        <pc:spChg chg="mod">
          <ac:chgData name="주 재빈" userId="69d41820709f03c0" providerId="LiveId" clId="{D79D5D49-1173-493C-AA41-8F48A9804711}" dt="2022-08-24T07:39:13.721" v="5306" actId="1037"/>
          <ac:spMkLst>
            <pc:docMk/>
            <pc:sldMk cId="0" sldId="274"/>
            <ac:spMk id="48" creationId="{C3553E90-F5AC-D6F0-3B91-945873820515}"/>
          </ac:spMkLst>
        </pc:spChg>
        <pc:spChg chg="add del mod">
          <ac:chgData name="주 재빈" userId="69d41820709f03c0" providerId="LiveId" clId="{D79D5D49-1173-493C-AA41-8F48A9804711}" dt="2022-08-24T07:38:50.153" v="5275" actId="478"/>
          <ac:spMkLst>
            <pc:docMk/>
            <pc:sldMk cId="0" sldId="274"/>
            <ac:spMk id="49" creationId="{B2C92706-9B80-AB3D-298B-443C4A0C3C6C}"/>
          </ac:spMkLst>
        </pc:spChg>
        <pc:spChg chg="del">
          <ac:chgData name="주 재빈" userId="69d41820709f03c0" providerId="LiveId" clId="{D79D5D49-1173-493C-AA41-8F48A9804711}" dt="2022-08-24T07:10:01.312" v="2579" actId="478"/>
          <ac:spMkLst>
            <pc:docMk/>
            <pc:sldMk cId="0" sldId="274"/>
            <ac:spMk id="2006" creationId="{00000000-0000-0000-0000-000000000000}"/>
          </ac:spMkLst>
        </pc:spChg>
        <pc:spChg chg="mod">
          <ac:chgData name="주 재빈" userId="69d41820709f03c0" providerId="LiveId" clId="{D79D5D49-1173-493C-AA41-8F48A9804711}" dt="2022-08-24T07:10:47.828" v="2701" actId="2711"/>
          <ac:spMkLst>
            <pc:docMk/>
            <pc:sldMk cId="0" sldId="274"/>
            <ac:spMk id="2009" creationId="{00000000-0000-0000-0000-000000000000}"/>
          </ac:spMkLst>
        </pc:spChg>
        <pc:spChg chg="mod">
          <ac:chgData name="주 재빈" userId="69d41820709f03c0" providerId="LiveId" clId="{D79D5D49-1173-493C-AA41-8F48A9804711}" dt="2022-08-24T07:10:47.828" v="2701" actId="2711"/>
          <ac:spMkLst>
            <pc:docMk/>
            <pc:sldMk cId="0" sldId="274"/>
            <ac:spMk id="2011" creationId="{00000000-0000-0000-0000-000000000000}"/>
          </ac:spMkLst>
        </pc:spChg>
        <pc:spChg chg="mod">
          <ac:chgData name="주 재빈" userId="69d41820709f03c0" providerId="LiveId" clId="{D79D5D49-1173-493C-AA41-8F48A9804711}" dt="2022-08-24T07:37:14.776" v="5177" actId="1038"/>
          <ac:spMkLst>
            <pc:docMk/>
            <pc:sldMk cId="0" sldId="274"/>
            <ac:spMk id="2012" creationId="{00000000-0000-0000-0000-000000000000}"/>
          </ac:spMkLst>
        </pc:spChg>
        <pc:spChg chg="mod">
          <ac:chgData name="주 재빈" userId="69d41820709f03c0" providerId="LiveId" clId="{D79D5D49-1173-493C-AA41-8F48A9804711}" dt="2022-08-24T07:10:47.828" v="2701" actId="2711"/>
          <ac:spMkLst>
            <pc:docMk/>
            <pc:sldMk cId="0" sldId="274"/>
            <ac:spMk id="2014" creationId="{00000000-0000-0000-0000-000000000000}"/>
          </ac:spMkLst>
        </pc:spChg>
        <pc:spChg chg="del">
          <ac:chgData name="주 재빈" userId="69d41820709f03c0" providerId="LiveId" clId="{D79D5D49-1173-493C-AA41-8F48A9804711}" dt="2022-08-24T07:08:59.052" v="2499" actId="478"/>
          <ac:spMkLst>
            <pc:docMk/>
            <pc:sldMk cId="0" sldId="274"/>
            <ac:spMk id="2016" creationId="{00000000-0000-0000-0000-000000000000}"/>
          </ac:spMkLst>
        </pc:spChg>
        <pc:spChg chg="del">
          <ac:chgData name="주 재빈" userId="69d41820709f03c0" providerId="LiveId" clId="{D79D5D49-1173-493C-AA41-8F48A9804711}" dt="2022-08-24T07:09:03.821" v="2502" actId="478"/>
          <ac:spMkLst>
            <pc:docMk/>
            <pc:sldMk cId="0" sldId="274"/>
            <ac:spMk id="2017" creationId="{00000000-0000-0000-0000-000000000000}"/>
          </ac:spMkLst>
        </pc:spChg>
        <pc:spChg chg="add del mod topLvl">
          <ac:chgData name="주 재빈" userId="69d41820709f03c0" providerId="LiveId" clId="{D79D5D49-1173-493C-AA41-8F48A9804711}" dt="2022-08-24T07:15:14.030" v="3411" actId="478"/>
          <ac:spMkLst>
            <pc:docMk/>
            <pc:sldMk cId="0" sldId="274"/>
            <ac:spMk id="2019" creationId="{00000000-0000-0000-0000-000000000000}"/>
          </ac:spMkLst>
        </pc:spChg>
        <pc:spChg chg="mod">
          <ac:chgData name="주 재빈" userId="69d41820709f03c0" providerId="LiveId" clId="{D79D5D49-1173-493C-AA41-8F48A9804711}" dt="2022-08-24T07:36:02.940" v="5091" actId="1036"/>
          <ac:spMkLst>
            <pc:docMk/>
            <pc:sldMk cId="0" sldId="274"/>
            <ac:spMk id="2020" creationId="{00000000-0000-0000-0000-000000000000}"/>
          </ac:spMkLst>
        </pc:spChg>
        <pc:spChg chg="mod topLvl">
          <ac:chgData name="주 재빈" userId="69d41820709f03c0" providerId="LiveId" clId="{D79D5D49-1173-493C-AA41-8F48A9804711}" dt="2022-08-24T07:15:14.030" v="3411" actId="478"/>
          <ac:spMkLst>
            <pc:docMk/>
            <pc:sldMk cId="0" sldId="274"/>
            <ac:spMk id="2022" creationId="{00000000-0000-0000-0000-000000000000}"/>
          </ac:spMkLst>
        </pc:spChg>
        <pc:spChg chg="del mod">
          <ac:chgData name="주 재빈" userId="69d41820709f03c0" providerId="LiveId" clId="{D79D5D49-1173-493C-AA41-8F48A9804711}" dt="2022-08-24T07:15:17.757" v="3412" actId="478"/>
          <ac:spMkLst>
            <pc:docMk/>
            <pc:sldMk cId="0" sldId="274"/>
            <ac:spMk id="2023" creationId="{00000000-0000-0000-0000-000000000000}"/>
          </ac:spMkLst>
        </pc:spChg>
        <pc:spChg chg="mod">
          <ac:chgData name="주 재빈" userId="69d41820709f03c0" providerId="LiveId" clId="{D79D5D49-1173-493C-AA41-8F48A9804711}" dt="2022-08-24T07:10:47.828" v="2701" actId="2711"/>
          <ac:spMkLst>
            <pc:docMk/>
            <pc:sldMk cId="0" sldId="274"/>
            <ac:spMk id="2025" creationId="{00000000-0000-0000-0000-000000000000}"/>
          </ac:spMkLst>
        </pc:spChg>
        <pc:spChg chg="mod">
          <ac:chgData name="주 재빈" userId="69d41820709f03c0" providerId="LiveId" clId="{D79D5D49-1173-493C-AA41-8F48A9804711}" dt="2022-08-24T07:39:37.773" v="5357" actId="1037"/>
          <ac:spMkLst>
            <pc:docMk/>
            <pc:sldMk cId="0" sldId="274"/>
            <ac:spMk id="2026" creationId="{00000000-0000-0000-0000-000000000000}"/>
          </ac:spMkLst>
        </pc:spChg>
        <pc:spChg chg="mod">
          <ac:chgData name="주 재빈" userId="69d41820709f03c0" providerId="LiveId" clId="{D79D5D49-1173-493C-AA41-8F48A9804711}" dt="2022-08-24T07:10:47.828" v="2701" actId="2711"/>
          <ac:spMkLst>
            <pc:docMk/>
            <pc:sldMk cId="0" sldId="274"/>
            <ac:spMk id="2028" creationId="{00000000-0000-0000-0000-000000000000}"/>
          </ac:spMkLst>
        </pc:spChg>
        <pc:spChg chg="mod">
          <ac:chgData name="주 재빈" userId="69d41820709f03c0" providerId="LiveId" clId="{D79D5D49-1173-493C-AA41-8F48A9804711}" dt="2022-08-24T07:10:47.828" v="2701" actId="2711"/>
          <ac:spMkLst>
            <pc:docMk/>
            <pc:sldMk cId="0" sldId="274"/>
            <ac:spMk id="2030" creationId="{00000000-0000-0000-0000-000000000000}"/>
          </ac:spMkLst>
        </pc:spChg>
        <pc:spChg chg="mod">
          <ac:chgData name="주 재빈" userId="69d41820709f03c0" providerId="LiveId" clId="{D79D5D49-1173-493C-AA41-8F48A9804711}" dt="2022-08-24T07:10:47.828" v="2701" actId="2711"/>
          <ac:spMkLst>
            <pc:docMk/>
            <pc:sldMk cId="0" sldId="274"/>
            <ac:spMk id="2031" creationId="{00000000-0000-0000-0000-000000000000}"/>
          </ac:spMkLst>
        </pc:spChg>
        <pc:spChg chg="mod">
          <ac:chgData name="주 재빈" userId="69d41820709f03c0" providerId="LiveId" clId="{D79D5D49-1173-493C-AA41-8F48A9804711}" dt="2022-08-24T07:10:47.828" v="2701" actId="2711"/>
          <ac:spMkLst>
            <pc:docMk/>
            <pc:sldMk cId="0" sldId="274"/>
            <ac:spMk id="2032" creationId="{00000000-0000-0000-0000-000000000000}"/>
          </ac:spMkLst>
        </pc:spChg>
        <pc:spChg chg="mod">
          <ac:chgData name="주 재빈" userId="69d41820709f03c0" providerId="LiveId" clId="{D79D5D49-1173-493C-AA41-8F48A9804711}" dt="2022-08-24T07:40:03.593" v="5418" actId="20577"/>
          <ac:spMkLst>
            <pc:docMk/>
            <pc:sldMk cId="0" sldId="274"/>
            <ac:spMk id="2034" creationId="{00000000-0000-0000-0000-000000000000}"/>
          </ac:spMkLst>
        </pc:spChg>
        <pc:spChg chg="mod">
          <ac:chgData name="주 재빈" userId="69d41820709f03c0" providerId="LiveId" clId="{D79D5D49-1173-493C-AA41-8F48A9804711}" dt="2022-08-24T07:14:01.272" v="3163" actId="20577"/>
          <ac:spMkLst>
            <pc:docMk/>
            <pc:sldMk cId="0" sldId="274"/>
            <ac:spMk id="2035" creationId="{00000000-0000-0000-0000-000000000000}"/>
          </ac:spMkLst>
        </pc:spChg>
        <pc:spChg chg="mod">
          <ac:chgData name="주 재빈" userId="69d41820709f03c0" providerId="LiveId" clId="{D79D5D49-1173-493C-AA41-8F48A9804711}" dt="2022-08-24T08:01:35.364" v="5477" actId="21"/>
          <ac:spMkLst>
            <pc:docMk/>
            <pc:sldMk cId="0" sldId="274"/>
            <ac:spMk id="2037" creationId="{00000000-0000-0000-0000-000000000000}"/>
          </ac:spMkLst>
        </pc:spChg>
        <pc:spChg chg="mod">
          <ac:chgData name="주 재빈" userId="69d41820709f03c0" providerId="LiveId" clId="{D79D5D49-1173-493C-AA41-8F48A9804711}" dt="2022-08-24T07:36:38" v="5118"/>
          <ac:spMkLst>
            <pc:docMk/>
            <pc:sldMk cId="0" sldId="274"/>
            <ac:spMk id="2038" creationId="{00000000-0000-0000-0000-000000000000}"/>
          </ac:spMkLst>
        </pc:spChg>
        <pc:spChg chg="mod">
          <ac:chgData name="주 재빈" userId="69d41820709f03c0" providerId="LiveId" clId="{D79D5D49-1173-493C-AA41-8F48A9804711}" dt="2022-08-24T07:25:17.516" v="4022"/>
          <ac:spMkLst>
            <pc:docMk/>
            <pc:sldMk cId="0" sldId="274"/>
            <ac:spMk id="2040" creationId="{00000000-0000-0000-0000-000000000000}"/>
          </ac:spMkLst>
        </pc:spChg>
        <pc:spChg chg="mod">
          <ac:chgData name="주 재빈" userId="69d41820709f03c0" providerId="LiveId" clId="{D79D5D49-1173-493C-AA41-8F48A9804711}" dt="2022-08-24T07:24:32.583" v="3811"/>
          <ac:spMkLst>
            <pc:docMk/>
            <pc:sldMk cId="0" sldId="274"/>
            <ac:spMk id="2041" creationId="{00000000-0000-0000-0000-000000000000}"/>
          </ac:spMkLst>
        </pc:spChg>
        <pc:grpChg chg="add del mod">
          <ac:chgData name="주 재빈" userId="69d41820709f03c0" providerId="LiveId" clId="{D79D5D49-1173-493C-AA41-8F48A9804711}" dt="2022-08-24T07:09:16.312" v="2509" actId="21"/>
          <ac:grpSpMkLst>
            <pc:docMk/>
            <pc:sldMk cId="0" sldId="274"/>
            <ac:grpSpMk id="2" creationId="{3C44A0E5-BA60-A87E-CA12-AF8CE5196D93}"/>
          </ac:grpSpMkLst>
        </pc:grpChg>
        <pc:grpChg chg="add mod">
          <ac:chgData name="주 재빈" userId="69d41820709f03c0" providerId="LiveId" clId="{D79D5D49-1173-493C-AA41-8F48A9804711}" dt="2022-08-24T07:37:14.776" v="5177" actId="1038"/>
          <ac:grpSpMkLst>
            <pc:docMk/>
            <pc:sldMk cId="0" sldId="274"/>
            <ac:grpSpMk id="9" creationId="{AED33DFA-5970-E44F-846F-2B52F08B6F34}"/>
          </ac:grpSpMkLst>
        </pc:grpChg>
        <pc:grpChg chg="add del mod">
          <ac:chgData name="주 재빈" userId="69d41820709f03c0" providerId="LiveId" clId="{D79D5D49-1173-493C-AA41-8F48A9804711}" dt="2022-08-24T07:37:03.047" v="5141" actId="21"/>
          <ac:grpSpMkLst>
            <pc:docMk/>
            <pc:sldMk cId="0" sldId="274"/>
            <ac:grpSpMk id="21" creationId="{2C778318-A39C-D10B-15EC-8CF7204F8EA8}"/>
          </ac:grpSpMkLst>
        </pc:grpChg>
        <pc:grpChg chg="add del mod">
          <ac:chgData name="주 재빈" userId="69d41820709f03c0" providerId="LiveId" clId="{D79D5D49-1173-493C-AA41-8F48A9804711}" dt="2022-08-24T07:38:59.866" v="5283" actId="478"/>
          <ac:grpSpMkLst>
            <pc:docMk/>
            <pc:sldMk cId="0" sldId="274"/>
            <ac:grpSpMk id="30" creationId="{1A1664E2-F061-8979-6226-042AC5B5A31A}"/>
          </ac:grpSpMkLst>
        </pc:grpChg>
        <pc:grpChg chg="add mod">
          <ac:chgData name="주 재빈" userId="69d41820709f03c0" providerId="LiveId" clId="{D79D5D49-1173-493C-AA41-8F48A9804711}" dt="2022-08-24T07:39:17.645" v="5318" actId="1037"/>
          <ac:grpSpMkLst>
            <pc:docMk/>
            <pc:sldMk cId="0" sldId="274"/>
            <ac:grpSpMk id="33" creationId="{C34F59F2-8F4B-BAB2-7675-75831F6AC0FA}"/>
          </ac:grpSpMkLst>
        </pc:grpChg>
        <pc:grpChg chg="add mod">
          <ac:chgData name="주 재빈" userId="69d41820709f03c0" providerId="LiveId" clId="{D79D5D49-1173-493C-AA41-8F48A9804711}" dt="2022-08-24T07:39:37.773" v="5357" actId="1037"/>
          <ac:grpSpMkLst>
            <pc:docMk/>
            <pc:sldMk cId="0" sldId="274"/>
            <ac:grpSpMk id="37" creationId="{DEEFD436-022F-4461-C9A1-97120E90B1C0}"/>
          </ac:grpSpMkLst>
        </pc:grpChg>
        <pc:grpChg chg="add del mod">
          <ac:chgData name="주 재빈" userId="69d41820709f03c0" providerId="LiveId" clId="{D79D5D49-1173-493C-AA41-8F48A9804711}" dt="2022-08-24T07:39:13.721" v="5306" actId="1037"/>
          <ac:grpSpMkLst>
            <pc:docMk/>
            <pc:sldMk cId="0" sldId="274"/>
            <ac:grpSpMk id="46" creationId="{9D85E8B5-CF9B-100E-BAB8-6FD8B71B0CAC}"/>
          </ac:grpSpMkLst>
        </pc:grpChg>
        <pc:grpChg chg="mod">
          <ac:chgData name="주 재빈" userId="69d41820709f03c0" providerId="LiveId" clId="{D79D5D49-1173-493C-AA41-8F48A9804711}" dt="2022-08-24T07:37:14.776" v="5177" actId="1038"/>
          <ac:grpSpMkLst>
            <pc:docMk/>
            <pc:sldMk cId="0" sldId="274"/>
            <ac:grpSpMk id="2013" creationId="{00000000-0000-0000-0000-000000000000}"/>
          </ac:grpSpMkLst>
        </pc:grpChg>
        <pc:grpChg chg="del">
          <ac:chgData name="주 재빈" userId="69d41820709f03c0" providerId="LiveId" clId="{D79D5D49-1173-493C-AA41-8F48A9804711}" dt="2022-08-24T07:08:59.052" v="2499" actId="478"/>
          <ac:grpSpMkLst>
            <pc:docMk/>
            <pc:sldMk cId="0" sldId="274"/>
            <ac:grpSpMk id="2015" creationId="{00000000-0000-0000-0000-000000000000}"/>
          </ac:grpSpMkLst>
        </pc:grpChg>
        <pc:grpChg chg="add del mod">
          <ac:chgData name="주 재빈" userId="69d41820709f03c0" providerId="LiveId" clId="{D79D5D49-1173-493C-AA41-8F48A9804711}" dt="2022-08-24T07:37:32.897" v="5213" actId="478"/>
          <ac:grpSpMkLst>
            <pc:docMk/>
            <pc:sldMk cId="0" sldId="274"/>
            <ac:grpSpMk id="2021" creationId="{00000000-0000-0000-0000-000000000000}"/>
          </ac:grpSpMkLst>
        </pc:grpChg>
        <pc:grpChg chg="mod">
          <ac:chgData name="주 재빈" userId="69d41820709f03c0" providerId="LiveId" clId="{D79D5D49-1173-493C-AA41-8F48A9804711}" dt="2022-08-24T07:39:37.773" v="5357" actId="1037"/>
          <ac:grpSpMkLst>
            <pc:docMk/>
            <pc:sldMk cId="0" sldId="274"/>
            <ac:grpSpMk id="2027" creationId="{00000000-0000-0000-0000-000000000000}"/>
          </ac:grpSpMkLst>
        </pc:grpChg>
        <pc:grpChg chg="del">
          <ac:chgData name="주 재빈" userId="69d41820709f03c0" providerId="LiveId" clId="{D79D5D49-1173-493C-AA41-8F48A9804711}" dt="2022-08-24T07:23:34.472" v="3723" actId="478"/>
          <ac:grpSpMkLst>
            <pc:docMk/>
            <pc:sldMk cId="0" sldId="274"/>
            <ac:grpSpMk id="2029" creationId="{00000000-0000-0000-0000-000000000000}"/>
          </ac:grpSpMkLst>
        </pc:grpChg>
        <pc:grpChg chg="mod">
          <ac:chgData name="주 재빈" userId="69d41820709f03c0" providerId="LiveId" clId="{D79D5D49-1173-493C-AA41-8F48A9804711}" dt="2022-08-24T07:37:14.776" v="5177" actId="1038"/>
          <ac:grpSpMkLst>
            <pc:docMk/>
            <pc:sldMk cId="0" sldId="274"/>
            <ac:grpSpMk id="2033" creationId="{00000000-0000-0000-0000-000000000000}"/>
          </ac:grpSpMkLst>
        </pc:grpChg>
        <pc:grpChg chg="mod">
          <ac:chgData name="주 재빈" userId="69d41820709f03c0" providerId="LiveId" clId="{D79D5D49-1173-493C-AA41-8F48A9804711}" dt="2022-08-24T07:39:37.773" v="5357" actId="1037"/>
          <ac:grpSpMkLst>
            <pc:docMk/>
            <pc:sldMk cId="0" sldId="274"/>
            <ac:grpSpMk id="2036" creationId="{00000000-0000-0000-0000-000000000000}"/>
          </ac:grpSpMkLst>
        </pc:grpChg>
        <pc:grpChg chg="del mod">
          <ac:chgData name="주 재빈" userId="69d41820709f03c0" providerId="LiveId" clId="{D79D5D49-1173-493C-AA41-8F48A9804711}" dt="2022-08-24T07:37:32.897" v="5213" actId="478"/>
          <ac:grpSpMkLst>
            <pc:docMk/>
            <pc:sldMk cId="0" sldId="274"/>
            <ac:grpSpMk id="2039" creationId="{00000000-0000-0000-0000-000000000000}"/>
          </ac:grpSpMkLst>
        </pc:grpChg>
        <pc:picChg chg="add del mod">
          <ac:chgData name="주 재빈" userId="69d41820709f03c0" providerId="LiveId" clId="{D79D5D49-1173-493C-AA41-8F48A9804711}" dt="2022-08-24T08:00:20.738" v="5455" actId="478"/>
          <ac:picMkLst>
            <pc:docMk/>
            <pc:sldMk cId="0" sldId="274"/>
            <ac:picMk id="3" creationId="{8C578B11-4DAD-0E84-4A64-F91B13ADFA6D}"/>
          </ac:picMkLst>
        </pc:picChg>
        <pc:picChg chg="add mod">
          <ac:chgData name="주 재빈" userId="69d41820709f03c0" providerId="LiveId" clId="{D79D5D49-1173-493C-AA41-8F48A9804711}" dt="2022-08-24T08:02:56.088" v="5556" actId="1036"/>
          <ac:picMkLst>
            <pc:docMk/>
            <pc:sldMk cId="0" sldId="274"/>
            <ac:picMk id="5" creationId="{E3C21A24-F7C8-B115-B2D0-0FCE0C89DC15}"/>
          </ac:picMkLst>
        </pc:picChg>
        <pc:picChg chg="add del mod">
          <ac:chgData name="주 재빈" userId="69d41820709f03c0" providerId="LiveId" clId="{D79D5D49-1173-493C-AA41-8F48A9804711}" dt="2022-08-24T07:38:47.526" v="5272" actId="21"/>
          <ac:picMkLst>
            <pc:docMk/>
            <pc:sldMk cId="0" sldId="274"/>
            <ac:picMk id="36" creationId="{CBA46BEE-5357-492A-A9BE-FA9CFD1EFBC2}"/>
          </ac:picMkLst>
        </pc:picChg>
        <pc:picChg chg="add mod">
          <ac:chgData name="주 재빈" userId="69d41820709f03c0" providerId="LiveId" clId="{D79D5D49-1173-493C-AA41-8F48A9804711}" dt="2022-08-24T07:39:13.721" v="5306" actId="1037"/>
          <ac:picMkLst>
            <pc:docMk/>
            <pc:sldMk cId="0" sldId="274"/>
            <ac:picMk id="50" creationId="{508D5314-11F6-0EEF-7CC0-0CF5798720D8}"/>
          </ac:picMkLst>
        </pc:picChg>
        <pc:picChg chg="add del mod">
          <ac:chgData name="주 재빈" userId="69d41820709f03c0" providerId="LiveId" clId="{D79D5D49-1173-493C-AA41-8F48A9804711}" dt="2022-08-24T07:37:02.235" v="5140" actId="478"/>
          <ac:picMkLst>
            <pc:docMk/>
            <pc:sldMk cId="0" sldId="274"/>
            <ac:picMk id="1026" creationId="{2E0DFAED-7E4F-7966-4C90-F6C159314DEC}"/>
          </ac:picMkLst>
        </pc:picChg>
        <pc:cxnChg chg="add mod">
          <ac:chgData name="주 재빈" userId="69d41820709f03c0" providerId="LiveId" clId="{D79D5D49-1173-493C-AA41-8F48A9804711}" dt="2022-08-24T08:01:06.524" v="5472" actId="1038"/>
          <ac:cxnSpMkLst>
            <pc:docMk/>
            <pc:sldMk cId="0" sldId="274"/>
            <ac:cxnSpMk id="7" creationId="{2FFDE29A-D05E-2094-E49B-E3428F2A1BA0}"/>
          </ac:cxnSpMkLst>
        </pc:cxnChg>
        <pc:cxnChg chg="add mod">
          <ac:chgData name="주 재빈" userId="69d41820709f03c0" providerId="LiveId" clId="{D79D5D49-1173-493C-AA41-8F48A9804711}" dt="2022-08-24T07:39:13.721" v="5306" actId="1037"/>
          <ac:cxnSpMkLst>
            <pc:docMk/>
            <pc:sldMk cId="0" sldId="274"/>
            <ac:cxnSpMk id="44" creationId="{FCC5AA43-EFB6-75B9-4DB2-D27EABF1E35C}"/>
          </ac:cxnSpMkLst>
        </pc:cxnChg>
        <pc:cxnChg chg="mod">
          <ac:chgData name="주 재빈" userId="69d41820709f03c0" providerId="LiveId" clId="{D79D5D49-1173-493C-AA41-8F48A9804711}" dt="2022-08-24T07:37:14.776" v="5177" actId="1038"/>
          <ac:cxnSpMkLst>
            <pc:docMk/>
            <pc:sldMk cId="0" sldId="274"/>
            <ac:cxnSpMk id="2010" creationId="{00000000-0000-0000-0000-000000000000}"/>
          </ac:cxnSpMkLst>
        </pc:cxnChg>
        <pc:cxnChg chg="add del mod">
          <ac:chgData name="주 재빈" userId="69d41820709f03c0" providerId="LiveId" clId="{D79D5D49-1173-493C-AA41-8F48A9804711}" dt="2022-08-24T08:01:21.482" v="5474" actId="14100"/>
          <ac:cxnSpMkLst>
            <pc:docMk/>
            <pc:sldMk cId="0" sldId="274"/>
            <ac:cxnSpMk id="2018" creationId="{00000000-0000-0000-0000-000000000000}"/>
          </ac:cxnSpMkLst>
        </pc:cxnChg>
        <pc:cxnChg chg="mod">
          <ac:chgData name="주 재빈" userId="69d41820709f03c0" providerId="LiveId" clId="{D79D5D49-1173-493C-AA41-8F48A9804711}" dt="2022-08-24T07:39:37.773" v="5357" actId="1037"/>
          <ac:cxnSpMkLst>
            <pc:docMk/>
            <pc:sldMk cId="0" sldId="274"/>
            <ac:cxnSpMk id="2024" creationId="{00000000-0000-0000-0000-000000000000}"/>
          </ac:cxnSpMkLst>
        </pc:cxnChg>
      </pc:sldChg>
      <pc:sldChg chg="addSp delSp modSp add del mod modNotesTx">
        <pc:chgData name="주 재빈" userId="69d41820709f03c0" providerId="LiveId" clId="{D79D5D49-1173-493C-AA41-8F48A9804711}" dt="2022-08-24T07:42:57.657" v="5440" actId="2711"/>
        <pc:sldMkLst>
          <pc:docMk/>
          <pc:sldMk cId="0" sldId="288"/>
        </pc:sldMkLst>
        <pc:spChg chg="add del mod">
          <ac:chgData name="주 재빈" userId="69d41820709f03c0" providerId="LiveId" clId="{D79D5D49-1173-493C-AA41-8F48A9804711}" dt="2022-08-24T07:41:26.468" v="5431"/>
          <ac:spMkLst>
            <pc:docMk/>
            <pc:sldMk cId="0" sldId="288"/>
            <ac:spMk id="2" creationId="{2A2C87D4-3CDA-26BE-4C84-E5100A2F32BC}"/>
          </ac:spMkLst>
        </pc:spChg>
        <pc:spChg chg="add del mod">
          <ac:chgData name="주 재빈" userId="69d41820709f03c0" providerId="LiveId" clId="{D79D5D49-1173-493C-AA41-8F48A9804711}" dt="2022-08-24T07:41:26.468" v="5431"/>
          <ac:spMkLst>
            <pc:docMk/>
            <pc:sldMk cId="0" sldId="288"/>
            <ac:spMk id="3" creationId="{EF7B2FA3-21E1-F7AB-19BA-58B7ADBEDC35}"/>
          </ac:spMkLst>
        </pc:spChg>
        <pc:spChg chg="add del mod">
          <ac:chgData name="주 재빈" userId="69d41820709f03c0" providerId="LiveId" clId="{D79D5D49-1173-493C-AA41-8F48A9804711}" dt="2022-08-24T07:41:26.468" v="5431"/>
          <ac:spMkLst>
            <pc:docMk/>
            <pc:sldMk cId="0" sldId="288"/>
            <ac:spMk id="4" creationId="{38125D42-8729-6DC2-F2C4-2759D0F3A266}"/>
          </ac:spMkLst>
        </pc:spChg>
        <pc:spChg chg="add del mod">
          <ac:chgData name="주 재빈" userId="69d41820709f03c0" providerId="LiveId" clId="{D79D5D49-1173-493C-AA41-8F48A9804711}" dt="2022-08-24T07:41:26.468" v="5431"/>
          <ac:spMkLst>
            <pc:docMk/>
            <pc:sldMk cId="0" sldId="288"/>
            <ac:spMk id="5" creationId="{977AA638-7D61-DB01-F8B3-1103110750D0}"/>
          </ac:spMkLst>
        </pc:spChg>
        <pc:spChg chg="add del mod">
          <ac:chgData name="주 재빈" userId="69d41820709f03c0" providerId="LiveId" clId="{D79D5D49-1173-493C-AA41-8F48A9804711}" dt="2022-08-24T07:41:26.468" v="5431"/>
          <ac:spMkLst>
            <pc:docMk/>
            <pc:sldMk cId="0" sldId="288"/>
            <ac:spMk id="6" creationId="{8394434B-063F-470B-3FF7-A08ED7BF0DC8}"/>
          </ac:spMkLst>
        </pc:spChg>
        <pc:spChg chg="add del mod">
          <ac:chgData name="주 재빈" userId="69d41820709f03c0" providerId="LiveId" clId="{D79D5D49-1173-493C-AA41-8F48A9804711}" dt="2022-08-24T07:41:26.468" v="5431"/>
          <ac:spMkLst>
            <pc:docMk/>
            <pc:sldMk cId="0" sldId="288"/>
            <ac:spMk id="7" creationId="{35061ACB-53BE-03FD-B6C1-54957DC9D399}"/>
          </ac:spMkLst>
        </pc:spChg>
        <pc:spChg chg="add del mod">
          <ac:chgData name="주 재빈" userId="69d41820709f03c0" providerId="LiveId" clId="{D79D5D49-1173-493C-AA41-8F48A9804711}" dt="2022-08-24T07:41:26.468" v="5431"/>
          <ac:spMkLst>
            <pc:docMk/>
            <pc:sldMk cId="0" sldId="288"/>
            <ac:spMk id="8" creationId="{3074F980-5937-846B-16EF-F2F14D9C3F5A}"/>
          </ac:spMkLst>
        </pc:spChg>
        <pc:spChg chg="add del mod">
          <ac:chgData name="주 재빈" userId="69d41820709f03c0" providerId="LiveId" clId="{D79D5D49-1173-493C-AA41-8F48A9804711}" dt="2022-08-24T07:41:26.468" v="5431"/>
          <ac:spMkLst>
            <pc:docMk/>
            <pc:sldMk cId="0" sldId="288"/>
            <ac:spMk id="9" creationId="{030E00E1-3C2F-D20E-0C8E-734009FA6646}"/>
          </ac:spMkLst>
        </pc:spChg>
        <pc:spChg chg="add del mod">
          <ac:chgData name="주 재빈" userId="69d41820709f03c0" providerId="LiveId" clId="{D79D5D49-1173-493C-AA41-8F48A9804711}" dt="2022-08-24T07:41:26.468" v="5431"/>
          <ac:spMkLst>
            <pc:docMk/>
            <pc:sldMk cId="0" sldId="288"/>
            <ac:spMk id="11" creationId="{161B59E6-A7E9-433D-6621-8D0748BE6E09}"/>
          </ac:spMkLst>
        </pc:spChg>
        <pc:spChg chg="add del mod">
          <ac:chgData name="주 재빈" userId="69d41820709f03c0" providerId="LiveId" clId="{D79D5D49-1173-493C-AA41-8F48A9804711}" dt="2022-08-24T07:41:26.468" v="5431"/>
          <ac:spMkLst>
            <pc:docMk/>
            <pc:sldMk cId="0" sldId="288"/>
            <ac:spMk id="12" creationId="{94F02B0D-6C29-ECA3-7FD9-4B29B9388CED}"/>
          </ac:spMkLst>
        </pc:spChg>
        <pc:spChg chg="add del mod">
          <ac:chgData name="주 재빈" userId="69d41820709f03c0" providerId="LiveId" clId="{D79D5D49-1173-493C-AA41-8F48A9804711}" dt="2022-08-24T07:41:26.468" v="5431"/>
          <ac:spMkLst>
            <pc:docMk/>
            <pc:sldMk cId="0" sldId="288"/>
            <ac:spMk id="13" creationId="{F52D4988-BCF1-062E-2540-694F53F1D4BA}"/>
          </ac:spMkLst>
        </pc:spChg>
        <pc:spChg chg="add del mod">
          <ac:chgData name="주 재빈" userId="69d41820709f03c0" providerId="LiveId" clId="{D79D5D49-1173-493C-AA41-8F48A9804711}" dt="2022-08-24T07:41:26.468" v="5431"/>
          <ac:spMkLst>
            <pc:docMk/>
            <pc:sldMk cId="0" sldId="288"/>
            <ac:spMk id="14" creationId="{9128B07D-E7A7-9742-1660-0FCE988813F0}"/>
          </ac:spMkLst>
        </pc:spChg>
        <pc:spChg chg="add del mod">
          <ac:chgData name="주 재빈" userId="69d41820709f03c0" providerId="LiveId" clId="{D79D5D49-1173-493C-AA41-8F48A9804711}" dt="2022-08-24T07:41:26.468" v="5431"/>
          <ac:spMkLst>
            <pc:docMk/>
            <pc:sldMk cId="0" sldId="288"/>
            <ac:spMk id="15" creationId="{B51E56C0-8B1D-C6A0-7EFE-C530A80806E9}"/>
          </ac:spMkLst>
        </pc:spChg>
        <pc:spChg chg="add del mod">
          <ac:chgData name="주 재빈" userId="69d41820709f03c0" providerId="LiveId" clId="{D79D5D49-1173-493C-AA41-8F48A9804711}" dt="2022-08-24T07:41:26.468" v="5431"/>
          <ac:spMkLst>
            <pc:docMk/>
            <pc:sldMk cId="0" sldId="288"/>
            <ac:spMk id="17" creationId="{47F411D9-2E29-02D9-9FC6-AF5CAEA3DF04}"/>
          </ac:spMkLst>
        </pc:spChg>
        <pc:spChg chg="add del mod">
          <ac:chgData name="주 재빈" userId="69d41820709f03c0" providerId="LiveId" clId="{D79D5D49-1173-493C-AA41-8F48A9804711}" dt="2022-08-24T07:41:26.468" v="5431"/>
          <ac:spMkLst>
            <pc:docMk/>
            <pc:sldMk cId="0" sldId="288"/>
            <ac:spMk id="18" creationId="{56FC3694-2961-C98D-09FA-681E2DE39E49}"/>
          </ac:spMkLst>
        </pc:spChg>
        <pc:spChg chg="add del mod">
          <ac:chgData name="주 재빈" userId="69d41820709f03c0" providerId="LiveId" clId="{D79D5D49-1173-493C-AA41-8F48A9804711}" dt="2022-08-24T07:41:26.468" v="5431"/>
          <ac:spMkLst>
            <pc:docMk/>
            <pc:sldMk cId="0" sldId="288"/>
            <ac:spMk id="19" creationId="{21BBB061-F943-280C-5C21-892EBA21C9F1}"/>
          </ac:spMkLst>
        </pc:spChg>
        <pc:spChg chg="add mod">
          <ac:chgData name="주 재빈" userId="69d41820709f03c0" providerId="LiveId" clId="{D79D5D49-1173-493C-AA41-8F48A9804711}" dt="2022-08-24T07:42:57.657" v="5440" actId="2711"/>
          <ac:spMkLst>
            <pc:docMk/>
            <pc:sldMk cId="0" sldId="288"/>
            <ac:spMk id="20" creationId="{10A5B9CD-78F8-3EA0-E8E9-57BC4D047C52}"/>
          </ac:spMkLst>
        </pc:spChg>
        <pc:spChg chg="add mod">
          <ac:chgData name="주 재빈" userId="69d41820709f03c0" providerId="LiveId" clId="{D79D5D49-1173-493C-AA41-8F48A9804711}" dt="2022-08-24T07:42:57.657" v="5440" actId="2711"/>
          <ac:spMkLst>
            <pc:docMk/>
            <pc:sldMk cId="0" sldId="288"/>
            <ac:spMk id="22" creationId="{1A259266-508B-2D28-1ECE-48804A7F41F8}"/>
          </ac:spMkLst>
        </pc:spChg>
        <pc:spChg chg="add mod">
          <ac:chgData name="주 재빈" userId="69d41820709f03c0" providerId="LiveId" clId="{D79D5D49-1173-493C-AA41-8F48A9804711}" dt="2022-08-24T07:42:57.657" v="5440" actId="2711"/>
          <ac:spMkLst>
            <pc:docMk/>
            <pc:sldMk cId="0" sldId="288"/>
            <ac:spMk id="23" creationId="{58CFD1D1-BE51-5F39-4F0E-F4297518DDE6}"/>
          </ac:spMkLst>
        </pc:spChg>
        <pc:spChg chg="add mod">
          <ac:chgData name="주 재빈" userId="69d41820709f03c0" providerId="LiveId" clId="{D79D5D49-1173-493C-AA41-8F48A9804711}" dt="2022-08-24T07:42:57.657" v="5440" actId="2711"/>
          <ac:spMkLst>
            <pc:docMk/>
            <pc:sldMk cId="0" sldId="288"/>
            <ac:spMk id="25" creationId="{B0F98ED7-922E-B444-E6C8-A61716C43B1E}"/>
          </ac:spMkLst>
        </pc:spChg>
        <pc:spChg chg="add mod">
          <ac:chgData name="주 재빈" userId="69d41820709f03c0" providerId="LiveId" clId="{D79D5D49-1173-493C-AA41-8F48A9804711}" dt="2022-08-24T07:42:57.657" v="5440" actId="2711"/>
          <ac:spMkLst>
            <pc:docMk/>
            <pc:sldMk cId="0" sldId="288"/>
            <ac:spMk id="26" creationId="{B28A298F-A99C-F9DB-13EC-9FE99777EEB6}"/>
          </ac:spMkLst>
        </pc:spChg>
        <pc:spChg chg="add mod">
          <ac:chgData name="주 재빈" userId="69d41820709f03c0" providerId="LiveId" clId="{D79D5D49-1173-493C-AA41-8F48A9804711}" dt="2022-08-24T07:42:57.657" v="5440" actId="2711"/>
          <ac:spMkLst>
            <pc:docMk/>
            <pc:sldMk cId="0" sldId="288"/>
            <ac:spMk id="27" creationId="{BAE14FC6-AB0C-ECCF-C030-108F8CB21935}"/>
          </ac:spMkLst>
        </pc:spChg>
        <pc:spChg chg="add mod">
          <ac:chgData name="주 재빈" userId="69d41820709f03c0" providerId="LiveId" clId="{D79D5D49-1173-493C-AA41-8F48A9804711}" dt="2022-08-24T07:42:57.657" v="5440" actId="2711"/>
          <ac:spMkLst>
            <pc:docMk/>
            <pc:sldMk cId="0" sldId="288"/>
            <ac:spMk id="28" creationId="{971A24A9-8210-1BD8-EF94-B86205F6321F}"/>
          </ac:spMkLst>
        </pc:spChg>
        <pc:spChg chg="add mod">
          <ac:chgData name="주 재빈" userId="69d41820709f03c0" providerId="LiveId" clId="{D79D5D49-1173-493C-AA41-8F48A9804711}" dt="2022-08-24T07:42:57.657" v="5440" actId="2711"/>
          <ac:spMkLst>
            <pc:docMk/>
            <pc:sldMk cId="0" sldId="288"/>
            <ac:spMk id="29" creationId="{DAEAB8A3-B7DE-3FF8-D40C-C5F41729D23A}"/>
          </ac:spMkLst>
        </pc:spChg>
        <pc:spChg chg="add mod">
          <ac:chgData name="주 재빈" userId="69d41820709f03c0" providerId="LiveId" clId="{D79D5D49-1173-493C-AA41-8F48A9804711}" dt="2022-08-24T07:42:57.657" v="5440" actId="2711"/>
          <ac:spMkLst>
            <pc:docMk/>
            <pc:sldMk cId="0" sldId="288"/>
            <ac:spMk id="31" creationId="{96AAACDC-08C4-CCB5-EBB4-B8E54E735D10}"/>
          </ac:spMkLst>
        </pc:spChg>
        <pc:spChg chg="add mod">
          <ac:chgData name="주 재빈" userId="69d41820709f03c0" providerId="LiveId" clId="{D79D5D49-1173-493C-AA41-8F48A9804711}" dt="2022-08-24T07:42:57.657" v="5440" actId="2711"/>
          <ac:spMkLst>
            <pc:docMk/>
            <pc:sldMk cId="0" sldId="288"/>
            <ac:spMk id="32" creationId="{ECA135FB-17B0-6697-55DC-62169A8904B5}"/>
          </ac:spMkLst>
        </pc:spChg>
        <pc:spChg chg="add mod">
          <ac:chgData name="주 재빈" userId="69d41820709f03c0" providerId="LiveId" clId="{D79D5D49-1173-493C-AA41-8F48A9804711}" dt="2022-08-24T07:42:57.657" v="5440" actId="2711"/>
          <ac:spMkLst>
            <pc:docMk/>
            <pc:sldMk cId="0" sldId="288"/>
            <ac:spMk id="33" creationId="{A55E6EE7-B160-43A6-2D22-B2B1A3F7525A}"/>
          </ac:spMkLst>
        </pc:spChg>
        <pc:spChg chg="add mod">
          <ac:chgData name="주 재빈" userId="69d41820709f03c0" providerId="LiveId" clId="{D79D5D49-1173-493C-AA41-8F48A9804711}" dt="2022-08-24T07:42:57.657" v="5440" actId="2711"/>
          <ac:spMkLst>
            <pc:docMk/>
            <pc:sldMk cId="0" sldId="288"/>
            <ac:spMk id="34" creationId="{72331B78-B1EE-7BF7-3438-69E53D757FC7}"/>
          </ac:spMkLst>
        </pc:spChg>
        <pc:spChg chg="add mod">
          <ac:chgData name="주 재빈" userId="69d41820709f03c0" providerId="LiveId" clId="{D79D5D49-1173-493C-AA41-8F48A9804711}" dt="2022-08-24T07:42:57.657" v="5440" actId="2711"/>
          <ac:spMkLst>
            <pc:docMk/>
            <pc:sldMk cId="0" sldId="288"/>
            <ac:spMk id="35" creationId="{DAA635BC-82BA-8AD1-7040-06DA0748C286}"/>
          </ac:spMkLst>
        </pc:spChg>
        <pc:spChg chg="add mod">
          <ac:chgData name="주 재빈" userId="69d41820709f03c0" providerId="LiveId" clId="{D79D5D49-1173-493C-AA41-8F48A9804711}" dt="2022-08-24T07:42:57.657" v="5440" actId="2711"/>
          <ac:spMkLst>
            <pc:docMk/>
            <pc:sldMk cId="0" sldId="288"/>
            <ac:spMk id="37" creationId="{92ACEE92-F863-0CCB-37AC-AA724F3D0121}"/>
          </ac:spMkLst>
        </pc:spChg>
        <pc:spChg chg="add mod">
          <ac:chgData name="주 재빈" userId="69d41820709f03c0" providerId="LiveId" clId="{D79D5D49-1173-493C-AA41-8F48A9804711}" dt="2022-08-24T07:42:57.657" v="5440" actId="2711"/>
          <ac:spMkLst>
            <pc:docMk/>
            <pc:sldMk cId="0" sldId="288"/>
            <ac:spMk id="38" creationId="{FFD12590-9BF8-1A0A-FF9A-F2D69175D826}"/>
          </ac:spMkLst>
        </pc:spChg>
        <pc:spChg chg="add mod">
          <ac:chgData name="주 재빈" userId="69d41820709f03c0" providerId="LiveId" clId="{D79D5D49-1173-493C-AA41-8F48A9804711}" dt="2022-08-24T07:42:57.657" v="5440" actId="2711"/>
          <ac:spMkLst>
            <pc:docMk/>
            <pc:sldMk cId="0" sldId="288"/>
            <ac:spMk id="39" creationId="{0A3487D1-CD05-84B1-27DC-3CB2EE840110}"/>
          </ac:spMkLst>
        </pc:spChg>
        <pc:spChg chg="del">
          <ac:chgData name="주 재빈" userId="69d41820709f03c0" providerId="LiveId" clId="{D79D5D49-1173-493C-AA41-8F48A9804711}" dt="2022-08-24T07:41:25.062" v="5429" actId="478"/>
          <ac:spMkLst>
            <pc:docMk/>
            <pc:sldMk cId="0" sldId="288"/>
            <ac:spMk id="3875" creationId="{00000000-0000-0000-0000-000000000000}"/>
          </ac:spMkLst>
        </pc:spChg>
        <pc:spChg chg="del">
          <ac:chgData name="주 재빈" userId="69d41820709f03c0" providerId="LiveId" clId="{D79D5D49-1173-493C-AA41-8F48A9804711}" dt="2022-08-24T07:41:25.062" v="5429" actId="478"/>
          <ac:spMkLst>
            <pc:docMk/>
            <pc:sldMk cId="0" sldId="288"/>
            <ac:spMk id="3876" creationId="{00000000-0000-0000-0000-000000000000}"/>
          </ac:spMkLst>
        </pc:spChg>
        <pc:spChg chg="del">
          <ac:chgData name="주 재빈" userId="69d41820709f03c0" providerId="LiveId" clId="{D79D5D49-1173-493C-AA41-8F48A9804711}" dt="2022-08-24T07:41:25.062" v="5429" actId="478"/>
          <ac:spMkLst>
            <pc:docMk/>
            <pc:sldMk cId="0" sldId="288"/>
            <ac:spMk id="3877" creationId="{00000000-0000-0000-0000-000000000000}"/>
          </ac:spMkLst>
        </pc:spChg>
        <pc:picChg chg="add del mod">
          <ac:chgData name="주 재빈" userId="69d41820709f03c0" providerId="LiveId" clId="{D79D5D49-1173-493C-AA41-8F48A9804711}" dt="2022-08-24T07:41:26.468" v="5431"/>
          <ac:picMkLst>
            <pc:docMk/>
            <pc:sldMk cId="0" sldId="288"/>
            <ac:picMk id="10" creationId="{AEEA59EB-3269-FEC9-F13F-580590B70B4D}"/>
          </ac:picMkLst>
        </pc:picChg>
        <pc:picChg chg="add del mod">
          <ac:chgData name="주 재빈" userId="69d41820709f03c0" providerId="LiveId" clId="{D79D5D49-1173-493C-AA41-8F48A9804711}" dt="2022-08-24T07:41:26.468" v="5431"/>
          <ac:picMkLst>
            <pc:docMk/>
            <pc:sldMk cId="0" sldId="288"/>
            <ac:picMk id="16" creationId="{4515852A-357E-7809-3903-D0E4A65B1147}"/>
          </ac:picMkLst>
        </pc:picChg>
        <pc:picChg chg="add mod">
          <ac:chgData name="주 재빈" userId="69d41820709f03c0" providerId="LiveId" clId="{D79D5D49-1173-493C-AA41-8F48A9804711}" dt="2022-08-24T07:41:32.661" v="5432"/>
          <ac:picMkLst>
            <pc:docMk/>
            <pc:sldMk cId="0" sldId="288"/>
            <ac:picMk id="21" creationId="{81FCFB32-4252-D07F-43B7-D90D4E56F9B5}"/>
          </ac:picMkLst>
        </pc:picChg>
        <pc:picChg chg="add mod">
          <ac:chgData name="주 재빈" userId="69d41820709f03c0" providerId="LiveId" clId="{D79D5D49-1173-493C-AA41-8F48A9804711}" dt="2022-08-24T07:41:32.661" v="5432"/>
          <ac:picMkLst>
            <pc:docMk/>
            <pc:sldMk cId="0" sldId="288"/>
            <ac:picMk id="24" creationId="{68D9A01A-5F4C-9DCA-A009-E5B9CFDFBF66}"/>
          </ac:picMkLst>
        </pc:picChg>
        <pc:picChg chg="add mod">
          <ac:chgData name="주 재빈" userId="69d41820709f03c0" providerId="LiveId" clId="{D79D5D49-1173-493C-AA41-8F48A9804711}" dt="2022-08-24T07:41:32.661" v="5432"/>
          <ac:picMkLst>
            <pc:docMk/>
            <pc:sldMk cId="0" sldId="288"/>
            <ac:picMk id="30" creationId="{EACBBDC4-683E-F6B2-6A1E-17A65C793A30}"/>
          </ac:picMkLst>
        </pc:picChg>
        <pc:picChg chg="add mod">
          <ac:chgData name="주 재빈" userId="69d41820709f03c0" providerId="LiveId" clId="{D79D5D49-1173-493C-AA41-8F48A9804711}" dt="2022-08-24T07:41:32.661" v="5432"/>
          <ac:picMkLst>
            <pc:docMk/>
            <pc:sldMk cId="0" sldId="288"/>
            <ac:picMk id="36" creationId="{300EFE09-4817-8D0C-A822-B608D9FA6733}"/>
          </ac:picMkLst>
        </pc:picChg>
      </pc:sldChg>
      <pc:sldChg chg="addSp delSp modSp add del mod modNotesTx">
        <pc:chgData name="주 재빈" userId="69d41820709f03c0" providerId="LiveId" clId="{D79D5D49-1173-493C-AA41-8F48A9804711}" dt="2022-08-24T07:43:02.258" v="5441" actId="2711"/>
        <pc:sldMkLst>
          <pc:docMk/>
          <pc:sldMk cId="0" sldId="289"/>
        </pc:sldMkLst>
        <pc:spChg chg="add mod">
          <ac:chgData name="주 재빈" userId="69d41820709f03c0" providerId="LiveId" clId="{D79D5D49-1173-493C-AA41-8F48A9804711}" dt="2022-08-24T07:43:02.258" v="5441" actId="2711"/>
          <ac:spMkLst>
            <pc:docMk/>
            <pc:sldMk cId="0" sldId="289"/>
            <ac:spMk id="3" creationId="{9872EFD0-581F-D484-7242-BA8088CFC9C7}"/>
          </ac:spMkLst>
        </pc:spChg>
        <pc:spChg chg="add mod">
          <ac:chgData name="주 재빈" userId="69d41820709f03c0" providerId="LiveId" clId="{D79D5D49-1173-493C-AA41-8F48A9804711}" dt="2022-08-24T07:43:02.258" v="5441" actId="2711"/>
          <ac:spMkLst>
            <pc:docMk/>
            <pc:sldMk cId="0" sldId="289"/>
            <ac:spMk id="4" creationId="{423C7F8C-792B-8EE8-6BF5-9885D8CB508D}"/>
          </ac:spMkLst>
        </pc:spChg>
        <pc:spChg chg="add mod">
          <ac:chgData name="주 재빈" userId="69d41820709f03c0" providerId="LiveId" clId="{D79D5D49-1173-493C-AA41-8F48A9804711}" dt="2022-08-24T07:43:02.258" v="5441" actId="2711"/>
          <ac:spMkLst>
            <pc:docMk/>
            <pc:sldMk cId="0" sldId="289"/>
            <ac:spMk id="6" creationId="{834C4002-4A05-A899-541C-7504D1B0BEA2}"/>
          </ac:spMkLst>
        </pc:spChg>
        <pc:spChg chg="add mod">
          <ac:chgData name="주 재빈" userId="69d41820709f03c0" providerId="LiveId" clId="{D79D5D49-1173-493C-AA41-8F48A9804711}" dt="2022-08-24T07:43:02.258" v="5441" actId="2711"/>
          <ac:spMkLst>
            <pc:docMk/>
            <pc:sldMk cId="0" sldId="289"/>
            <ac:spMk id="7" creationId="{D8E14C7B-0FF5-9866-8824-CCF89FF226B0}"/>
          </ac:spMkLst>
        </pc:spChg>
        <pc:spChg chg="add mod">
          <ac:chgData name="주 재빈" userId="69d41820709f03c0" providerId="LiveId" clId="{D79D5D49-1173-493C-AA41-8F48A9804711}" dt="2022-08-24T07:43:02.258" v="5441" actId="2711"/>
          <ac:spMkLst>
            <pc:docMk/>
            <pc:sldMk cId="0" sldId="289"/>
            <ac:spMk id="8" creationId="{438EDE6D-4CDB-4C47-0034-06E31D0F41F3}"/>
          </ac:spMkLst>
        </pc:spChg>
        <pc:spChg chg="add mod">
          <ac:chgData name="주 재빈" userId="69d41820709f03c0" providerId="LiveId" clId="{D79D5D49-1173-493C-AA41-8F48A9804711}" dt="2022-08-24T07:43:02.258" v="5441" actId="2711"/>
          <ac:spMkLst>
            <pc:docMk/>
            <pc:sldMk cId="0" sldId="289"/>
            <ac:spMk id="9" creationId="{B6FF7118-904D-99DE-39C1-0E6B4B454791}"/>
          </ac:spMkLst>
        </pc:spChg>
        <pc:spChg chg="add mod">
          <ac:chgData name="주 재빈" userId="69d41820709f03c0" providerId="LiveId" clId="{D79D5D49-1173-493C-AA41-8F48A9804711}" dt="2022-08-24T07:43:02.258" v="5441" actId="2711"/>
          <ac:spMkLst>
            <pc:docMk/>
            <pc:sldMk cId="0" sldId="289"/>
            <ac:spMk id="11" creationId="{27226FBE-855E-C45B-AD0D-97E4D68FB7FB}"/>
          </ac:spMkLst>
        </pc:spChg>
        <pc:spChg chg="add mod">
          <ac:chgData name="주 재빈" userId="69d41820709f03c0" providerId="LiveId" clId="{D79D5D49-1173-493C-AA41-8F48A9804711}" dt="2022-08-24T07:43:02.258" v="5441" actId="2711"/>
          <ac:spMkLst>
            <pc:docMk/>
            <pc:sldMk cId="0" sldId="289"/>
            <ac:spMk id="12" creationId="{0EE76A50-6D18-BC00-FC9D-9ACAECFD3742}"/>
          </ac:spMkLst>
        </pc:spChg>
        <pc:spChg chg="add mod">
          <ac:chgData name="주 재빈" userId="69d41820709f03c0" providerId="LiveId" clId="{D79D5D49-1173-493C-AA41-8F48A9804711}" dt="2022-08-24T07:43:02.258" v="5441" actId="2711"/>
          <ac:spMkLst>
            <pc:docMk/>
            <pc:sldMk cId="0" sldId="289"/>
            <ac:spMk id="13" creationId="{FD0265BA-E113-E1B5-75FA-77FC34E6AE74}"/>
          </ac:spMkLst>
        </pc:spChg>
        <pc:spChg chg="add mod">
          <ac:chgData name="주 재빈" userId="69d41820709f03c0" providerId="LiveId" clId="{D79D5D49-1173-493C-AA41-8F48A9804711}" dt="2022-08-24T07:43:02.258" v="5441" actId="2711"/>
          <ac:spMkLst>
            <pc:docMk/>
            <pc:sldMk cId="0" sldId="289"/>
            <ac:spMk id="15" creationId="{0080A742-5BAD-30AC-A249-798FA68BCCC7}"/>
          </ac:spMkLst>
        </pc:spChg>
        <pc:spChg chg="add mod">
          <ac:chgData name="주 재빈" userId="69d41820709f03c0" providerId="LiveId" clId="{D79D5D49-1173-493C-AA41-8F48A9804711}" dt="2022-08-24T07:43:02.258" v="5441" actId="2711"/>
          <ac:spMkLst>
            <pc:docMk/>
            <pc:sldMk cId="0" sldId="289"/>
            <ac:spMk id="16" creationId="{D87CFF5D-C23F-719E-3689-3C37EE3A340F}"/>
          </ac:spMkLst>
        </pc:spChg>
        <pc:spChg chg="add mod">
          <ac:chgData name="주 재빈" userId="69d41820709f03c0" providerId="LiveId" clId="{D79D5D49-1173-493C-AA41-8F48A9804711}" dt="2022-08-24T07:43:02.258" v="5441" actId="2711"/>
          <ac:spMkLst>
            <pc:docMk/>
            <pc:sldMk cId="0" sldId="289"/>
            <ac:spMk id="17" creationId="{F341BAF4-6969-5AA4-F519-C657079DDDED}"/>
          </ac:spMkLst>
        </pc:spChg>
        <pc:spChg chg="del">
          <ac:chgData name="주 재빈" userId="69d41820709f03c0" providerId="LiveId" clId="{D79D5D49-1173-493C-AA41-8F48A9804711}" dt="2022-08-24T07:41:47.076" v="5434" actId="478"/>
          <ac:spMkLst>
            <pc:docMk/>
            <pc:sldMk cId="0" sldId="289"/>
            <ac:spMk id="3882" creationId="{00000000-0000-0000-0000-000000000000}"/>
          </ac:spMkLst>
        </pc:spChg>
        <pc:spChg chg="del">
          <ac:chgData name="주 재빈" userId="69d41820709f03c0" providerId="LiveId" clId="{D79D5D49-1173-493C-AA41-8F48A9804711}" dt="2022-08-24T07:41:47.076" v="5434" actId="478"/>
          <ac:spMkLst>
            <pc:docMk/>
            <pc:sldMk cId="0" sldId="289"/>
            <ac:spMk id="3883" creationId="{00000000-0000-0000-0000-000000000000}"/>
          </ac:spMkLst>
        </pc:spChg>
        <pc:spChg chg="del">
          <ac:chgData name="주 재빈" userId="69d41820709f03c0" providerId="LiveId" clId="{D79D5D49-1173-493C-AA41-8F48A9804711}" dt="2022-08-24T07:41:47.076" v="5434" actId="478"/>
          <ac:spMkLst>
            <pc:docMk/>
            <pc:sldMk cId="0" sldId="289"/>
            <ac:spMk id="3884" creationId="{00000000-0000-0000-0000-000000000000}"/>
          </ac:spMkLst>
        </pc:spChg>
        <pc:picChg chg="add mod">
          <ac:chgData name="주 재빈" userId="69d41820709f03c0" providerId="LiveId" clId="{D79D5D49-1173-493C-AA41-8F48A9804711}" dt="2022-08-24T07:41:47.381" v="5435"/>
          <ac:picMkLst>
            <pc:docMk/>
            <pc:sldMk cId="0" sldId="289"/>
            <ac:picMk id="2" creationId="{1BBE2DFC-ACF3-E566-276B-3456BD2AC52A}"/>
          </ac:picMkLst>
        </pc:picChg>
        <pc:picChg chg="add mod">
          <ac:chgData name="주 재빈" userId="69d41820709f03c0" providerId="LiveId" clId="{D79D5D49-1173-493C-AA41-8F48A9804711}" dt="2022-08-24T07:41:47.381" v="5435"/>
          <ac:picMkLst>
            <pc:docMk/>
            <pc:sldMk cId="0" sldId="289"/>
            <ac:picMk id="5" creationId="{E94E5820-B1CF-215B-04F9-1D8E511B9534}"/>
          </ac:picMkLst>
        </pc:picChg>
        <pc:picChg chg="add mod">
          <ac:chgData name="주 재빈" userId="69d41820709f03c0" providerId="LiveId" clId="{D79D5D49-1173-493C-AA41-8F48A9804711}" dt="2022-08-24T07:41:47.381" v="5435"/>
          <ac:picMkLst>
            <pc:docMk/>
            <pc:sldMk cId="0" sldId="289"/>
            <ac:picMk id="10" creationId="{B3ADDF49-08BC-CF29-B14F-3F7DE0F096DF}"/>
          </ac:picMkLst>
        </pc:picChg>
        <pc:picChg chg="add mod">
          <ac:chgData name="주 재빈" userId="69d41820709f03c0" providerId="LiveId" clId="{D79D5D49-1173-493C-AA41-8F48A9804711}" dt="2022-08-24T07:41:47.381" v="5435"/>
          <ac:picMkLst>
            <pc:docMk/>
            <pc:sldMk cId="0" sldId="289"/>
            <ac:picMk id="14" creationId="{CC5DECB8-D206-5D04-A260-F1C58F505AB5}"/>
          </ac:picMkLst>
        </pc:picChg>
      </pc:sldChg>
      <pc:sldChg chg="addSp delSp modSp add del mod modNotesTx">
        <pc:chgData name="주 재빈" userId="69d41820709f03c0" providerId="LiveId" clId="{D79D5D49-1173-493C-AA41-8F48A9804711}" dt="2022-08-24T07:43:05.469" v="5442" actId="2711"/>
        <pc:sldMkLst>
          <pc:docMk/>
          <pc:sldMk cId="0" sldId="290"/>
        </pc:sldMkLst>
        <pc:spChg chg="del">
          <ac:chgData name="주 재빈" userId="69d41820709f03c0" providerId="LiveId" clId="{D79D5D49-1173-493C-AA41-8F48A9804711}" dt="2022-08-24T07:41:58.597" v="5437" actId="478"/>
          <ac:spMkLst>
            <pc:docMk/>
            <pc:sldMk cId="0" sldId="290"/>
            <ac:spMk id="2" creationId="{392D9CCA-2F14-6D66-43E5-36903D45C8AA}"/>
          </ac:spMkLst>
        </pc:spChg>
        <pc:spChg chg="add mod">
          <ac:chgData name="주 재빈" userId="69d41820709f03c0" providerId="LiveId" clId="{D79D5D49-1173-493C-AA41-8F48A9804711}" dt="2022-08-24T07:43:05.469" v="5442" actId="2711"/>
          <ac:spMkLst>
            <pc:docMk/>
            <pc:sldMk cId="0" sldId="290"/>
            <ac:spMk id="5" creationId="{70A747FF-E53A-5845-064E-873CE9D62111}"/>
          </ac:spMkLst>
        </pc:spChg>
        <pc:spChg chg="add mod">
          <ac:chgData name="주 재빈" userId="69d41820709f03c0" providerId="LiveId" clId="{D79D5D49-1173-493C-AA41-8F48A9804711}" dt="2022-08-24T07:43:05.469" v="5442" actId="2711"/>
          <ac:spMkLst>
            <pc:docMk/>
            <pc:sldMk cId="0" sldId="290"/>
            <ac:spMk id="6" creationId="{B04E59EB-0E5A-2EEB-DA1B-306002B20A87}"/>
          </ac:spMkLst>
        </pc:spChg>
        <pc:spChg chg="add mod">
          <ac:chgData name="주 재빈" userId="69d41820709f03c0" providerId="LiveId" clId="{D79D5D49-1173-493C-AA41-8F48A9804711}" dt="2022-08-24T07:43:05.469" v="5442" actId="2711"/>
          <ac:spMkLst>
            <pc:docMk/>
            <pc:sldMk cId="0" sldId="290"/>
            <ac:spMk id="7" creationId="{9EC99F4D-C6B7-04DD-1097-8659727C04F3}"/>
          </ac:spMkLst>
        </pc:spChg>
        <pc:spChg chg="add mod">
          <ac:chgData name="주 재빈" userId="69d41820709f03c0" providerId="LiveId" clId="{D79D5D49-1173-493C-AA41-8F48A9804711}" dt="2022-08-24T07:43:05.469" v="5442" actId="2711"/>
          <ac:spMkLst>
            <pc:docMk/>
            <pc:sldMk cId="0" sldId="290"/>
            <ac:spMk id="8" creationId="{BD48563C-4213-8BD9-8E2E-E47D16BF479C}"/>
          </ac:spMkLst>
        </pc:spChg>
        <pc:spChg chg="add mod">
          <ac:chgData name="주 재빈" userId="69d41820709f03c0" providerId="LiveId" clId="{D79D5D49-1173-493C-AA41-8F48A9804711}" dt="2022-08-24T07:43:05.469" v="5442" actId="2711"/>
          <ac:spMkLst>
            <pc:docMk/>
            <pc:sldMk cId="0" sldId="290"/>
            <ac:spMk id="9" creationId="{434B98F5-A8B0-6D01-F449-6B06C7B66632}"/>
          </ac:spMkLst>
        </pc:spChg>
        <pc:spChg chg="add mod">
          <ac:chgData name="주 재빈" userId="69d41820709f03c0" providerId="LiveId" clId="{D79D5D49-1173-493C-AA41-8F48A9804711}" dt="2022-08-24T07:43:05.469" v="5442" actId="2711"/>
          <ac:spMkLst>
            <pc:docMk/>
            <pc:sldMk cId="0" sldId="290"/>
            <ac:spMk id="10" creationId="{B9F03328-2BBB-3A35-E6CA-A19A2ABDAC82}"/>
          </ac:spMkLst>
        </pc:spChg>
        <pc:spChg chg="add mod">
          <ac:chgData name="주 재빈" userId="69d41820709f03c0" providerId="LiveId" clId="{D79D5D49-1173-493C-AA41-8F48A9804711}" dt="2022-08-24T07:43:05.469" v="5442" actId="2711"/>
          <ac:spMkLst>
            <pc:docMk/>
            <pc:sldMk cId="0" sldId="290"/>
            <ac:spMk id="11" creationId="{C53553F5-A343-2884-58AA-9331F1AFE63D}"/>
          </ac:spMkLst>
        </pc:spChg>
        <pc:spChg chg="add mod">
          <ac:chgData name="주 재빈" userId="69d41820709f03c0" providerId="LiveId" clId="{D79D5D49-1173-493C-AA41-8F48A9804711}" dt="2022-08-24T07:43:05.469" v="5442" actId="2711"/>
          <ac:spMkLst>
            <pc:docMk/>
            <pc:sldMk cId="0" sldId="290"/>
            <ac:spMk id="12" creationId="{FE95DD27-E9CE-1E4D-5381-136D7848B54A}"/>
          </ac:spMkLst>
        </pc:spChg>
        <pc:spChg chg="add mod">
          <ac:chgData name="주 재빈" userId="69d41820709f03c0" providerId="LiveId" clId="{D79D5D49-1173-493C-AA41-8F48A9804711}" dt="2022-08-24T07:43:05.469" v="5442" actId="2711"/>
          <ac:spMkLst>
            <pc:docMk/>
            <pc:sldMk cId="0" sldId="290"/>
            <ac:spMk id="14" creationId="{97096618-D21C-08C2-E7DD-D0102508F19C}"/>
          </ac:spMkLst>
        </pc:spChg>
        <pc:spChg chg="add mod">
          <ac:chgData name="주 재빈" userId="69d41820709f03c0" providerId="LiveId" clId="{D79D5D49-1173-493C-AA41-8F48A9804711}" dt="2022-08-24T07:43:05.469" v="5442" actId="2711"/>
          <ac:spMkLst>
            <pc:docMk/>
            <pc:sldMk cId="0" sldId="290"/>
            <ac:spMk id="15" creationId="{817B2E7C-C882-CC22-6579-1C3586DBB914}"/>
          </ac:spMkLst>
        </pc:spChg>
        <pc:spChg chg="add mod">
          <ac:chgData name="주 재빈" userId="69d41820709f03c0" providerId="LiveId" clId="{D79D5D49-1173-493C-AA41-8F48A9804711}" dt="2022-08-24T07:43:05.469" v="5442" actId="2711"/>
          <ac:spMkLst>
            <pc:docMk/>
            <pc:sldMk cId="0" sldId="290"/>
            <ac:spMk id="16" creationId="{91F3098B-C84B-1B6E-BD8C-2143273EFB0B}"/>
          </ac:spMkLst>
        </pc:spChg>
        <pc:spChg chg="add mod">
          <ac:chgData name="주 재빈" userId="69d41820709f03c0" providerId="LiveId" clId="{D79D5D49-1173-493C-AA41-8F48A9804711}" dt="2022-08-24T07:43:05.469" v="5442" actId="2711"/>
          <ac:spMkLst>
            <pc:docMk/>
            <pc:sldMk cId="0" sldId="290"/>
            <ac:spMk id="18" creationId="{D19423A8-D14F-ABD0-734A-7992AF326A56}"/>
          </ac:spMkLst>
        </pc:spChg>
        <pc:spChg chg="add mod">
          <ac:chgData name="주 재빈" userId="69d41820709f03c0" providerId="LiveId" clId="{D79D5D49-1173-493C-AA41-8F48A9804711}" dt="2022-08-24T07:43:05.469" v="5442" actId="2711"/>
          <ac:spMkLst>
            <pc:docMk/>
            <pc:sldMk cId="0" sldId="290"/>
            <ac:spMk id="19" creationId="{D1A87892-CF04-F77B-B395-CC84B022B481}"/>
          </ac:spMkLst>
        </pc:spChg>
        <pc:spChg chg="add mod">
          <ac:chgData name="주 재빈" userId="69d41820709f03c0" providerId="LiveId" clId="{D79D5D49-1173-493C-AA41-8F48A9804711}" dt="2022-08-24T07:43:05.469" v="5442" actId="2711"/>
          <ac:spMkLst>
            <pc:docMk/>
            <pc:sldMk cId="0" sldId="290"/>
            <ac:spMk id="20" creationId="{61EF0A57-4730-48B0-950F-0D513A6C107A}"/>
          </ac:spMkLst>
        </pc:spChg>
        <pc:spChg chg="del">
          <ac:chgData name="주 재빈" userId="69d41820709f03c0" providerId="LiveId" clId="{D79D5D49-1173-493C-AA41-8F48A9804711}" dt="2022-08-24T07:41:58.597" v="5437" actId="478"/>
          <ac:spMkLst>
            <pc:docMk/>
            <pc:sldMk cId="0" sldId="290"/>
            <ac:spMk id="3890" creationId="{00000000-0000-0000-0000-000000000000}"/>
          </ac:spMkLst>
        </pc:spChg>
        <pc:spChg chg="del">
          <ac:chgData name="주 재빈" userId="69d41820709f03c0" providerId="LiveId" clId="{D79D5D49-1173-493C-AA41-8F48A9804711}" dt="2022-08-24T07:41:58.597" v="5437" actId="478"/>
          <ac:spMkLst>
            <pc:docMk/>
            <pc:sldMk cId="0" sldId="290"/>
            <ac:spMk id="3891" creationId="{00000000-0000-0000-0000-000000000000}"/>
          </ac:spMkLst>
        </pc:spChg>
        <pc:grpChg chg="del">
          <ac:chgData name="주 재빈" userId="69d41820709f03c0" providerId="LiveId" clId="{D79D5D49-1173-493C-AA41-8F48A9804711}" dt="2022-08-24T07:41:58.597" v="5437" actId="478"/>
          <ac:grpSpMkLst>
            <pc:docMk/>
            <pc:sldMk cId="0" sldId="290"/>
            <ac:grpSpMk id="3892" creationId="{00000000-0000-0000-0000-000000000000}"/>
          </ac:grpSpMkLst>
        </pc:grpChg>
        <pc:picChg chg="add mod">
          <ac:chgData name="주 재빈" userId="69d41820709f03c0" providerId="LiveId" clId="{D79D5D49-1173-493C-AA41-8F48A9804711}" dt="2022-08-24T07:41:59.198" v="5438"/>
          <ac:picMkLst>
            <pc:docMk/>
            <pc:sldMk cId="0" sldId="290"/>
            <ac:picMk id="3" creationId="{437381C1-A765-5E2D-A6EF-22FA94E81A5C}"/>
          </ac:picMkLst>
        </pc:picChg>
        <pc:picChg chg="add mod">
          <ac:chgData name="주 재빈" userId="69d41820709f03c0" providerId="LiveId" clId="{D79D5D49-1173-493C-AA41-8F48A9804711}" dt="2022-08-24T07:41:59.198" v="5438"/>
          <ac:picMkLst>
            <pc:docMk/>
            <pc:sldMk cId="0" sldId="290"/>
            <ac:picMk id="4" creationId="{FF57E58A-1975-680A-0A5A-587FA70DCC18}"/>
          </ac:picMkLst>
        </pc:picChg>
        <pc:picChg chg="add mod">
          <ac:chgData name="주 재빈" userId="69d41820709f03c0" providerId="LiveId" clId="{D79D5D49-1173-493C-AA41-8F48A9804711}" dt="2022-08-24T07:41:59.198" v="5438"/>
          <ac:picMkLst>
            <pc:docMk/>
            <pc:sldMk cId="0" sldId="290"/>
            <ac:picMk id="13" creationId="{95878136-A748-A180-368E-C2BB17A49DE9}"/>
          </ac:picMkLst>
        </pc:picChg>
        <pc:picChg chg="add mod">
          <ac:chgData name="주 재빈" userId="69d41820709f03c0" providerId="LiveId" clId="{D79D5D49-1173-493C-AA41-8F48A9804711}" dt="2022-08-24T07:41:59.198" v="5438"/>
          <ac:picMkLst>
            <pc:docMk/>
            <pc:sldMk cId="0" sldId="290"/>
            <ac:picMk id="17" creationId="{C596CFB7-AFC8-3B05-7FDA-87DFFAA73B90}"/>
          </ac:picMkLst>
        </pc:picChg>
      </pc:sldChg>
      <pc:sldChg chg="addSp modSp add mod">
        <pc:chgData name="주 재빈" userId="69d41820709f03c0" providerId="LiveId" clId="{D79D5D49-1173-493C-AA41-8F48A9804711}" dt="2022-08-24T07:45:15.780" v="5449" actId="13822"/>
        <pc:sldMkLst>
          <pc:docMk/>
          <pc:sldMk cId="966430459" sldId="291"/>
        </pc:sldMkLst>
        <pc:graphicFrameChg chg="mod modGraphic">
          <ac:chgData name="주 재빈" userId="69d41820709f03c0" providerId="LiveId" clId="{D79D5D49-1173-493C-AA41-8F48A9804711}" dt="2022-08-24T07:01:33.291" v="2491" actId="2711"/>
          <ac:graphicFrameMkLst>
            <pc:docMk/>
            <pc:sldMk cId="966430459" sldId="291"/>
            <ac:graphicFrameMk id="2" creationId="{979276A5-D29C-9F30-0952-01AFFDA8B7C7}"/>
          </ac:graphicFrameMkLst>
        </pc:graphicFrameChg>
        <pc:cxnChg chg="add mod">
          <ac:chgData name="주 재빈" userId="69d41820709f03c0" providerId="LiveId" clId="{D79D5D49-1173-493C-AA41-8F48A9804711}" dt="2022-08-24T07:45:15.780" v="5449" actId="13822"/>
          <ac:cxnSpMkLst>
            <pc:docMk/>
            <pc:sldMk cId="966430459" sldId="291"/>
            <ac:cxnSpMk id="4" creationId="{42D1FCBF-9287-20D4-4F26-17B7D34FA697}"/>
          </ac:cxnSpMkLst>
        </pc:cxnChg>
      </pc:sldChg>
      <pc:sldChg chg="modSp add del mod">
        <pc:chgData name="주 재빈" userId="69d41820709f03c0" providerId="LiveId" clId="{D79D5D49-1173-493C-AA41-8F48A9804711}" dt="2022-08-24T07:02:14.969" v="2497" actId="47"/>
        <pc:sldMkLst>
          <pc:docMk/>
          <pc:sldMk cId="2023875508" sldId="292"/>
        </pc:sldMkLst>
        <pc:spChg chg="mod">
          <ac:chgData name="주 재빈" userId="69d41820709f03c0" providerId="LiveId" clId="{D79D5D49-1173-493C-AA41-8F48A9804711}" dt="2022-08-24T06:56:49.480" v="2471" actId="2711"/>
          <ac:spMkLst>
            <pc:docMk/>
            <pc:sldMk cId="2023875508" sldId="292"/>
            <ac:spMk id="1969" creationId="{00000000-0000-0000-0000-000000000000}"/>
          </ac:spMkLst>
        </pc:spChg>
        <pc:spChg chg="mod">
          <ac:chgData name="주 재빈" userId="69d41820709f03c0" providerId="LiveId" clId="{D79D5D49-1173-493C-AA41-8F48A9804711}" dt="2022-08-24T06:56:49.480" v="2471" actId="2711"/>
          <ac:spMkLst>
            <pc:docMk/>
            <pc:sldMk cId="2023875508" sldId="292"/>
            <ac:spMk id="1970" creationId="{00000000-0000-0000-0000-000000000000}"/>
          </ac:spMkLst>
        </pc:spChg>
        <pc:spChg chg="mod">
          <ac:chgData name="주 재빈" userId="69d41820709f03c0" providerId="LiveId" clId="{D79D5D49-1173-493C-AA41-8F48A9804711}" dt="2022-08-24T06:56:49.480" v="2471" actId="2711"/>
          <ac:spMkLst>
            <pc:docMk/>
            <pc:sldMk cId="2023875508" sldId="292"/>
            <ac:spMk id="1972" creationId="{00000000-0000-0000-0000-000000000000}"/>
          </ac:spMkLst>
        </pc:spChg>
        <pc:spChg chg="mod">
          <ac:chgData name="주 재빈" userId="69d41820709f03c0" providerId="LiveId" clId="{D79D5D49-1173-493C-AA41-8F48A9804711}" dt="2022-08-24T06:56:49.480" v="2471" actId="2711"/>
          <ac:spMkLst>
            <pc:docMk/>
            <pc:sldMk cId="2023875508" sldId="292"/>
            <ac:spMk id="1973" creationId="{00000000-0000-0000-0000-000000000000}"/>
          </ac:spMkLst>
        </pc:spChg>
        <pc:spChg chg="mod">
          <ac:chgData name="주 재빈" userId="69d41820709f03c0" providerId="LiveId" clId="{D79D5D49-1173-493C-AA41-8F48A9804711}" dt="2022-08-24T06:56:49.480" v="2471" actId="2711"/>
          <ac:spMkLst>
            <pc:docMk/>
            <pc:sldMk cId="2023875508" sldId="292"/>
            <ac:spMk id="1975" creationId="{00000000-0000-0000-0000-000000000000}"/>
          </ac:spMkLst>
        </pc:spChg>
        <pc:spChg chg="mod">
          <ac:chgData name="주 재빈" userId="69d41820709f03c0" providerId="LiveId" clId="{D79D5D49-1173-493C-AA41-8F48A9804711}" dt="2022-08-24T06:56:49.480" v="2471" actId="2711"/>
          <ac:spMkLst>
            <pc:docMk/>
            <pc:sldMk cId="2023875508" sldId="292"/>
            <ac:spMk id="1976" creationId="{00000000-0000-0000-0000-000000000000}"/>
          </ac:spMkLst>
        </pc:spChg>
        <pc:spChg chg="mod">
          <ac:chgData name="주 재빈" userId="69d41820709f03c0" providerId="LiveId" clId="{D79D5D49-1173-493C-AA41-8F48A9804711}" dt="2022-08-24T06:56:49.480" v="2471" actId="2711"/>
          <ac:spMkLst>
            <pc:docMk/>
            <pc:sldMk cId="2023875508" sldId="292"/>
            <ac:spMk id="1978" creationId="{00000000-0000-0000-0000-000000000000}"/>
          </ac:spMkLst>
        </pc:spChg>
        <pc:spChg chg="mod">
          <ac:chgData name="주 재빈" userId="69d41820709f03c0" providerId="LiveId" clId="{D79D5D49-1173-493C-AA41-8F48A9804711}" dt="2022-08-24T06:56:49.480" v="2471" actId="2711"/>
          <ac:spMkLst>
            <pc:docMk/>
            <pc:sldMk cId="2023875508" sldId="292"/>
            <ac:spMk id="1980" creationId="{00000000-0000-0000-0000-000000000000}"/>
          </ac:spMkLst>
        </pc:spChg>
        <pc:spChg chg="mod">
          <ac:chgData name="주 재빈" userId="69d41820709f03c0" providerId="LiveId" clId="{D79D5D49-1173-493C-AA41-8F48A9804711}" dt="2022-08-24T06:56:49.480" v="2471" actId="2711"/>
          <ac:spMkLst>
            <pc:docMk/>
            <pc:sldMk cId="2023875508" sldId="292"/>
            <ac:spMk id="1981" creationId="{00000000-0000-0000-0000-000000000000}"/>
          </ac:spMkLst>
        </pc:spChg>
        <pc:spChg chg="mod">
          <ac:chgData name="주 재빈" userId="69d41820709f03c0" providerId="LiveId" clId="{D79D5D49-1173-493C-AA41-8F48A9804711}" dt="2022-08-24T06:56:49.480" v="2471" actId="2711"/>
          <ac:spMkLst>
            <pc:docMk/>
            <pc:sldMk cId="2023875508" sldId="292"/>
            <ac:spMk id="1983" creationId="{00000000-0000-0000-0000-000000000000}"/>
          </ac:spMkLst>
        </pc:spChg>
        <pc:spChg chg="mod">
          <ac:chgData name="주 재빈" userId="69d41820709f03c0" providerId="LiveId" clId="{D79D5D49-1173-493C-AA41-8F48A9804711}" dt="2022-08-24T06:56:49.480" v="2471" actId="2711"/>
          <ac:spMkLst>
            <pc:docMk/>
            <pc:sldMk cId="2023875508" sldId="292"/>
            <ac:spMk id="1984" creationId="{00000000-0000-0000-0000-000000000000}"/>
          </ac:spMkLst>
        </pc:spChg>
        <pc:spChg chg="mod">
          <ac:chgData name="주 재빈" userId="69d41820709f03c0" providerId="LiveId" clId="{D79D5D49-1173-493C-AA41-8F48A9804711}" dt="2022-08-24T06:56:49.480" v="2471" actId="2711"/>
          <ac:spMkLst>
            <pc:docMk/>
            <pc:sldMk cId="2023875508" sldId="292"/>
            <ac:spMk id="1986" creationId="{00000000-0000-0000-0000-000000000000}"/>
          </ac:spMkLst>
        </pc:spChg>
        <pc:spChg chg="mod">
          <ac:chgData name="주 재빈" userId="69d41820709f03c0" providerId="LiveId" clId="{D79D5D49-1173-493C-AA41-8F48A9804711}" dt="2022-08-24T06:56:49.480" v="2471" actId="2711"/>
          <ac:spMkLst>
            <pc:docMk/>
            <pc:sldMk cId="2023875508" sldId="292"/>
            <ac:spMk id="1988" creationId="{00000000-0000-0000-0000-000000000000}"/>
          </ac:spMkLst>
        </pc:spChg>
        <pc:spChg chg="mod">
          <ac:chgData name="주 재빈" userId="69d41820709f03c0" providerId="LiveId" clId="{D79D5D49-1173-493C-AA41-8F48A9804711}" dt="2022-08-24T06:56:49.480" v="2471" actId="2711"/>
          <ac:spMkLst>
            <pc:docMk/>
            <pc:sldMk cId="2023875508" sldId="292"/>
            <ac:spMk id="1989" creationId="{00000000-0000-0000-0000-000000000000}"/>
          </ac:spMkLst>
        </pc:spChg>
        <pc:spChg chg="mod">
          <ac:chgData name="주 재빈" userId="69d41820709f03c0" providerId="LiveId" clId="{D79D5D49-1173-493C-AA41-8F48A9804711}" dt="2022-08-24T06:56:49.480" v="2471" actId="2711"/>
          <ac:spMkLst>
            <pc:docMk/>
            <pc:sldMk cId="2023875508" sldId="292"/>
            <ac:spMk id="1992" creationId="{00000000-0000-0000-0000-000000000000}"/>
          </ac:spMkLst>
        </pc:spChg>
        <pc:spChg chg="mod">
          <ac:chgData name="주 재빈" userId="69d41820709f03c0" providerId="LiveId" clId="{D79D5D49-1173-493C-AA41-8F48A9804711}" dt="2022-08-24T06:56:49.480" v="2471" actId="2711"/>
          <ac:spMkLst>
            <pc:docMk/>
            <pc:sldMk cId="2023875508" sldId="292"/>
            <ac:spMk id="1994" creationId="{00000000-0000-0000-0000-000000000000}"/>
          </ac:spMkLst>
        </pc:spChg>
        <pc:spChg chg="mod">
          <ac:chgData name="주 재빈" userId="69d41820709f03c0" providerId="LiveId" clId="{D79D5D49-1173-493C-AA41-8F48A9804711}" dt="2022-08-24T06:56:49.480" v="2471" actId="2711"/>
          <ac:spMkLst>
            <pc:docMk/>
            <pc:sldMk cId="2023875508" sldId="292"/>
            <ac:spMk id="1995" creationId="{00000000-0000-0000-0000-000000000000}"/>
          </ac:spMkLst>
        </pc:spChg>
        <pc:spChg chg="mod">
          <ac:chgData name="주 재빈" userId="69d41820709f03c0" providerId="LiveId" clId="{D79D5D49-1173-493C-AA41-8F48A9804711}" dt="2022-08-24T06:56:49.480" v="2471" actId="2711"/>
          <ac:spMkLst>
            <pc:docMk/>
            <pc:sldMk cId="2023875508" sldId="292"/>
            <ac:spMk id="1997" creationId="{00000000-0000-0000-0000-000000000000}"/>
          </ac:spMkLst>
        </pc:spChg>
        <pc:spChg chg="mod">
          <ac:chgData name="주 재빈" userId="69d41820709f03c0" providerId="LiveId" clId="{D79D5D49-1173-493C-AA41-8F48A9804711}" dt="2022-08-24T06:56:49.480" v="2471" actId="2711"/>
          <ac:spMkLst>
            <pc:docMk/>
            <pc:sldMk cId="2023875508" sldId="292"/>
            <ac:spMk id="1998" creationId="{00000000-0000-0000-0000-000000000000}"/>
          </ac:spMkLst>
        </pc:spChg>
        <pc:spChg chg="mod">
          <ac:chgData name="주 재빈" userId="69d41820709f03c0" providerId="LiveId" clId="{D79D5D49-1173-493C-AA41-8F48A9804711}" dt="2022-08-24T06:56:49.480" v="2471" actId="2711"/>
          <ac:spMkLst>
            <pc:docMk/>
            <pc:sldMk cId="2023875508" sldId="292"/>
            <ac:spMk id="2000" creationId="{00000000-0000-0000-0000-000000000000}"/>
          </ac:spMkLst>
        </pc:spChg>
        <pc:spChg chg="mod">
          <ac:chgData name="주 재빈" userId="69d41820709f03c0" providerId="LiveId" clId="{D79D5D49-1173-493C-AA41-8F48A9804711}" dt="2022-08-24T06:56:49.480" v="2471" actId="2711"/>
          <ac:spMkLst>
            <pc:docMk/>
            <pc:sldMk cId="2023875508" sldId="292"/>
            <ac:spMk id="2001" creationId="{00000000-0000-0000-0000-000000000000}"/>
          </ac:spMkLst>
        </pc:spChg>
      </pc:sldChg>
      <pc:sldChg chg="add del">
        <pc:chgData name="주 재빈" userId="69d41820709f03c0" providerId="LiveId" clId="{D79D5D49-1173-493C-AA41-8F48A9804711}" dt="2022-08-24T07:41:15.436" v="5427"/>
        <pc:sldMkLst>
          <pc:docMk/>
          <pc:sldMk cId="2262857785" sldId="293"/>
        </pc:sldMkLst>
      </pc:sldChg>
      <pc:sldChg chg="add del">
        <pc:chgData name="주 재빈" userId="69d41820709f03c0" providerId="LiveId" clId="{D79D5D49-1173-493C-AA41-8F48A9804711}" dt="2022-08-24T07:41:15.436" v="5427"/>
        <pc:sldMkLst>
          <pc:docMk/>
          <pc:sldMk cId="3455134773" sldId="294"/>
        </pc:sldMkLst>
      </pc:sldChg>
      <pc:sldChg chg="add del">
        <pc:chgData name="주 재빈" userId="69d41820709f03c0" providerId="LiveId" clId="{D79D5D49-1173-493C-AA41-8F48A9804711}" dt="2022-08-24T07:41:15.436" v="5427"/>
        <pc:sldMkLst>
          <pc:docMk/>
          <pc:sldMk cId="2517466761" sldId="295"/>
        </pc:sldMkLst>
      </pc:sldChg>
      <pc:sldChg chg="add del">
        <pc:chgData name="주 재빈" userId="69d41820709f03c0" providerId="LiveId" clId="{D79D5D49-1173-493C-AA41-8F48A9804711}" dt="2022-08-24T07:41:09.370" v="5425"/>
        <pc:sldMkLst>
          <pc:docMk/>
          <pc:sldMk cId="3417407110" sldId="298"/>
        </pc:sldMkLst>
      </pc:sldChg>
      <pc:sldMasterChg chg="addSldLayout delSldLayout">
        <pc:chgData name="주 재빈" userId="69d41820709f03c0" providerId="LiveId" clId="{D79D5D49-1173-493C-AA41-8F48A9804711}" dt="2022-08-24T07:41:13.461" v="5426" actId="47"/>
        <pc:sldMasterMkLst>
          <pc:docMk/>
          <pc:sldMasterMk cId="0" sldId="2147483662"/>
        </pc:sldMasterMkLst>
        <pc:sldLayoutChg chg="del">
          <pc:chgData name="주 재빈" userId="69d41820709f03c0" providerId="LiveId" clId="{D79D5D49-1173-493C-AA41-8F48A9804711}" dt="2022-08-24T06:47:58.278" v="2197" actId="47"/>
          <pc:sldLayoutMkLst>
            <pc:docMk/>
            <pc:sldMasterMk cId="0" sldId="2147483662"/>
            <pc:sldLayoutMk cId="0" sldId="2147483648"/>
          </pc:sldLayoutMkLst>
        </pc:sldLayoutChg>
        <pc:sldLayoutChg chg="del">
          <pc:chgData name="주 재빈" userId="69d41820709f03c0" providerId="LiveId" clId="{D79D5D49-1173-493C-AA41-8F48A9804711}" dt="2022-08-24T06:47:58.278" v="2197" actId="47"/>
          <pc:sldLayoutMkLst>
            <pc:docMk/>
            <pc:sldMasterMk cId="0" sldId="2147483662"/>
            <pc:sldLayoutMk cId="0" sldId="2147483650"/>
          </pc:sldLayoutMkLst>
        </pc:sldLayoutChg>
        <pc:sldLayoutChg chg="add del">
          <pc:chgData name="주 재빈" userId="69d41820709f03c0" providerId="LiveId" clId="{D79D5D49-1173-493C-AA41-8F48A9804711}" dt="2022-08-24T07:41:13.461" v="5426" actId="47"/>
          <pc:sldLayoutMkLst>
            <pc:docMk/>
            <pc:sldMasterMk cId="0" sldId="2147483662"/>
            <pc:sldLayoutMk cId="0" sldId="2147483658"/>
          </pc:sldLayoutMkLst>
        </pc:sldLayoutChg>
        <pc:sldLayoutChg chg="del">
          <pc:chgData name="주 재빈" userId="69d41820709f03c0" providerId="LiveId" clId="{D79D5D49-1173-493C-AA41-8F48A9804711}" dt="2022-08-24T07:02:14.969" v="2497" actId="47"/>
          <pc:sldLayoutMkLst>
            <pc:docMk/>
            <pc:sldMasterMk cId="0" sldId="2147483662"/>
            <pc:sldLayoutMk cId="0" sldId="2147483659"/>
          </pc:sldLayoutMkLst>
        </pc:sldLayoutChg>
        <pc:sldLayoutChg chg="del">
          <pc:chgData name="주 재빈" userId="69d41820709f03c0" providerId="LiveId" clId="{D79D5D49-1173-493C-AA41-8F48A9804711}" dt="2022-08-24T07:11:08.544" v="2707" actId="47"/>
          <pc:sldLayoutMkLst>
            <pc:docMk/>
            <pc:sldMasterMk cId="0" sldId="2147483662"/>
            <pc:sldLayoutMk cId="3354201561" sldId="2147483666"/>
          </pc:sldLayoutMkLst>
        </pc:sldLayoutChg>
      </pc:sldMasterChg>
      <pc:sldMasterChg chg="add del addSldLayout delSldLayout">
        <pc:chgData name="주 재빈" userId="69d41820709f03c0" providerId="LiveId" clId="{D79D5D49-1173-493C-AA41-8F48A9804711}" dt="2022-08-24T07:41:15.798" v="5428" actId="47"/>
        <pc:sldMasterMkLst>
          <pc:docMk/>
          <pc:sldMasterMk cId="0" sldId="2147483663"/>
        </pc:sldMasterMkLst>
        <pc:sldLayoutChg chg="add del">
          <pc:chgData name="주 재빈" userId="69d41820709f03c0" providerId="LiveId" clId="{D79D5D49-1173-493C-AA41-8F48A9804711}" dt="2022-08-24T07:41:15.798" v="5428" actId="47"/>
          <pc:sldLayoutMkLst>
            <pc:docMk/>
            <pc:sldMasterMk cId="0" sldId="2147483663"/>
            <pc:sldLayoutMk cId="0" sldId="2147483661"/>
          </pc:sldLayoutMkLst>
        </pc:sldLayoutChg>
      </pc:sldMasterChg>
    </pc:docChg>
  </pc:docChgLst>
  <pc:docChgLst>
    <pc:chgData name="주 재빈" userId="69d41820709f03c0" providerId="LiveId" clId="{B305FCB3-1287-4AE4-A9C8-2348C4182B55}"/>
    <pc:docChg chg="undo custSel addSld delSld modSld modMainMaster">
      <pc:chgData name="주 재빈" userId="69d41820709f03c0" providerId="LiveId" clId="{B305FCB3-1287-4AE4-A9C8-2348C4182B55}" dt="2022-11-02T04:25:38.788" v="522" actId="208"/>
      <pc:docMkLst>
        <pc:docMk/>
      </pc:docMkLst>
      <pc:sldChg chg="del">
        <pc:chgData name="주 재빈" userId="69d41820709f03c0" providerId="LiveId" clId="{B305FCB3-1287-4AE4-A9C8-2348C4182B55}" dt="2022-11-02T04:13:17.360" v="24" actId="47"/>
        <pc:sldMkLst>
          <pc:docMk/>
          <pc:sldMk cId="0" sldId="257"/>
        </pc:sldMkLst>
      </pc:sldChg>
      <pc:sldChg chg="addSp delSp modSp mod">
        <pc:chgData name="주 재빈" userId="69d41820709f03c0" providerId="LiveId" clId="{B305FCB3-1287-4AE4-A9C8-2348C4182B55}" dt="2022-11-02T04:23:34.468" v="494" actId="20577"/>
        <pc:sldMkLst>
          <pc:docMk/>
          <pc:sldMk cId="2023875508" sldId="292"/>
        </pc:sldMkLst>
        <pc:spChg chg="mod">
          <ac:chgData name="주 재빈" userId="69d41820709f03c0" providerId="LiveId" clId="{B305FCB3-1287-4AE4-A9C8-2348C4182B55}" dt="2022-11-02T04:23:21.099" v="488" actId="1037"/>
          <ac:spMkLst>
            <pc:docMk/>
            <pc:sldMk cId="2023875508" sldId="292"/>
            <ac:spMk id="3" creationId="{B52A01BB-8A80-A1A0-A773-D1E4519D1945}"/>
          </ac:spMkLst>
        </pc:spChg>
        <pc:spChg chg="mod">
          <ac:chgData name="주 재빈" userId="69d41820709f03c0" providerId="LiveId" clId="{B305FCB3-1287-4AE4-A9C8-2348C4182B55}" dt="2022-11-02T04:23:21.099" v="488" actId="1037"/>
          <ac:spMkLst>
            <pc:docMk/>
            <pc:sldMk cId="2023875508" sldId="292"/>
            <ac:spMk id="7" creationId="{5F5AEEE5-A9D1-0B7E-BCB8-81FA9625A149}"/>
          </ac:spMkLst>
        </pc:spChg>
        <pc:spChg chg="del">
          <ac:chgData name="주 재빈" userId="69d41820709f03c0" providerId="LiveId" clId="{B305FCB3-1287-4AE4-A9C8-2348C4182B55}" dt="2022-11-02T04:23:10.873" v="407" actId="21"/>
          <ac:spMkLst>
            <pc:docMk/>
            <pc:sldMk cId="2023875508" sldId="292"/>
            <ac:spMk id="9" creationId="{017D94AE-13EB-0915-AC9B-DF19AE434870}"/>
          </ac:spMkLst>
        </pc:spChg>
        <pc:spChg chg="add mod">
          <ac:chgData name="주 재빈" userId="69d41820709f03c0" providerId="LiveId" clId="{B305FCB3-1287-4AE4-A9C8-2348C4182B55}" dt="2022-11-02T04:23:34.468" v="494" actId="20577"/>
          <ac:spMkLst>
            <pc:docMk/>
            <pc:sldMk cId="2023875508" sldId="292"/>
            <ac:spMk id="12" creationId="{24E7BF1D-A13F-BF9A-5093-6AA754F0E89D}"/>
          </ac:spMkLst>
        </pc:spChg>
        <pc:spChg chg="mod">
          <ac:chgData name="주 재빈" userId="69d41820709f03c0" providerId="LiveId" clId="{B305FCB3-1287-4AE4-A9C8-2348C4182B55}" dt="2022-11-02T04:23:21.099" v="488" actId="1037"/>
          <ac:spMkLst>
            <pc:docMk/>
            <pc:sldMk cId="2023875508" sldId="292"/>
            <ac:spMk id="13" creationId="{41AB49BC-F59D-D7E9-21D8-02465F704001}"/>
          </ac:spMkLst>
        </pc:spChg>
        <pc:spChg chg="mod">
          <ac:chgData name="주 재빈" userId="69d41820709f03c0" providerId="LiveId" clId="{B305FCB3-1287-4AE4-A9C8-2348C4182B55}" dt="2022-11-02T04:21:25.061" v="337" actId="1076"/>
          <ac:spMkLst>
            <pc:docMk/>
            <pc:sldMk cId="2023875508" sldId="292"/>
            <ac:spMk id="980" creationId="{00000000-0000-0000-0000-000000000000}"/>
          </ac:spMkLst>
        </pc:spChg>
        <pc:grpChg chg="mod">
          <ac:chgData name="주 재빈" userId="69d41820709f03c0" providerId="LiveId" clId="{B305FCB3-1287-4AE4-A9C8-2348C4182B55}" dt="2022-11-02T04:23:21.099" v="488" actId="1037"/>
          <ac:grpSpMkLst>
            <pc:docMk/>
            <pc:sldMk cId="2023875508" sldId="292"/>
            <ac:grpSpMk id="8" creationId="{C53E8DEA-B50B-4C65-343F-EA33BD86CAF4}"/>
          </ac:grpSpMkLst>
        </pc:grpChg>
        <pc:grpChg chg="mod">
          <ac:chgData name="주 재빈" userId="69d41820709f03c0" providerId="LiveId" clId="{B305FCB3-1287-4AE4-A9C8-2348C4182B55}" dt="2022-11-02T04:23:21.099" v="488" actId="1037"/>
          <ac:grpSpMkLst>
            <pc:docMk/>
            <pc:sldMk cId="2023875508" sldId="292"/>
            <ac:grpSpMk id="14" creationId="{1A0331C9-B9A6-7120-38D8-1043176B2C5D}"/>
          </ac:grpSpMkLst>
        </pc:grpChg>
        <pc:picChg chg="add mod">
          <ac:chgData name="주 재빈" userId="69d41820709f03c0" providerId="LiveId" clId="{B305FCB3-1287-4AE4-A9C8-2348C4182B55}" dt="2022-11-02T04:23:21.099" v="488" actId="1037"/>
          <ac:picMkLst>
            <pc:docMk/>
            <pc:sldMk cId="2023875508" sldId="292"/>
            <ac:picMk id="2" creationId="{1A7594D5-ACD9-9576-7A3D-D67DFDC7E082}"/>
          </ac:picMkLst>
        </pc:picChg>
        <pc:picChg chg="mod">
          <ac:chgData name="주 재빈" userId="69d41820709f03c0" providerId="LiveId" clId="{B305FCB3-1287-4AE4-A9C8-2348C4182B55}" dt="2022-11-02T04:23:21.099" v="488" actId="1037"/>
          <ac:picMkLst>
            <pc:docMk/>
            <pc:sldMk cId="2023875508" sldId="292"/>
            <ac:picMk id="4" creationId="{530BDB4F-B889-4424-06D5-69729E0B6867}"/>
          </ac:picMkLst>
        </pc:picChg>
        <pc:picChg chg="add mod">
          <ac:chgData name="주 재빈" userId="69d41820709f03c0" providerId="LiveId" clId="{B305FCB3-1287-4AE4-A9C8-2348C4182B55}" dt="2022-11-02T04:23:21.099" v="488" actId="1037"/>
          <ac:picMkLst>
            <pc:docMk/>
            <pc:sldMk cId="2023875508" sldId="292"/>
            <ac:picMk id="5" creationId="{A17FFEC8-C46C-FA96-2595-5C51D5CDD40A}"/>
          </ac:picMkLst>
        </pc:picChg>
        <pc:picChg chg="mod">
          <ac:chgData name="주 재빈" userId="69d41820709f03c0" providerId="LiveId" clId="{B305FCB3-1287-4AE4-A9C8-2348C4182B55}" dt="2022-11-02T04:23:21.099" v="488" actId="1037"/>
          <ac:picMkLst>
            <pc:docMk/>
            <pc:sldMk cId="2023875508" sldId="292"/>
            <ac:picMk id="10" creationId="{E12A26A6-AD53-3746-463A-18D7D6348E97}"/>
          </ac:picMkLst>
        </pc:picChg>
        <pc:picChg chg="add mod">
          <ac:chgData name="주 재빈" userId="69d41820709f03c0" providerId="LiveId" clId="{B305FCB3-1287-4AE4-A9C8-2348C4182B55}" dt="2022-11-02T04:23:21.099" v="488" actId="1037"/>
          <ac:picMkLst>
            <pc:docMk/>
            <pc:sldMk cId="2023875508" sldId="292"/>
            <ac:picMk id="1026" creationId="{DF5FAFF2-FED5-FB90-1711-F13F27608F07}"/>
          </ac:picMkLst>
        </pc:picChg>
        <pc:picChg chg="add del mod">
          <ac:chgData name="주 재빈" userId="69d41820709f03c0" providerId="LiveId" clId="{B305FCB3-1287-4AE4-A9C8-2348C4182B55}" dt="2022-11-02T04:19:52.322" v="257"/>
          <ac:picMkLst>
            <pc:docMk/>
            <pc:sldMk cId="2023875508" sldId="292"/>
            <ac:picMk id="1028" creationId="{B100CC26-D842-B18B-CFC7-780F9C1DF50D}"/>
          </ac:picMkLst>
        </pc:picChg>
        <pc:picChg chg="add mod">
          <ac:chgData name="주 재빈" userId="69d41820709f03c0" providerId="LiveId" clId="{B305FCB3-1287-4AE4-A9C8-2348C4182B55}" dt="2022-11-02T04:23:21.099" v="488" actId="1037"/>
          <ac:picMkLst>
            <pc:docMk/>
            <pc:sldMk cId="2023875508" sldId="292"/>
            <ac:picMk id="1030" creationId="{30B47EFE-E74C-822E-55B3-BC9C3F064C51}"/>
          </ac:picMkLst>
        </pc:picChg>
        <pc:picChg chg="add del mod">
          <ac:chgData name="주 재빈" userId="69d41820709f03c0" providerId="LiveId" clId="{B305FCB3-1287-4AE4-A9C8-2348C4182B55}" dt="2022-11-02T04:21:08.565" v="329" actId="21"/>
          <ac:picMkLst>
            <pc:docMk/>
            <pc:sldMk cId="2023875508" sldId="292"/>
            <ac:picMk id="1032" creationId="{2B1ADFF8-6089-FE0F-4C40-759D5CC2CE60}"/>
          </ac:picMkLst>
        </pc:picChg>
        <pc:picChg chg="add del mod">
          <ac:chgData name="주 재빈" userId="69d41820709f03c0" providerId="LiveId" clId="{B305FCB3-1287-4AE4-A9C8-2348C4182B55}" dt="2022-11-02T04:21:08.565" v="329" actId="21"/>
          <ac:picMkLst>
            <pc:docMk/>
            <pc:sldMk cId="2023875508" sldId="292"/>
            <ac:picMk id="1034" creationId="{90A77803-B7F2-76BE-6464-E175DBC4E6BE}"/>
          </ac:picMkLst>
        </pc:picChg>
        <pc:cxnChg chg="add mod">
          <ac:chgData name="주 재빈" userId="69d41820709f03c0" providerId="LiveId" clId="{B305FCB3-1287-4AE4-A9C8-2348C4182B55}" dt="2022-11-02T04:21:53.480" v="351" actId="1037"/>
          <ac:cxnSpMkLst>
            <pc:docMk/>
            <pc:sldMk cId="2023875508" sldId="292"/>
            <ac:cxnSpMk id="11" creationId="{902A53DC-052D-55C9-AF31-4698A3B21A1A}"/>
          </ac:cxnSpMkLst>
        </pc:cxnChg>
      </pc:sldChg>
      <pc:sldChg chg="modSp mod modClrScheme chgLayout">
        <pc:chgData name="주 재빈" userId="69d41820709f03c0" providerId="LiveId" clId="{B305FCB3-1287-4AE4-A9C8-2348C4182B55}" dt="2022-11-02T04:14:09.092" v="126" actId="700"/>
        <pc:sldMkLst>
          <pc:docMk/>
          <pc:sldMk cId="3315696677" sldId="294"/>
        </pc:sldMkLst>
        <pc:spChg chg="mod ord">
          <ac:chgData name="주 재빈" userId="69d41820709f03c0" providerId="LiveId" clId="{B305FCB3-1287-4AE4-A9C8-2348C4182B55}" dt="2022-11-02T04:14:09.092" v="126" actId="700"/>
          <ac:spMkLst>
            <pc:docMk/>
            <pc:sldMk cId="3315696677" sldId="294"/>
            <ac:spMk id="3" creationId="{207ED515-EBC1-2B90-F622-5D37A2A3F0F0}"/>
          </ac:spMkLst>
        </pc:spChg>
        <pc:spChg chg="mod ord">
          <ac:chgData name="주 재빈" userId="69d41820709f03c0" providerId="LiveId" clId="{B305FCB3-1287-4AE4-A9C8-2348C4182B55}" dt="2022-11-02T04:14:09.092" v="126" actId="700"/>
          <ac:spMkLst>
            <pc:docMk/>
            <pc:sldMk cId="3315696677" sldId="294"/>
            <ac:spMk id="926" creationId="{00000000-0000-0000-0000-000000000000}"/>
          </ac:spMkLst>
        </pc:spChg>
        <pc:spChg chg="mod ord">
          <ac:chgData name="주 재빈" userId="69d41820709f03c0" providerId="LiveId" clId="{B305FCB3-1287-4AE4-A9C8-2348C4182B55}" dt="2022-11-02T04:14:09.092" v="126" actId="700"/>
          <ac:spMkLst>
            <pc:docMk/>
            <pc:sldMk cId="3315696677" sldId="294"/>
            <ac:spMk id="927" creationId="{00000000-0000-0000-0000-000000000000}"/>
          </ac:spMkLst>
        </pc:spChg>
      </pc:sldChg>
      <pc:sldChg chg="modSp mod modClrScheme chgLayout">
        <pc:chgData name="주 재빈" userId="69d41820709f03c0" providerId="LiveId" clId="{B305FCB3-1287-4AE4-A9C8-2348C4182B55}" dt="2022-11-02T04:14:35.081" v="128" actId="700"/>
        <pc:sldMkLst>
          <pc:docMk/>
          <pc:sldMk cId="2265642380" sldId="303"/>
        </pc:sldMkLst>
        <pc:spChg chg="mod ord">
          <ac:chgData name="주 재빈" userId="69d41820709f03c0" providerId="LiveId" clId="{B305FCB3-1287-4AE4-A9C8-2348C4182B55}" dt="2022-11-02T04:14:35.081" v="128" actId="700"/>
          <ac:spMkLst>
            <pc:docMk/>
            <pc:sldMk cId="2265642380" sldId="303"/>
            <ac:spMk id="3" creationId="{E9573A8F-B7AF-53A7-3A6B-746FDFDC69D8}"/>
          </ac:spMkLst>
        </pc:spChg>
        <pc:spChg chg="mod ord">
          <ac:chgData name="주 재빈" userId="69d41820709f03c0" providerId="LiveId" clId="{B305FCB3-1287-4AE4-A9C8-2348C4182B55}" dt="2022-11-02T04:14:35.081" v="128" actId="700"/>
          <ac:spMkLst>
            <pc:docMk/>
            <pc:sldMk cId="2265642380" sldId="303"/>
            <ac:spMk id="926" creationId="{00000000-0000-0000-0000-000000000000}"/>
          </ac:spMkLst>
        </pc:spChg>
        <pc:spChg chg="mod ord">
          <ac:chgData name="주 재빈" userId="69d41820709f03c0" providerId="LiveId" clId="{B305FCB3-1287-4AE4-A9C8-2348C4182B55}" dt="2022-11-02T04:14:35.081" v="128" actId="700"/>
          <ac:spMkLst>
            <pc:docMk/>
            <pc:sldMk cId="2265642380" sldId="303"/>
            <ac:spMk id="927" creationId="{00000000-0000-0000-0000-000000000000}"/>
          </ac:spMkLst>
        </pc:spChg>
      </pc:sldChg>
      <pc:sldChg chg="modSp mod modClrScheme chgLayout">
        <pc:chgData name="주 재빈" userId="69d41820709f03c0" providerId="LiveId" clId="{B305FCB3-1287-4AE4-A9C8-2348C4182B55}" dt="2022-11-02T04:14:35.081" v="128" actId="700"/>
        <pc:sldMkLst>
          <pc:docMk/>
          <pc:sldMk cId="63109899" sldId="304"/>
        </pc:sldMkLst>
        <pc:spChg chg="mod ord">
          <ac:chgData name="주 재빈" userId="69d41820709f03c0" providerId="LiveId" clId="{B305FCB3-1287-4AE4-A9C8-2348C4182B55}" dt="2022-11-02T04:14:35.081" v="128" actId="700"/>
          <ac:spMkLst>
            <pc:docMk/>
            <pc:sldMk cId="63109899" sldId="304"/>
            <ac:spMk id="3" creationId="{42719066-D71C-5F56-844A-53D43F8184A6}"/>
          </ac:spMkLst>
        </pc:spChg>
        <pc:spChg chg="mod ord">
          <ac:chgData name="주 재빈" userId="69d41820709f03c0" providerId="LiveId" clId="{B305FCB3-1287-4AE4-A9C8-2348C4182B55}" dt="2022-11-02T04:14:35.081" v="128" actId="700"/>
          <ac:spMkLst>
            <pc:docMk/>
            <pc:sldMk cId="63109899" sldId="304"/>
            <ac:spMk id="926" creationId="{00000000-0000-0000-0000-000000000000}"/>
          </ac:spMkLst>
        </pc:spChg>
        <pc:spChg chg="mod ord">
          <ac:chgData name="주 재빈" userId="69d41820709f03c0" providerId="LiveId" clId="{B305FCB3-1287-4AE4-A9C8-2348C4182B55}" dt="2022-11-02T04:14:35.081" v="128" actId="700"/>
          <ac:spMkLst>
            <pc:docMk/>
            <pc:sldMk cId="63109899" sldId="304"/>
            <ac:spMk id="927" creationId="{00000000-0000-0000-0000-000000000000}"/>
          </ac:spMkLst>
        </pc:spChg>
      </pc:sldChg>
      <pc:sldChg chg="modSp mod modClrScheme chgLayout">
        <pc:chgData name="주 재빈" userId="69d41820709f03c0" providerId="LiveId" clId="{B305FCB3-1287-4AE4-A9C8-2348C4182B55}" dt="2022-11-02T04:14:35.081" v="128" actId="700"/>
        <pc:sldMkLst>
          <pc:docMk/>
          <pc:sldMk cId="198466701" sldId="306"/>
        </pc:sldMkLst>
        <pc:spChg chg="mod ord">
          <ac:chgData name="주 재빈" userId="69d41820709f03c0" providerId="LiveId" clId="{B305FCB3-1287-4AE4-A9C8-2348C4182B55}" dt="2022-11-02T04:14:35.081" v="128" actId="700"/>
          <ac:spMkLst>
            <pc:docMk/>
            <pc:sldMk cId="198466701" sldId="306"/>
            <ac:spMk id="3" creationId="{854EF744-A2AE-D45E-43FB-CF6867A7D4A7}"/>
          </ac:spMkLst>
        </pc:spChg>
        <pc:spChg chg="mod ord">
          <ac:chgData name="주 재빈" userId="69d41820709f03c0" providerId="LiveId" clId="{B305FCB3-1287-4AE4-A9C8-2348C4182B55}" dt="2022-11-02T04:14:35.081" v="128" actId="700"/>
          <ac:spMkLst>
            <pc:docMk/>
            <pc:sldMk cId="198466701" sldId="306"/>
            <ac:spMk id="926" creationId="{00000000-0000-0000-0000-000000000000}"/>
          </ac:spMkLst>
        </pc:spChg>
        <pc:spChg chg="mod ord">
          <ac:chgData name="주 재빈" userId="69d41820709f03c0" providerId="LiveId" clId="{B305FCB3-1287-4AE4-A9C8-2348C4182B55}" dt="2022-11-02T04:14:35.081" v="128" actId="700"/>
          <ac:spMkLst>
            <pc:docMk/>
            <pc:sldMk cId="198466701" sldId="306"/>
            <ac:spMk id="927" creationId="{00000000-0000-0000-0000-000000000000}"/>
          </ac:spMkLst>
        </pc:spChg>
      </pc:sldChg>
      <pc:sldChg chg="modSp mod modClrScheme chgLayout">
        <pc:chgData name="주 재빈" userId="69d41820709f03c0" providerId="LiveId" clId="{B305FCB3-1287-4AE4-A9C8-2348C4182B55}" dt="2022-11-02T04:14:35.081" v="128" actId="700"/>
        <pc:sldMkLst>
          <pc:docMk/>
          <pc:sldMk cId="3892229096" sldId="309"/>
        </pc:sldMkLst>
        <pc:spChg chg="mod ord">
          <ac:chgData name="주 재빈" userId="69d41820709f03c0" providerId="LiveId" clId="{B305FCB3-1287-4AE4-A9C8-2348C4182B55}" dt="2022-11-02T04:14:35.081" v="128" actId="700"/>
          <ac:spMkLst>
            <pc:docMk/>
            <pc:sldMk cId="3892229096" sldId="309"/>
            <ac:spMk id="3" creationId="{6AF85A4A-2322-3AF6-A3D4-7D927F5422F6}"/>
          </ac:spMkLst>
        </pc:spChg>
        <pc:spChg chg="mod ord">
          <ac:chgData name="주 재빈" userId="69d41820709f03c0" providerId="LiveId" clId="{B305FCB3-1287-4AE4-A9C8-2348C4182B55}" dt="2022-11-02T04:14:35.081" v="128" actId="700"/>
          <ac:spMkLst>
            <pc:docMk/>
            <pc:sldMk cId="3892229096" sldId="309"/>
            <ac:spMk id="926" creationId="{00000000-0000-0000-0000-000000000000}"/>
          </ac:spMkLst>
        </pc:spChg>
        <pc:spChg chg="mod ord">
          <ac:chgData name="주 재빈" userId="69d41820709f03c0" providerId="LiveId" clId="{B305FCB3-1287-4AE4-A9C8-2348C4182B55}" dt="2022-11-02T04:14:35.081" v="128" actId="700"/>
          <ac:spMkLst>
            <pc:docMk/>
            <pc:sldMk cId="3892229096" sldId="309"/>
            <ac:spMk id="927" creationId="{00000000-0000-0000-0000-000000000000}"/>
          </ac:spMkLst>
        </pc:spChg>
      </pc:sldChg>
      <pc:sldChg chg="modSp mod modClrScheme chgLayout">
        <pc:chgData name="주 재빈" userId="69d41820709f03c0" providerId="LiveId" clId="{B305FCB3-1287-4AE4-A9C8-2348C4182B55}" dt="2022-11-02T04:14:59.806" v="153" actId="1036"/>
        <pc:sldMkLst>
          <pc:docMk/>
          <pc:sldMk cId="306572768" sldId="310"/>
        </pc:sldMkLst>
        <pc:spChg chg="mod ord">
          <ac:chgData name="주 재빈" userId="69d41820709f03c0" providerId="LiveId" clId="{B305FCB3-1287-4AE4-A9C8-2348C4182B55}" dt="2022-11-02T04:14:35.081" v="128" actId="700"/>
          <ac:spMkLst>
            <pc:docMk/>
            <pc:sldMk cId="306572768" sldId="310"/>
            <ac:spMk id="2" creationId="{BBBFAAF4-90C8-F702-913D-C3C5FF020916}"/>
          </ac:spMkLst>
        </pc:spChg>
        <pc:spChg chg="mod ord">
          <ac:chgData name="주 재빈" userId="69d41820709f03c0" providerId="LiveId" clId="{B305FCB3-1287-4AE4-A9C8-2348C4182B55}" dt="2022-11-02T04:14:59.806" v="153" actId="1036"/>
          <ac:spMkLst>
            <pc:docMk/>
            <pc:sldMk cId="306572768" sldId="310"/>
            <ac:spMk id="927" creationId="{00000000-0000-0000-0000-000000000000}"/>
          </ac:spMkLst>
        </pc:spChg>
        <pc:picChg chg="ord">
          <ac:chgData name="주 재빈" userId="69d41820709f03c0" providerId="LiveId" clId="{B305FCB3-1287-4AE4-A9C8-2348C4182B55}" dt="2022-11-02T04:14:52.657" v="129" actId="167"/>
          <ac:picMkLst>
            <pc:docMk/>
            <pc:sldMk cId="306572768" sldId="310"/>
            <ac:picMk id="8" creationId="{2A98AC64-2061-4620-D453-01F5247C4503}"/>
          </ac:picMkLst>
        </pc:picChg>
      </pc:sldChg>
      <pc:sldChg chg="modSp mod modClrScheme chgLayout">
        <pc:chgData name="주 재빈" userId="69d41820709f03c0" providerId="LiveId" clId="{B305FCB3-1287-4AE4-A9C8-2348C4182B55}" dt="2022-11-02T04:14:35.081" v="128" actId="700"/>
        <pc:sldMkLst>
          <pc:docMk/>
          <pc:sldMk cId="2178336917" sldId="312"/>
        </pc:sldMkLst>
        <pc:spChg chg="mod ord">
          <ac:chgData name="주 재빈" userId="69d41820709f03c0" providerId="LiveId" clId="{B305FCB3-1287-4AE4-A9C8-2348C4182B55}" dt="2022-11-02T04:14:35.081" v="128" actId="700"/>
          <ac:spMkLst>
            <pc:docMk/>
            <pc:sldMk cId="2178336917" sldId="312"/>
            <ac:spMk id="3" creationId="{8DD004D9-2944-6F8C-94FC-18E65C4C0F0D}"/>
          </ac:spMkLst>
        </pc:spChg>
        <pc:spChg chg="mod ord">
          <ac:chgData name="주 재빈" userId="69d41820709f03c0" providerId="LiveId" clId="{B305FCB3-1287-4AE4-A9C8-2348C4182B55}" dt="2022-11-02T04:14:35.081" v="128" actId="700"/>
          <ac:spMkLst>
            <pc:docMk/>
            <pc:sldMk cId="2178336917" sldId="312"/>
            <ac:spMk id="926" creationId="{00000000-0000-0000-0000-000000000000}"/>
          </ac:spMkLst>
        </pc:spChg>
        <pc:spChg chg="mod ord">
          <ac:chgData name="주 재빈" userId="69d41820709f03c0" providerId="LiveId" clId="{B305FCB3-1287-4AE4-A9C8-2348C4182B55}" dt="2022-11-02T04:14:35.081" v="128" actId="700"/>
          <ac:spMkLst>
            <pc:docMk/>
            <pc:sldMk cId="2178336917" sldId="312"/>
            <ac:spMk id="927" creationId="{00000000-0000-0000-0000-000000000000}"/>
          </ac:spMkLst>
        </pc:spChg>
      </pc:sldChg>
      <pc:sldChg chg="modSp mod modClrScheme chgLayout">
        <pc:chgData name="주 재빈" userId="69d41820709f03c0" providerId="LiveId" clId="{B305FCB3-1287-4AE4-A9C8-2348C4182B55}" dt="2022-11-02T04:14:35.081" v="128" actId="700"/>
        <pc:sldMkLst>
          <pc:docMk/>
          <pc:sldMk cId="2323294528" sldId="313"/>
        </pc:sldMkLst>
        <pc:spChg chg="mod ord">
          <ac:chgData name="주 재빈" userId="69d41820709f03c0" providerId="LiveId" clId="{B305FCB3-1287-4AE4-A9C8-2348C4182B55}" dt="2022-11-02T04:14:35.081" v="128" actId="700"/>
          <ac:spMkLst>
            <pc:docMk/>
            <pc:sldMk cId="2323294528" sldId="313"/>
            <ac:spMk id="3" creationId="{755689FE-6793-C2BB-00BB-048C527AF348}"/>
          </ac:spMkLst>
        </pc:spChg>
        <pc:spChg chg="mod ord">
          <ac:chgData name="주 재빈" userId="69d41820709f03c0" providerId="LiveId" clId="{B305FCB3-1287-4AE4-A9C8-2348C4182B55}" dt="2022-11-02T04:14:35.081" v="128" actId="700"/>
          <ac:spMkLst>
            <pc:docMk/>
            <pc:sldMk cId="2323294528" sldId="313"/>
            <ac:spMk id="927" creationId="{00000000-0000-0000-0000-000000000000}"/>
          </ac:spMkLst>
        </pc:spChg>
      </pc:sldChg>
      <pc:sldChg chg="del">
        <pc:chgData name="주 재빈" userId="69d41820709f03c0" providerId="LiveId" clId="{B305FCB3-1287-4AE4-A9C8-2348C4182B55}" dt="2022-11-02T04:13:44.558" v="86" actId="47"/>
        <pc:sldMkLst>
          <pc:docMk/>
          <pc:sldMk cId="3542610575" sldId="316"/>
        </pc:sldMkLst>
      </pc:sldChg>
      <pc:sldChg chg="modSp mod modClrScheme chgLayout">
        <pc:chgData name="주 재빈" userId="69d41820709f03c0" providerId="LiveId" clId="{B305FCB3-1287-4AE4-A9C8-2348C4182B55}" dt="2022-11-02T04:18:04.306" v="248" actId="1036"/>
        <pc:sldMkLst>
          <pc:docMk/>
          <pc:sldMk cId="581787130" sldId="319"/>
        </pc:sldMkLst>
        <pc:spChg chg="mod ord">
          <ac:chgData name="주 재빈" userId="69d41820709f03c0" providerId="LiveId" clId="{B305FCB3-1287-4AE4-A9C8-2348C4182B55}" dt="2022-11-02T04:15:38.572" v="191" actId="20577"/>
          <ac:spMkLst>
            <pc:docMk/>
            <pc:sldMk cId="581787130" sldId="319"/>
            <ac:spMk id="2" creationId="{B9E22F87-66F9-4728-ACD0-3FA2329844C3}"/>
          </ac:spMkLst>
        </pc:spChg>
        <pc:spChg chg="mod">
          <ac:chgData name="주 재빈" userId="69d41820709f03c0" providerId="LiveId" clId="{B305FCB3-1287-4AE4-A9C8-2348C4182B55}" dt="2022-11-02T04:17:38.921" v="234" actId="20577"/>
          <ac:spMkLst>
            <pc:docMk/>
            <pc:sldMk cId="581787130" sldId="319"/>
            <ac:spMk id="22" creationId="{9278A78B-0CBB-9DBF-AE41-C7CE46D5AF64}"/>
          </ac:spMkLst>
        </pc:spChg>
        <pc:spChg chg="mod">
          <ac:chgData name="주 재빈" userId="69d41820709f03c0" providerId="LiveId" clId="{B305FCB3-1287-4AE4-A9C8-2348C4182B55}" dt="2022-11-02T04:17:44.450" v="237" actId="1076"/>
          <ac:spMkLst>
            <pc:docMk/>
            <pc:sldMk cId="581787130" sldId="319"/>
            <ac:spMk id="25" creationId="{988C2607-44EB-F792-FF68-C07354B327B7}"/>
          </ac:spMkLst>
        </pc:spChg>
        <pc:spChg chg="mod">
          <ac:chgData name="주 재빈" userId="69d41820709f03c0" providerId="LiveId" clId="{B305FCB3-1287-4AE4-A9C8-2348C4182B55}" dt="2022-11-02T04:18:04.306" v="248" actId="1036"/>
          <ac:spMkLst>
            <pc:docMk/>
            <pc:sldMk cId="581787130" sldId="319"/>
            <ac:spMk id="28" creationId="{469E8B5D-3A33-051F-4A57-F0A32675FE03}"/>
          </ac:spMkLst>
        </pc:spChg>
        <pc:spChg chg="mod">
          <ac:chgData name="주 재빈" userId="69d41820709f03c0" providerId="LiveId" clId="{B305FCB3-1287-4AE4-A9C8-2348C4182B55}" dt="2022-11-02T04:17:53.101" v="241" actId="1076"/>
          <ac:spMkLst>
            <pc:docMk/>
            <pc:sldMk cId="581787130" sldId="319"/>
            <ac:spMk id="30" creationId="{52E83862-2116-20EC-0516-616BDF54EC63}"/>
          </ac:spMkLst>
        </pc:spChg>
        <pc:spChg chg="mod">
          <ac:chgData name="주 재빈" userId="69d41820709f03c0" providerId="LiveId" clId="{B305FCB3-1287-4AE4-A9C8-2348C4182B55}" dt="2022-11-02T04:17:59.341" v="243" actId="1076"/>
          <ac:spMkLst>
            <pc:docMk/>
            <pc:sldMk cId="581787130" sldId="319"/>
            <ac:spMk id="32" creationId="{109203BB-F5AE-A9A5-D0D4-F1DF411D30FF}"/>
          </ac:spMkLst>
        </pc:spChg>
        <pc:spChg chg="mod ord">
          <ac:chgData name="주 재빈" userId="69d41820709f03c0" providerId="LiveId" clId="{B305FCB3-1287-4AE4-A9C8-2348C4182B55}" dt="2022-11-02T04:16:59.858" v="224" actId="1038"/>
          <ac:spMkLst>
            <pc:docMk/>
            <pc:sldMk cId="581787130" sldId="319"/>
            <ac:spMk id="927" creationId="{00000000-0000-0000-0000-000000000000}"/>
          </ac:spMkLst>
        </pc:spChg>
        <pc:picChg chg="mod">
          <ac:chgData name="주 재빈" userId="69d41820709f03c0" providerId="LiveId" clId="{B305FCB3-1287-4AE4-A9C8-2348C4182B55}" dt="2022-11-02T04:17:16.250" v="225" actId="2711"/>
          <ac:picMkLst>
            <pc:docMk/>
            <pc:sldMk cId="581787130" sldId="319"/>
            <ac:picMk id="23" creationId="{56B1314D-85F7-7383-64F3-6B25401A5527}"/>
          </ac:picMkLst>
        </pc:picChg>
        <pc:picChg chg="mod">
          <ac:chgData name="주 재빈" userId="69d41820709f03c0" providerId="LiveId" clId="{B305FCB3-1287-4AE4-A9C8-2348C4182B55}" dt="2022-11-02T04:17:16.250" v="225" actId="2711"/>
          <ac:picMkLst>
            <pc:docMk/>
            <pc:sldMk cId="581787130" sldId="319"/>
            <ac:picMk id="24" creationId="{9032FB5F-C673-86C0-17CC-97DA1E9FAEA3}"/>
          </ac:picMkLst>
        </pc:picChg>
        <pc:picChg chg="mod">
          <ac:chgData name="주 재빈" userId="69d41820709f03c0" providerId="LiveId" clId="{B305FCB3-1287-4AE4-A9C8-2348C4182B55}" dt="2022-11-02T04:17:16.250" v="225" actId="2711"/>
          <ac:picMkLst>
            <pc:docMk/>
            <pc:sldMk cId="581787130" sldId="319"/>
            <ac:picMk id="27" creationId="{A81ED8DF-54A0-A715-F58F-C014BB3F1A68}"/>
          </ac:picMkLst>
        </pc:picChg>
        <pc:picChg chg="mod">
          <ac:chgData name="주 재빈" userId="69d41820709f03c0" providerId="LiveId" clId="{B305FCB3-1287-4AE4-A9C8-2348C4182B55}" dt="2022-11-02T04:17:16.250" v="225" actId="2711"/>
          <ac:picMkLst>
            <pc:docMk/>
            <pc:sldMk cId="581787130" sldId="319"/>
            <ac:picMk id="29" creationId="{42762015-7393-DA8D-3542-136E9D4225DD}"/>
          </ac:picMkLst>
        </pc:picChg>
        <pc:picChg chg="mod">
          <ac:chgData name="주 재빈" userId="69d41820709f03c0" providerId="LiveId" clId="{B305FCB3-1287-4AE4-A9C8-2348C4182B55}" dt="2022-11-02T04:17:16.250" v="225" actId="2711"/>
          <ac:picMkLst>
            <pc:docMk/>
            <pc:sldMk cId="581787130" sldId="319"/>
            <ac:picMk id="31" creationId="{43D42EE2-28A3-6468-5C97-4550FC6EBC6A}"/>
          </ac:picMkLst>
        </pc:picChg>
        <pc:picChg chg="mod">
          <ac:chgData name="주 재빈" userId="69d41820709f03c0" providerId="LiveId" clId="{B305FCB3-1287-4AE4-A9C8-2348C4182B55}" dt="2022-11-02T04:16:48.953" v="209" actId="1582"/>
          <ac:picMkLst>
            <pc:docMk/>
            <pc:sldMk cId="581787130" sldId="319"/>
            <ac:picMk id="35" creationId="{B6ADC58E-BDBB-C88A-4600-9D5A062809F1}"/>
          </ac:picMkLst>
        </pc:picChg>
      </pc:sldChg>
      <pc:sldChg chg="modSp mod modClrScheme chgLayout">
        <pc:chgData name="주 재빈" userId="69d41820709f03c0" providerId="LiveId" clId="{B305FCB3-1287-4AE4-A9C8-2348C4182B55}" dt="2022-11-02T04:13:07.145" v="23" actId="255"/>
        <pc:sldMkLst>
          <pc:docMk/>
          <pc:sldMk cId="2023647045" sldId="320"/>
        </pc:sldMkLst>
        <pc:spChg chg="mod ord">
          <ac:chgData name="주 재빈" userId="69d41820709f03c0" providerId="LiveId" clId="{B305FCB3-1287-4AE4-A9C8-2348C4182B55}" dt="2022-11-02T04:12:58.024" v="22" actId="700"/>
          <ac:spMkLst>
            <pc:docMk/>
            <pc:sldMk cId="2023647045" sldId="320"/>
            <ac:spMk id="2" creationId="{CFCC990E-F59B-BA28-10AB-52D286214843}"/>
          </ac:spMkLst>
        </pc:spChg>
        <pc:spChg chg="mod ord">
          <ac:chgData name="주 재빈" userId="69d41820709f03c0" providerId="LiveId" clId="{B305FCB3-1287-4AE4-A9C8-2348C4182B55}" dt="2022-11-02T04:13:07.145" v="23" actId="255"/>
          <ac:spMkLst>
            <pc:docMk/>
            <pc:sldMk cId="2023647045" sldId="320"/>
            <ac:spMk id="927" creationId="{00000000-0000-0000-0000-000000000000}"/>
          </ac:spMkLst>
        </pc:spChg>
      </pc:sldChg>
      <pc:sldChg chg="modSp mod">
        <pc:chgData name="주 재빈" userId="69d41820709f03c0" providerId="LiveId" clId="{B305FCB3-1287-4AE4-A9C8-2348C4182B55}" dt="2022-11-02T04:24:39.786" v="507" actId="20577"/>
        <pc:sldMkLst>
          <pc:docMk/>
          <pc:sldMk cId="3882786114" sldId="330"/>
        </pc:sldMkLst>
        <pc:spChg chg="mod">
          <ac:chgData name="주 재빈" userId="69d41820709f03c0" providerId="LiveId" clId="{B305FCB3-1287-4AE4-A9C8-2348C4182B55}" dt="2022-11-02T04:24:39.786" v="507" actId="20577"/>
          <ac:spMkLst>
            <pc:docMk/>
            <pc:sldMk cId="3882786114" sldId="330"/>
            <ac:spMk id="15" creationId="{3DF19B9D-36D0-55D6-63C4-DA6DACCA97CD}"/>
          </ac:spMkLst>
        </pc:spChg>
      </pc:sldChg>
      <pc:sldChg chg="modSp mod">
        <pc:chgData name="주 재빈" userId="69d41820709f03c0" providerId="LiveId" clId="{B305FCB3-1287-4AE4-A9C8-2348C4182B55}" dt="2022-11-02T04:25:38.788" v="522" actId="208"/>
        <pc:sldMkLst>
          <pc:docMk/>
          <pc:sldMk cId="1038523006" sldId="331"/>
        </pc:sldMkLst>
        <pc:spChg chg="mod">
          <ac:chgData name="주 재빈" userId="69d41820709f03c0" providerId="LiveId" clId="{B305FCB3-1287-4AE4-A9C8-2348C4182B55}" dt="2022-11-02T04:25:38.788" v="522" actId="208"/>
          <ac:spMkLst>
            <pc:docMk/>
            <pc:sldMk cId="1038523006" sldId="331"/>
            <ac:spMk id="8" creationId="{17E58849-174D-7965-0A87-BEFFBCCDE2D6}"/>
          </ac:spMkLst>
        </pc:spChg>
      </pc:sldChg>
      <pc:sldChg chg="modSp mod">
        <pc:chgData name="주 재빈" userId="69d41820709f03c0" providerId="LiveId" clId="{B305FCB3-1287-4AE4-A9C8-2348C4182B55}" dt="2022-11-02T04:25:25.443" v="520" actId="1076"/>
        <pc:sldMkLst>
          <pc:docMk/>
          <pc:sldMk cId="2850721577" sldId="337"/>
        </pc:sldMkLst>
        <pc:spChg chg="mod">
          <ac:chgData name="주 재빈" userId="69d41820709f03c0" providerId="LiveId" clId="{B305FCB3-1287-4AE4-A9C8-2348C4182B55}" dt="2022-11-02T04:25:04.941" v="517" actId="20577"/>
          <ac:spMkLst>
            <pc:docMk/>
            <pc:sldMk cId="2850721577" sldId="337"/>
            <ac:spMk id="3" creationId="{5F1C35D6-9B04-59C3-A87C-AC749C4D6C96}"/>
          </ac:spMkLst>
        </pc:spChg>
        <pc:spChg chg="mod">
          <ac:chgData name="주 재빈" userId="69d41820709f03c0" providerId="LiveId" clId="{B305FCB3-1287-4AE4-A9C8-2348C4182B55}" dt="2022-11-02T04:25:25.443" v="520" actId="1076"/>
          <ac:spMkLst>
            <pc:docMk/>
            <pc:sldMk cId="2850721577" sldId="337"/>
            <ac:spMk id="6" creationId="{9FBB87BA-D2DE-9F73-4DF3-6A39C4935EC1}"/>
          </ac:spMkLst>
        </pc:spChg>
      </pc:sldChg>
      <pc:sldChg chg="modSp add mod">
        <pc:chgData name="주 재빈" userId="69d41820709f03c0" providerId="LiveId" clId="{B305FCB3-1287-4AE4-A9C8-2348C4182B55}" dt="2022-11-02T04:13:38.785" v="85" actId="20577"/>
        <pc:sldMkLst>
          <pc:docMk/>
          <pc:sldMk cId="2578976043" sldId="372"/>
        </pc:sldMkLst>
        <pc:spChg chg="mod">
          <ac:chgData name="주 재빈" userId="69d41820709f03c0" providerId="LiveId" clId="{B305FCB3-1287-4AE4-A9C8-2348C4182B55}" dt="2022-11-02T04:13:38.785" v="85" actId="20577"/>
          <ac:spMkLst>
            <pc:docMk/>
            <pc:sldMk cId="2578976043" sldId="372"/>
            <ac:spMk id="927" creationId="{00000000-0000-0000-0000-000000000000}"/>
          </ac:spMkLst>
        </pc:spChg>
      </pc:sldChg>
      <pc:sldChg chg="modSp add mod">
        <pc:chgData name="주 재빈" userId="69d41820709f03c0" providerId="LiveId" clId="{B305FCB3-1287-4AE4-A9C8-2348C4182B55}" dt="2022-11-02T04:13:50.602" v="124"/>
        <pc:sldMkLst>
          <pc:docMk/>
          <pc:sldMk cId="3960790485" sldId="373"/>
        </pc:sldMkLst>
        <pc:spChg chg="mod">
          <ac:chgData name="주 재빈" userId="69d41820709f03c0" providerId="LiveId" clId="{B305FCB3-1287-4AE4-A9C8-2348C4182B55}" dt="2022-11-02T04:13:50.602" v="124"/>
          <ac:spMkLst>
            <pc:docMk/>
            <pc:sldMk cId="3960790485" sldId="373"/>
            <ac:spMk id="927" creationId="{00000000-0000-0000-0000-000000000000}"/>
          </ac:spMkLst>
        </pc:spChg>
      </pc:sldChg>
      <pc:sldChg chg="add del">
        <pc:chgData name="주 재빈" userId="69d41820709f03c0" providerId="LiveId" clId="{B305FCB3-1287-4AE4-A9C8-2348C4182B55}" dt="2022-11-02T04:15:03.086" v="155" actId="47"/>
        <pc:sldMkLst>
          <pc:docMk/>
          <pc:sldMk cId="2244054021" sldId="374"/>
        </pc:sldMkLst>
      </pc:sldChg>
      <pc:sldMasterChg chg="modSldLayout">
        <pc:chgData name="주 재빈" userId="69d41820709f03c0" providerId="LiveId" clId="{B305FCB3-1287-4AE4-A9C8-2348C4182B55}" dt="2022-11-02T04:11:46.083" v="19" actId="20577"/>
        <pc:sldMasterMkLst>
          <pc:docMk/>
          <pc:sldMasterMk cId="0" sldId="2147483662"/>
        </pc:sldMasterMkLst>
        <pc:sldLayoutChg chg="modSp mod">
          <pc:chgData name="주 재빈" userId="69d41820709f03c0" providerId="LiveId" clId="{B305FCB3-1287-4AE4-A9C8-2348C4182B55}" dt="2022-11-02T04:11:15.665" v="3" actId="20577"/>
          <pc:sldLayoutMkLst>
            <pc:docMk/>
            <pc:sldMasterMk cId="0" sldId="2147483662"/>
            <pc:sldLayoutMk cId="0" sldId="2147483649"/>
          </pc:sldLayoutMkLst>
          <pc:spChg chg="mod">
            <ac:chgData name="주 재빈" userId="69d41820709f03c0" providerId="LiveId" clId="{B305FCB3-1287-4AE4-A9C8-2348C4182B55}" dt="2022-11-02T04:11:15.665" v="3" actId="20577"/>
            <ac:spMkLst>
              <pc:docMk/>
              <pc:sldMasterMk cId="0" sldId="2147483662"/>
              <pc:sldLayoutMk cId="0" sldId="2147483649"/>
              <ac:spMk id="2" creationId="{84E9FD87-08C9-75A6-A4E1-52332130D0A4}"/>
            </ac:spMkLst>
          </pc:spChg>
        </pc:sldLayoutChg>
        <pc:sldLayoutChg chg="modSp mod">
          <pc:chgData name="주 재빈" userId="69d41820709f03c0" providerId="LiveId" clId="{B305FCB3-1287-4AE4-A9C8-2348C4182B55}" dt="2022-11-02T04:11:19.055" v="5" actId="20577"/>
          <pc:sldLayoutMkLst>
            <pc:docMk/>
            <pc:sldMasterMk cId="0" sldId="2147483662"/>
            <pc:sldLayoutMk cId="0" sldId="2147483651"/>
          </pc:sldLayoutMkLst>
          <pc:spChg chg="mod">
            <ac:chgData name="주 재빈" userId="69d41820709f03c0" providerId="LiveId" clId="{B305FCB3-1287-4AE4-A9C8-2348C4182B55}" dt="2022-11-02T04:11:19.055" v="5" actId="20577"/>
            <ac:spMkLst>
              <pc:docMk/>
              <pc:sldMasterMk cId="0" sldId="2147483662"/>
              <pc:sldLayoutMk cId="0" sldId="2147483651"/>
              <ac:spMk id="2" creationId="{9B7B82C7-7C76-6A38-0DD8-2EC6EE3F07B9}"/>
            </ac:spMkLst>
          </pc:spChg>
        </pc:sldLayoutChg>
        <pc:sldLayoutChg chg="modSp mod">
          <pc:chgData name="주 재빈" userId="69d41820709f03c0" providerId="LiveId" clId="{B305FCB3-1287-4AE4-A9C8-2348C4182B55}" dt="2022-11-02T04:11:24.367" v="7" actId="20577"/>
          <pc:sldLayoutMkLst>
            <pc:docMk/>
            <pc:sldMasterMk cId="0" sldId="2147483662"/>
            <pc:sldLayoutMk cId="0" sldId="2147483653"/>
          </pc:sldLayoutMkLst>
          <pc:spChg chg="mod">
            <ac:chgData name="주 재빈" userId="69d41820709f03c0" providerId="LiveId" clId="{B305FCB3-1287-4AE4-A9C8-2348C4182B55}" dt="2022-11-02T04:11:24.367" v="7" actId="20577"/>
            <ac:spMkLst>
              <pc:docMk/>
              <pc:sldMasterMk cId="0" sldId="2147483662"/>
              <pc:sldLayoutMk cId="0" sldId="2147483653"/>
              <ac:spMk id="4" creationId="{7D1B2A82-F543-8CED-19A6-296F672ACF3B}"/>
            </ac:spMkLst>
          </pc:spChg>
        </pc:sldLayoutChg>
        <pc:sldLayoutChg chg="modSp mod">
          <pc:chgData name="주 재빈" userId="69d41820709f03c0" providerId="LiveId" clId="{B305FCB3-1287-4AE4-A9C8-2348C4182B55}" dt="2022-11-02T04:11:28.994" v="9" actId="20577"/>
          <pc:sldLayoutMkLst>
            <pc:docMk/>
            <pc:sldMasterMk cId="0" sldId="2147483662"/>
            <pc:sldLayoutMk cId="0" sldId="2147483654"/>
          </pc:sldLayoutMkLst>
          <pc:spChg chg="mod">
            <ac:chgData name="주 재빈" userId="69d41820709f03c0" providerId="LiveId" clId="{B305FCB3-1287-4AE4-A9C8-2348C4182B55}" dt="2022-11-02T04:11:28.994" v="9" actId="20577"/>
            <ac:spMkLst>
              <pc:docMk/>
              <pc:sldMasterMk cId="0" sldId="2147483662"/>
              <pc:sldLayoutMk cId="0" sldId="2147483654"/>
              <ac:spMk id="2" creationId="{43EAC50E-0772-8540-9EB6-ECC612A207AC}"/>
            </ac:spMkLst>
          </pc:spChg>
        </pc:sldLayoutChg>
        <pc:sldLayoutChg chg="modSp mod">
          <pc:chgData name="주 재빈" userId="69d41820709f03c0" providerId="LiveId" clId="{B305FCB3-1287-4AE4-A9C8-2348C4182B55}" dt="2022-11-02T04:11:31.490" v="11" actId="20577"/>
          <pc:sldLayoutMkLst>
            <pc:docMk/>
            <pc:sldMasterMk cId="0" sldId="2147483662"/>
            <pc:sldLayoutMk cId="0" sldId="2147483655"/>
          </pc:sldLayoutMkLst>
          <pc:spChg chg="mod">
            <ac:chgData name="주 재빈" userId="69d41820709f03c0" providerId="LiveId" clId="{B305FCB3-1287-4AE4-A9C8-2348C4182B55}" dt="2022-11-02T04:11:31.490" v="11" actId="20577"/>
            <ac:spMkLst>
              <pc:docMk/>
              <pc:sldMasterMk cId="0" sldId="2147483662"/>
              <pc:sldLayoutMk cId="0" sldId="2147483655"/>
              <ac:spMk id="2" creationId="{126AE96D-582B-D745-BDDE-96F8243D2BA4}"/>
            </ac:spMkLst>
          </pc:spChg>
        </pc:sldLayoutChg>
        <pc:sldLayoutChg chg="modSp mod">
          <pc:chgData name="주 재빈" userId="69d41820709f03c0" providerId="LiveId" clId="{B305FCB3-1287-4AE4-A9C8-2348C4182B55}" dt="2022-11-02T04:11:34.586" v="13" actId="20577"/>
          <pc:sldLayoutMkLst>
            <pc:docMk/>
            <pc:sldMasterMk cId="0" sldId="2147483662"/>
            <pc:sldLayoutMk cId="0" sldId="2147483656"/>
          </pc:sldLayoutMkLst>
          <pc:spChg chg="mod">
            <ac:chgData name="주 재빈" userId="69d41820709f03c0" providerId="LiveId" clId="{B305FCB3-1287-4AE4-A9C8-2348C4182B55}" dt="2022-11-02T04:11:34.586" v="13" actId="20577"/>
            <ac:spMkLst>
              <pc:docMk/>
              <pc:sldMasterMk cId="0" sldId="2147483662"/>
              <pc:sldLayoutMk cId="0" sldId="2147483656"/>
              <ac:spMk id="2" creationId="{B7DBA379-8B7B-2A4E-6CA5-57A222552F95}"/>
            </ac:spMkLst>
          </pc:spChg>
        </pc:sldLayoutChg>
        <pc:sldLayoutChg chg="modSp mod">
          <pc:chgData name="주 재빈" userId="69d41820709f03c0" providerId="LiveId" clId="{B305FCB3-1287-4AE4-A9C8-2348C4182B55}" dt="2022-11-02T04:11:37.135" v="15" actId="20577"/>
          <pc:sldLayoutMkLst>
            <pc:docMk/>
            <pc:sldMasterMk cId="0" sldId="2147483662"/>
            <pc:sldLayoutMk cId="0" sldId="2147483657"/>
          </pc:sldLayoutMkLst>
          <pc:spChg chg="mod">
            <ac:chgData name="주 재빈" userId="69d41820709f03c0" providerId="LiveId" clId="{B305FCB3-1287-4AE4-A9C8-2348C4182B55}" dt="2022-11-02T04:11:37.135" v="15" actId="20577"/>
            <ac:spMkLst>
              <pc:docMk/>
              <pc:sldMasterMk cId="0" sldId="2147483662"/>
              <pc:sldLayoutMk cId="0" sldId="2147483657"/>
              <ac:spMk id="2" creationId="{F6DCE329-D35B-0974-E29E-5D5AFE068D71}"/>
            </ac:spMkLst>
          </pc:spChg>
        </pc:sldLayoutChg>
        <pc:sldLayoutChg chg="modSp mod">
          <pc:chgData name="주 재빈" userId="69d41820709f03c0" providerId="LiveId" clId="{B305FCB3-1287-4AE4-A9C8-2348C4182B55}" dt="2022-11-02T04:11:39.807" v="17" actId="20577"/>
          <pc:sldLayoutMkLst>
            <pc:docMk/>
            <pc:sldMasterMk cId="0" sldId="2147483662"/>
            <pc:sldLayoutMk cId="0" sldId="2147483658"/>
          </pc:sldLayoutMkLst>
          <pc:spChg chg="mod">
            <ac:chgData name="주 재빈" userId="69d41820709f03c0" providerId="LiveId" clId="{B305FCB3-1287-4AE4-A9C8-2348C4182B55}" dt="2022-11-02T04:11:39.807" v="17" actId="20577"/>
            <ac:spMkLst>
              <pc:docMk/>
              <pc:sldMasterMk cId="0" sldId="2147483662"/>
              <pc:sldLayoutMk cId="0" sldId="2147483658"/>
              <ac:spMk id="2" creationId="{F70AC828-7D60-D420-AA28-182819BBBCD4}"/>
            </ac:spMkLst>
          </pc:spChg>
        </pc:sldLayoutChg>
        <pc:sldLayoutChg chg="modSp mod">
          <pc:chgData name="주 재빈" userId="69d41820709f03c0" providerId="LiveId" clId="{B305FCB3-1287-4AE4-A9C8-2348C4182B55}" dt="2022-11-02T04:11:02.074" v="1" actId="20577"/>
          <pc:sldLayoutMkLst>
            <pc:docMk/>
            <pc:sldMasterMk cId="0" sldId="2147483662"/>
            <pc:sldLayoutMk cId="1484060668" sldId="2147483664"/>
          </pc:sldLayoutMkLst>
          <pc:spChg chg="mod">
            <ac:chgData name="주 재빈" userId="69d41820709f03c0" providerId="LiveId" clId="{B305FCB3-1287-4AE4-A9C8-2348C4182B55}" dt="2022-11-02T04:11:02.074" v="1" actId="20577"/>
            <ac:spMkLst>
              <pc:docMk/>
              <pc:sldMasterMk cId="0" sldId="2147483662"/>
              <pc:sldLayoutMk cId="1484060668" sldId="2147483664"/>
              <ac:spMk id="2" creationId="{50E550A5-40E1-6B13-2ECA-8D0661ABDBC6}"/>
            </ac:spMkLst>
          </pc:spChg>
        </pc:sldLayoutChg>
        <pc:sldLayoutChg chg="modSp mod">
          <pc:chgData name="주 재빈" userId="69d41820709f03c0" providerId="LiveId" clId="{B305FCB3-1287-4AE4-A9C8-2348C4182B55}" dt="2022-11-02T04:11:46.083" v="19" actId="20577"/>
          <pc:sldLayoutMkLst>
            <pc:docMk/>
            <pc:sldMasterMk cId="0" sldId="2147483662"/>
            <pc:sldLayoutMk cId="2516914345" sldId="2147483665"/>
          </pc:sldLayoutMkLst>
          <pc:spChg chg="mod">
            <ac:chgData name="주 재빈" userId="69d41820709f03c0" providerId="LiveId" clId="{B305FCB3-1287-4AE4-A9C8-2348C4182B55}" dt="2022-11-02T04:11:46.083" v="19" actId="20577"/>
            <ac:spMkLst>
              <pc:docMk/>
              <pc:sldMasterMk cId="0" sldId="2147483662"/>
              <pc:sldLayoutMk cId="2516914345" sldId="2147483665"/>
              <ac:spMk id="2" creationId="{2C0D95CE-BD4E-A054-FF1E-7331BDEC9484}"/>
            </ac:spMkLst>
          </pc:spChg>
        </pc:sldLayoutChg>
      </pc:sldMasterChg>
      <pc:sldMasterChg chg="modSldLayout">
        <pc:chgData name="주 재빈" userId="69d41820709f03c0" providerId="LiveId" clId="{B305FCB3-1287-4AE4-A9C8-2348C4182B55}" dt="2022-11-02T04:11:50.984" v="21" actId="20577"/>
        <pc:sldMasterMkLst>
          <pc:docMk/>
          <pc:sldMasterMk cId="0" sldId="2147483663"/>
        </pc:sldMasterMkLst>
        <pc:sldLayoutChg chg="modSp mod">
          <pc:chgData name="주 재빈" userId="69d41820709f03c0" providerId="LiveId" clId="{B305FCB3-1287-4AE4-A9C8-2348C4182B55}" dt="2022-11-02T04:11:50.984" v="21" actId="20577"/>
          <pc:sldLayoutMkLst>
            <pc:docMk/>
            <pc:sldMasterMk cId="0" sldId="2147483663"/>
            <pc:sldLayoutMk cId="0" sldId="2147483661"/>
          </pc:sldLayoutMkLst>
          <pc:spChg chg="mod">
            <ac:chgData name="주 재빈" userId="69d41820709f03c0" providerId="LiveId" clId="{B305FCB3-1287-4AE4-A9C8-2348C4182B55}" dt="2022-11-02T04:11:50.984" v="21" actId="20577"/>
            <ac:spMkLst>
              <pc:docMk/>
              <pc:sldMasterMk cId="0" sldId="2147483663"/>
              <pc:sldLayoutMk cId="0" sldId="2147483661"/>
              <ac:spMk id="2" creationId="{7FBDD06F-F8A8-B874-10F8-591C7520B988}"/>
            </ac:spMkLst>
          </pc:spChg>
        </pc:sldLayoutChg>
      </pc:sldMasterChg>
    </pc:docChg>
  </pc:docChgLst>
  <pc:docChgLst>
    <pc:chgData name="주 재빈" userId="69d41820709f03c0" providerId="LiveId" clId="{CC1F24A1-5F12-4213-BF40-627B24A2BBC7}"/>
    <pc:docChg chg="undo redo custSel addSld delSld modSld sldOrd">
      <pc:chgData name="주 재빈" userId="69d41820709f03c0" providerId="LiveId" clId="{CC1F24A1-5F12-4213-BF40-627B24A2BBC7}" dt="2022-11-15T01:52:35.325" v="54862" actId="1076"/>
      <pc:docMkLst>
        <pc:docMk/>
      </pc:docMkLst>
      <pc:sldChg chg="modSp mod">
        <pc:chgData name="주 재빈" userId="69d41820709f03c0" providerId="LiveId" clId="{CC1F24A1-5F12-4213-BF40-627B24A2BBC7}" dt="2022-11-12T03:39:38.951" v="69" actId="20577"/>
        <pc:sldMkLst>
          <pc:docMk/>
          <pc:sldMk cId="0" sldId="256"/>
        </pc:sldMkLst>
        <pc:spChg chg="mod">
          <ac:chgData name="주 재빈" userId="69d41820709f03c0" providerId="LiveId" clId="{CC1F24A1-5F12-4213-BF40-627B24A2BBC7}" dt="2022-11-12T03:39:38.951" v="69" actId="20577"/>
          <ac:spMkLst>
            <pc:docMk/>
            <pc:sldMk cId="0" sldId="256"/>
            <ac:spMk id="726" creationId="{00000000-0000-0000-0000-000000000000}"/>
          </ac:spMkLst>
        </pc:spChg>
      </pc:sldChg>
      <pc:sldChg chg="del">
        <pc:chgData name="주 재빈" userId="69d41820709f03c0" providerId="LiveId" clId="{CC1F24A1-5F12-4213-BF40-627B24A2BBC7}" dt="2022-11-12T16:39:19.320" v="27702" actId="47"/>
        <pc:sldMkLst>
          <pc:docMk/>
          <pc:sldMk cId="0" sldId="263"/>
        </pc:sldMkLst>
      </pc:sldChg>
      <pc:sldChg chg="addSp delSp modSp mod ord">
        <pc:chgData name="주 재빈" userId="69d41820709f03c0" providerId="LiveId" clId="{CC1F24A1-5F12-4213-BF40-627B24A2BBC7}" dt="2022-11-13T08:46:32.978" v="47822" actId="21"/>
        <pc:sldMkLst>
          <pc:docMk/>
          <pc:sldMk cId="0" sldId="288"/>
        </pc:sldMkLst>
        <pc:spChg chg="mod">
          <ac:chgData name="주 재빈" userId="69d41820709f03c0" providerId="LiveId" clId="{CC1F24A1-5F12-4213-BF40-627B24A2BBC7}" dt="2022-11-12T16:50:24.287" v="28194" actId="20577"/>
          <ac:spMkLst>
            <pc:docMk/>
            <pc:sldMk cId="0" sldId="288"/>
            <ac:spMk id="5" creationId="{219FD550-C0FE-8298-5D9C-1FEA190505C3}"/>
          </ac:spMkLst>
        </pc:spChg>
        <pc:spChg chg="add del mod">
          <ac:chgData name="주 재빈" userId="69d41820709f03c0" providerId="LiveId" clId="{CC1F24A1-5F12-4213-BF40-627B24A2BBC7}" dt="2022-11-13T08:46:32.978" v="47822" actId="21"/>
          <ac:spMkLst>
            <pc:docMk/>
            <pc:sldMk cId="0" sldId="288"/>
            <ac:spMk id="6" creationId="{5CD2FE64-33ED-83B8-B808-062F37753B4B}"/>
          </ac:spMkLst>
        </pc:spChg>
        <pc:spChg chg="add del mod">
          <ac:chgData name="주 재빈" userId="69d41820709f03c0" providerId="LiveId" clId="{CC1F24A1-5F12-4213-BF40-627B24A2BBC7}" dt="2022-11-13T08:46:32.978" v="47822" actId="21"/>
          <ac:spMkLst>
            <pc:docMk/>
            <pc:sldMk cId="0" sldId="288"/>
            <ac:spMk id="7" creationId="{703A02C8-EC63-0F4A-44B6-A38B9A3F2A80}"/>
          </ac:spMkLst>
        </pc:spChg>
        <pc:spChg chg="add del mod">
          <ac:chgData name="주 재빈" userId="69d41820709f03c0" providerId="LiveId" clId="{CC1F24A1-5F12-4213-BF40-627B24A2BBC7}" dt="2022-11-13T08:46:32.978" v="47822" actId="21"/>
          <ac:spMkLst>
            <pc:docMk/>
            <pc:sldMk cId="0" sldId="288"/>
            <ac:spMk id="8" creationId="{569B7F52-CED6-D37D-1F4A-662C243D4783}"/>
          </ac:spMkLst>
        </pc:spChg>
        <pc:spChg chg="add del mod">
          <ac:chgData name="주 재빈" userId="69d41820709f03c0" providerId="LiveId" clId="{CC1F24A1-5F12-4213-BF40-627B24A2BBC7}" dt="2022-11-13T08:46:32.978" v="47822" actId="21"/>
          <ac:spMkLst>
            <pc:docMk/>
            <pc:sldMk cId="0" sldId="288"/>
            <ac:spMk id="9" creationId="{C061307F-7DF2-A3CE-7558-455CC4CA2C8C}"/>
          </ac:spMkLst>
        </pc:spChg>
        <pc:spChg chg="add del mod">
          <ac:chgData name="주 재빈" userId="69d41820709f03c0" providerId="LiveId" clId="{CC1F24A1-5F12-4213-BF40-627B24A2BBC7}" dt="2022-11-13T08:46:32.978" v="47822" actId="21"/>
          <ac:spMkLst>
            <pc:docMk/>
            <pc:sldMk cId="0" sldId="288"/>
            <ac:spMk id="10" creationId="{F6D71289-5EF1-85A9-1F5C-6771BB959191}"/>
          </ac:spMkLst>
        </pc:spChg>
        <pc:spChg chg="add del mod">
          <ac:chgData name="주 재빈" userId="69d41820709f03c0" providerId="LiveId" clId="{CC1F24A1-5F12-4213-BF40-627B24A2BBC7}" dt="2022-11-13T08:46:32.978" v="47822" actId="21"/>
          <ac:spMkLst>
            <pc:docMk/>
            <pc:sldMk cId="0" sldId="288"/>
            <ac:spMk id="11" creationId="{980E6818-08DA-6C9A-8E5B-BC00E00960B8}"/>
          </ac:spMkLst>
        </pc:spChg>
        <pc:picChg chg="add del mod">
          <ac:chgData name="주 재빈" userId="69d41820709f03c0" providerId="LiveId" clId="{CC1F24A1-5F12-4213-BF40-627B24A2BBC7}" dt="2022-11-13T08:45:16.729" v="47814" actId="478"/>
          <ac:picMkLst>
            <pc:docMk/>
            <pc:sldMk cId="0" sldId="288"/>
            <ac:picMk id="2" creationId="{685D0B72-1931-B82F-2AB3-29BAE4EDD22C}"/>
          </ac:picMkLst>
        </pc:picChg>
        <pc:picChg chg="add del mod">
          <ac:chgData name="주 재빈" userId="69d41820709f03c0" providerId="LiveId" clId="{CC1F24A1-5F12-4213-BF40-627B24A2BBC7}" dt="2022-11-13T08:46:32.978" v="47822" actId="21"/>
          <ac:picMkLst>
            <pc:docMk/>
            <pc:sldMk cId="0" sldId="288"/>
            <ac:picMk id="4" creationId="{F7DEFD63-55FB-CD05-AC60-CE2086772334}"/>
          </ac:picMkLst>
        </pc:picChg>
        <pc:picChg chg="del">
          <ac:chgData name="주 재빈" userId="69d41820709f03c0" providerId="LiveId" clId="{CC1F24A1-5F12-4213-BF40-627B24A2BBC7}" dt="2022-11-12T16:49:31.425" v="28160" actId="478"/>
          <ac:picMkLst>
            <pc:docMk/>
            <pc:sldMk cId="0" sldId="288"/>
            <ac:picMk id="7" creationId="{AADB63EF-D613-0CC6-C96E-72B0CDA9DC40}"/>
          </ac:picMkLst>
        </pc:picChg>
      </pc:sldChg>
      <pc:sldChg chg="modSp del mod">
        <pc:chgData name="주 재빈" userId="69d41820709f03c0" providerId="LiveId" clId="{CC1F24A1-5F12-4213-BF40-627B24A2BBC7}" dt="2022-11-13T08:43:00.576" v="47794" actId="47"/>
        <pc:sldMkLst>
          <pc:docMk/>
          <pc:sldMk cId="0" sldId="289"/>
        </pc:sldMkLst>
        <pc:spChg chg="mod">
          <ac:chgData name="주 재빈" userId="69d41820709f03c0" providerId="LiveId" clId="{CC1F24A1-5F12-4213-BF40-627B24A2BBC7}" dt="2022-11-12T16:49:20.164" v="28159" actId="20577"/>
          <ac:spMkLst>
            <pc:docMk/>
            <pc:sldMk cId="0" sldId="289"/>
            <ac:spMk id="18" creationId="{6BACD94E-14DC-FCD6-5B20-43BED7CEE119}"/>
          </ac:spMkLst>
        </pc:spChg>
      </pc:sldChg>
      <pc:sldChg chg="del">
        <pc:chgData name="주 재빈" userId="69d41820709f03c0" providerId="LiveId" clId="{CC1F24A1-5F12-4213-BF40-627B24A2BBC7}" dt="2022-11-12T16:50:57.156" v="28225" actId="47"/>
        <pc:sldMkLst>
          <pc:docMk/>
          <pc:sldMk cId="0" sldId="290"/>
        </pc:sldMkLst>
      </pc:sldChg>
      <pc:sldChg chg="modSp mod">
        <pc:chgData name="주 재빈" userId="69d41820709f03c0" providerId="LiveId" clId="{CC1F24A1-5F12-4213-BF40-627B24A2BBC7}" dt="2022-11-14T22:55:52.993" v="54445" actId="20577"/>
        <pc:sldMkLst>
          <pc:docMk/>
          <pc:sldMk cId="2023875508" sldId="292"/>
        </pc:sldMkLst>
        <pc:spChg chg="mod">
          <ac:chgData name="주 재빈" userId="69d41820709f03c0" providerId="LiveId" clId="{CC1F24A1-5F12-4213-BF40-627B24A2BBC7}" dt="2022-11-14T22:55:52.993" v="54445" actId="20577"/>
          <ac:spMkLst>
            <pc:docMk/>
            <pc:sldMk cId="2023875508" sldId="292"/>
            <ac:spMk id="12" creationId="{24E7BF1D-A13F-BF9A-5093-6AA754F0E89D}"/>
          </ac:spMkLst>
        </pc:spChg>
      </pc:sldChg>
      <pc:sldChg chg="addSp modSp add del mod">
        <pc:chgData name="주 재빈" userId="69d41820709f03c0" providerId="LiveId" clId="{CC1F24A1-5F12-4213-BF40-627B24A2BBC7}" dt="2022-11-12T14:35:26.966" v="22517" actId="2696"/>
        <pc:sldMkLst>
          <pc:docMk/>
          <pc:sldMk cId="770029602" sldId="293"/>
        </pc:sldMkLst>
        <pc:spChg chg="add mod">
          <ac:chgData name="주 재빈" userId="69d41820709f03c0" providerId="LiveId" clId="{CC1F24A1-5F12-4213-BF40-627B24A2BBC7}" dt="2022-11-12T14:29:29.334" v="22158" actId="207"/>
          <ac:spMkLst>
            <pc:docMk/>
            <pc:sldMk cId="770029602" sldId="293"/>
            <ac:spMk id="2" creationId="{6309D64D-FEE8-9BE2-8772-C6140E40D89E}"/>
          </ac:spMkLst>
        </pc:spChg>
        <pc:spChg chg="mod">
          <ac:chgData name="주 재빈" userId="69d41820709f03c0" providerId="LiveId" clId="{CC1F24A1-5F12-4213-BF40-627B24A2BBC7}" dt="2022-11-12T14:26:12.617" v="22082" actId="1036"/>
          <ac:spMkLst>
            <pc:docMk/>
            <pc:sldMk cId="770029602" sldId="293"/>
            <ac:spMk id="7" creationId="{EBC5E9D4-D189-802B-B2ED-0289883E3306}"/>
          </ac:spMkLst>
        </pc:spChg>
        <pc:spChg chg="mod">
          <ac:chgData name="주 재빈" userId="69d41820709f03c0" providerId="LiveId" clId="{CC1F24A1-5F12-4213-BF40-627B24A2BBC7}" dt="2022-11-12T14:26:12.617" v="22082" actId="1036"/>
          <ac:spMkLst>
            <pc:docMk/>
            <pc:sldMk cId="770029602" sldId="293"/>
            <ac:spMk id="20" creationId="{1AD7D131-CCDF-8CCF-A178-C170A69051A5}"/>
          </ac:spMkLst>
        </pc:spChg>
        <pc:spChg chg="mod">
          <ac:chgData name="주 재빈" userId="69d41820709f03c0" providerId="LiveId" clId="{CC1F24A1-5F12-4213-BF40-627B24A2BBC7}" dt="2022-11-12T14:26:12.617" v="22082" actId="1036"/>
          <ac:spMkLst>
            <pc:docMk/>
            <pc:sldMk cId="770029602" sldId="293"/>
            <ac:spMk id="21" creationId="{ABA3A9AA-30AD-96E4-76C3-F80EC26D15E5}"/>
          </ac:spMkLst>
        </pc:spChg>
        <pc:spChg chg="mod">
          <ac:chgData name="주 재빈" userId="69d41820709f03c0" providerId="LiveId" clId="{CC1F24A1-5F12-4213-BF40-627B24A2BBC7}" dt="2022-11-12T14:26:12.617" v="22082" actId="1036"/>
          <ac:spMkLst>
            <pc:docMk/>
            <pc:sldMk cId="770029602" sldId="293"/>
            <ac:spMk id="22" creationId="{BA59FBB2-8675-0B90-9A3F-857499BFACAC}"/>
          </ac:spMkLst>
        </pc:spChg>
        <pc:spChg chg="mod">
          <ac:chgData name="주 재빈" userId="69d41820709f03c0" providerId="LiveId" clId="{CC1F24A1-5F12-4213-BF40-627B24A2BBC7}" dt="2022-11-12T14:26:12.617" v="22082" actId="1036"/>
          <ac:spMkLst>
            <pc:docMk/>
            <pc:sldMk cId="770029602" sldId="293"/>
            <ac:spMk id="23" creationId="{0FA21212-024F-D7A5-E2E6-ABBBCD26DA01}"/>
          </ac:spMkLst>
        </pc:spChg>
        <pc:spChg chg="mod">
          <ac:chgData name="주 재빈" userId="69d41820709f03c0" providerId="LiveId" clId="{CC1F24A1-5F12-4213-BF40-627B24A2BBC7}" dt="2022-11-12T14:26:12.617" v="22082" actId="1036"/>
          <ac:spMkLst>
            <pc:docMk/>
            <pc:sldMk cId="770029602" sldId="293"/>
            <ac:spMk id="25" creationId="{E42A0642-B273-C54B-8AD8-E3323E1830A5}"/>
          </ac:spMkLst>
        </pc:spChg>
        <pc:spChg chg="mod">
          <ac:chgData name="주 재빈" userId="69d41820709f03c0" providerId="LiveId" clId="{CC1F24A1-5F12-4213-BF40-627B24A2BBC7}" dt="2022-11-12T14:26:12.617" v="22082" actId="1036"/>
          <ac:spMkLst>
            <pc:docMk/>
            <pc:sldMk cId="770029602" sldId="293"/>
            <ac:spMk id="28" creationId="{79BB7A2F-0CD5-D3B0-AB46-AEFB6C41A96D}"/>
          </ac:spMkLst>
        </pc:spChg>
        <pc:spChg chg="mod">
          <ac:chgData name="주 재빈" userId="69d41820709f03c0" providerId="LiveId" clId="{CC1F24A1-5F12-4213-BF40-627B24A2BBC7}" dt="2022-11-12T14:26:12.617" v="22082" actId="1036"/>
          <ac:spMkLst>
            <pc:docMk/>
            <pc:sldMk cId="770029602" sldId="293"/>
            <ac:spMk id="31" creationId="{4EF12B35-C9F6-7ADC-D95B-4FA7F040710D}"/>
          </ac:spMkLst>
        </pc:spChg>
        <pc:spChg chg="mod">
          <ac:chgData name="주 재빈" userId="69d41820709f03c0" providerId="LiveId" clId="{CC1F24A1-5F12-4213-BF40-627B24A2BBC7}" dt="2022-11-12T14:26:52.253" v="22087" actId="1076"/>
          <ac:spMkLst>
            <pc:docMk/>
            <pc:sldMk cId="770029602" sldId="293"/>
            <ac:spMk id="33" creationId="{EEC8B24E-4BD3-67CB-D4C6-FD1A0139213D}"/>
          </ac:spMkLst>
        </pc:spChg>
        <pc:spChg chg="mod">
          <ac:chgData name="주 재빈" userId="69d41820709f03c0" providerId="LiveId" clId="{CC1F24A1-5F12-4213-BF40-627B24A2BBC7}" dt="2022-11-12T14:26:12.617" v="22082" actId="1036"/>
          <ac:spMkLst>
            <pc:docMk/>
            <pc:sldMk cId="770029602" sldId="293"/>
            <ac:spMk id="34" creationId="{520E2FBC-15A5-4B79-541B-3D7857802E9B}"/>
          </ac:spMkLst>
        </pc:spChg>
        <pc:spChg chg="mod">
          <ac:chgData name="주 재빈" userId="69d41820709f03c0" providerId="LiveId" clId="{CC1F24A1-5F12-4213-BF40-627B24A2BBC7}" dt="2022-11-12T14:26:12.617" v="22082" actId="1036"/>
          <ac:spMkLst>
            <pc:docMk/>
            <pc:sldMk cId="770029602" sldId="293"/>
            <ac:spMk id="35" creationId="{8E2A571E-277C-CC23-556E-741307032A5E}"/>
          </ac:spMkLst>
        </pc:spChg>
        <pc:spChg chg="mod">
          <ac:chgData name="주 재빈" userId="69d41820709f03c0" providerId="LiveId" clId="{CC1F24A1-5F12-4213-BF40-627B24A2BBC7}" dt="2022-11-12T14:26:12.617" v="22082" actId="1036"/>
          <ac:spMkLst>
            <pc:docMk/>
            <pc:sldMk cId="770029602" sldId="293"/>
            <ac:spMk id="36" creationId="{5EE216DA-B605-92D0-0AFA-43E605873F4D}"/>
          </ac:spMkLst>
        </pc:spChg>
        <pc:spChg chg="mod">
          <ac:chgData name="주 재빈" userId="69d41820709f03c0" providerId="LiveId" clId="{CC1F24A1-5F12-4213-BF40-627B24A2BBC7}" dt="2022-11-12T14:26:12.617" v="22082" actId="1036"/>
          <ac:spMkLst>
            <pc:docMk/>
            <pc:sldMk cId="770029602" sldId="293"/>
            <ac:spMk id="37" creationId="{02230ADD-8EA5-D179-6734-397B6397B02B}"/>
          </ac:spMkLst>
        </pc:spChg>
        <pc:spChg chg="mod">
          <ac:chgData name="주 재빈" userId="69d41820709f03c0" providerId="LiveId" clId="{CC1F24A1-5F12-4213-BF40-627B24A2BBC7}" dt="2022-11-12T14:26:12.617" v="22082" actId="1036"/>
          <ac:spMkLst>
            <pc:docMk/>
            <pc:sldMk cId="770029602" sldId="293"/>
            <ac:spMk id="38" creationId="{89C14867-8001-3E72-5749-66679AE5C158}"/>
          </ac:spMkLst>
        </pc:spChg>
        <pc:spChg chg="mod">
          <ac:chgData name="주 재빈" userId="69d41820709f03c0" providerId="LiveId" clId="{CC1F24A1-5F12-4213-BF40-627B24A2BBC7}" dt="2022-11-12T14:26:12.617" v="22082" actId="1036"/>
          <ac:spMkLst>
            <pc:docMk/>
            <pc:sldMk cId="770029602" sldId="293"/>
            <ac:spMk id="40" creationId="{EAA3C120-31EA-588B-ABFA-AFFEB1384A86}"/>
          </ac:spMkLst>
        </pc:spChg>
        <pc:spChg chg="mod">
          <ac:chgData name="주 재빈" userId="69d41820709f03c0" providerId="LiveId" clId="{CC1F24A1-5F12-4213-BF40-627B24A2BBC7}" dt="2022-11-12T14:26:12.617" v="22082" actId="1036"/>
          <ac:spMkLst>
            <pc:docMk/>
            <pc:sldMk cId="770029602" sldId="293"/>
            <ac:spMk id="41" creationId="{86FF18FD-8642-C613-4816-9F1562CBE24A}"/>
          </ac:spMkLst>
        </pc:spChg>
        <pc:spChg chg="mod">
          <ac:chgData name="주 재빈" userId="69d41820709f03c0" providerId="LiveId" clId="{CC1F24A1-5F12-4213-BF40-627B24A2BBC7}" dt="2022-11-12T14:26:12.617" v="22082" actId="1036"/>
          <ac:spMkLst>
            <pc:docMk/>
            <pc:sldMk cId="770029602" sldId="293"/>
            <ac:spMk id="44" creationId="{0CFD26B4-B2DA-F3C4-79C4-9E04AD0ACDC0}"/>
          </ac:spMkLst>
        </pc:spChg>
        <pc:spChg chg="mod">
          <ac:chgData name="주 재빈" userId="69d41820709f03c0" providerId="LiveId" clId="{CC1F24A1-5F12-4213-BF40-627B24A2BBC7}" dt="2022-11-12T14:26:12.617" v="22082" actId="1036"/>
          <ac:spMkLst>
            <pc:docMk/>
            <pc:sldMk cId="770029602" sldId="293"/>
            <ac:spMk id="45" creationId="{05A08869-3B6E-1546-C831-86AD08E9BA3D}"/>
          </ac:spMkLst>
        </pc:spChg>
        <pc:spChg chg="mod">
          <ac:chgData name="주 재빈" userId="69d41820709f03c0" providerId="LiveId" clId="{CC1F24A1-5F12-4213-BF40-627B24A2BBC7}" dt="2022-11-12T14:26:12.617" v="22082" actId="1036"/>
          <ac:spMkLst>
            <pc:docMk/>
            <pc:sldMk cId="770029602" sldId="293"/>
            <ac:spMk id="54" creationId="{0E694C74-2162-A95F-20D4-313FCEA0C905}"/>
          </ac:spMkLst>
        </pc:spChg>
        <pc:spChg chg="mod">
          <ac:chgData name="주 재빈" userId="69d41820709f03c0" providerId="LiveId" clId="{CC1F24A1-5F12-4213-BF40-627B24A2BBC7}" dt="2022-11-12T14:26:12.617" v="22082" actId="1036"/>
          <ac:spMkLst>
            <pc:docMk/>
            <pc:sldMk cId="770029602" sldId="293"/>
            <ac:spMk id="55" creationId="{0AFEDD80-EF37-3D47-5467-A5DFEE23AE9B}"/>
          </ac:spMkLst>
        </pc:spChg>
        <pc:spChg chg="mod">
          <ac:chgData name="주 재빈" userId="69d41820709f03c0" providerId="LiveId" clId="{CC1F24A1-5F12-4213-BF40-627B24A2BBC7}" dt="2022-11-12T14:26:12.617" v="22082" actId="1036"/>
          <ac:spMkLst>
            <pc:docMk/>
            <pc:sldMk cId="770029602" sldId="293"/>
            <ac:spMk id="58" creationId="{A95D4566-F900-3483-1301-DF03CDF0E6A2}"/>
          </ac:spMkLst>
        </pc:spChg>
        <pc:spChg chg="mod">
          <ac:chgData name="주 재빈" userId="69d41820709f03c0" providerId="LiveId" clId="{CC1F24A1-5F12-4213-BF40-627B24A2BBC7}" dt="2022-11-12T14:26:12.617" v="22082" actId="1036"/>
          <ac:spMkLst>
            <pc:docMk/>
            <pc:sldMk cId="770029602" sldId="293"/>
            <ac:spMk id="59" creationId="{2834B317-B953-0384-2693-23144DEBF69D}"/>
          </ac:spMkLst>
        </pc:spChg>
        <pc:spChg chg="mod">
          <ac:chgData name="주 재빈" userId="69d41820709f03c0" providerId="LiveId" clId="{CC1F24A1-5F12-4213-BF40-627B24A2BBC7}" dt="2022-11-12T14:27:13.673" v="22091" actId="20577"/>
          <ac:spMkLst>
            <pc:docMk/>
            <pc:sldMk cId="770029602" sldId="293"/>
            <ac:spMk id="927" creationId="{00000000-0000-0000-0000-000000000000}"/>
          </ac:spMkLst>
        </pc:spChg>
        <pc:cxnChg chg="mod">
          <ac:chgData name="주 재빈" userId="69d41820709f03c0" providerId="LiveId" clId="{CC1F24A1-5F12-4213-BF40-627B24A2BBC7}" dt="2022-11-12T14:26:12.617" v="22082" actId="1036"/>
          <ac:cxnSpMkLst>
            <pc:docMk/>
            <pc:sldMk cId="770029602" sldId="293"/>
            <ac:cxnSpMk id="19" creationId="{38B688B5-1212-5F0C-5021-63EF67F69CA8}"/>
          </ac:cxnSpMkLst>
        </pc:cxnChg>
        <pc:cxnChg chg="mod">
          <ac:chgData name="주 재빈" userId="69d41820709f03c0" providerId="LiveId" clId="{CC1F24A1-5F12-4213-BF40-627B24A2BBC7}" dt="2022-11-12T14:26:12.617" v="22082" actId="1036"/>
          <ac:cxnSpMkLst>
            <pc:docMk/>
            <pc:sldMk cId="770029602" sldId="293"/>
            <ac:cxnSpMk id="30" creationId="{F7D0C2B0-08C4-0273-1016-BC546B869D08}"/>
          </ac:cxnSpMkLst>
        </pc:cxnChg>
      </pc:sldChg>
      <pc:sldChg chg="add del">
        <pc:chgData name="주 재빈" userId="69d41820709f03c0" providerId="LiveId" clId="{CC1F24A1-5F12-4213-BF40-627B24A2BBC7}" dt="2022-11-12T15:00:41.718" v="23622" actId="2696"/>
        <pc:sldMkLst>
          <pc:docMk/>
          <pc:sldMk cId="1522956139" sldId="293"/>
        </pc:sldMkLst>
      </pc:sldChg>
      <pc:sldChg chg="addSp delSp modSp add del mod ord">
        <pc:chgData name="주 재빈" userId="69d41820709f03c0" providerId="LiveId" clId="{CC1F24A1-5F12-4213-BF40-627B24A2BBC7}" dt="2022-11-12T14:22:48.458" v="21921" actId="2696"/>
        <pc:sldMkLst>
          <pc:docMk/>
          <pc:sldMk cId="3176182948" sldId="293"/>
        </pc:sldMkLst>
        <pc:spChg chg="add del mod">
          <ac:chgData name="주 재빈" userId="69d41820709f03c0" providerId="LiveId" clId="{CC1F24A1-5F12-4213-BF40-627B24A2BBC7}" dt="2022-11-12T13:41:39.315" v="20662" actId="478"/>
          <ac:spMkLst>
            <pc:docMk/>
            <pc:sldMk cId="3176182948" sldId="293"/>
            <ac:spMk id="2" creationId="{E5C84ECD-F8EE-E522-FFB8-5D4A623348DD}"/>
          </ac:spMkLst>
        </pc:spChg>
        <pc:spChg chg="mod">
          <ac:chgData name="주 재빈" userId="69d41820709f03c0" providerId="LiveId" clId="{CC1F24A1-5F12-4213-BF40-627B24A2BBC7}" dt="2022-11-12T13:56:27.395" v="21291" actId="1076"/>
          <ac:spMkLst>
            <pc:docMk/>
            <pc:sldMk cId="3176182948" sldId="293"/>
            <ac:spMk id="4" creationId="{E490F120-BC7A-42DD-3DB3-679D4B8E890E}"/>
          </ac:spMkLst>
        </pc:spChg>
        <pc:spChg chg="add del mod">
          <ac:chgData name="주 재빈" userId="69d41820709f03c0" providerId="LiveId" clId="{CC1F24A1-5F12-4213-BF40-627B24A2BBC7}" dt="2022-11-12T13:42:35.511" v="20757" actId="478"/>
          <ac:spMkLst>
            <pc:docMk/>
            <pc:sldMk cId="3176182948" sldId="293"/>
            <ac:spMk id="5" creationId="{A42AB0DE-BE72-7451-4AC2-365419E7EFDD}"/>
          </ac:spMkLst>
        </pc:spChg>
        <pc:spChg chg="add mod">
          <ac:chgData name="주 재빈" userId="69d41820709f03c0" providerId="LiveId" clId="{CC1F24A1-5F12-4213-BF40-627B24A2BBC7}" dt="2022-11-12T13:52:14.663" v="21224"/>
          <ac:spMkLst>
            <pc:docMk/>
            <pc:sldMk cId="3176182948" sldId="293"/>
            <ac:spMk id="7" creationId="{EBC5E9D4-D189-802B-B2ED-0289883E3306}"/>
          </ac:spMkLst>
        </pc:spChg>
        <pc:spChg chg="del mod">
          <ac:chgData name="주 재빈" userId="69d41820709f03c0" providerId="LiveId" clId="{CC1F24A1-5F12-4213-BF40-627B24A2BBC7}" dt="2022-11-12T13:46:16.432" v="20897" actId="478"/>
          <ac:spMkLst>
            <pc:docMk/>
            <pc:sldMk cId="3176182948" sldId="293"/>
            <ac:spMk id="10" creationId="{3DAAE689-1B9F-00A5-CAB2-8242D4312BCD}"/>
          </ac:spMkLst>
        </pc:spChg>
        <pc:spChg chg="del">
          <ac:chgData name="주 재빈" userId="69d41820709f03c0" providerId="LiveId" clId="{CC1F24A1-5F12-4213-BF40-627B24A2BBC7}" dt="2022-11-12T13:28:52.679" v="20430" actId="478"/>
          <ac:spMkLst>
            <pc:docMk/>
            <pc:sldMk cId="3176182948" sldId="293"/>
            <ac:spMk id="11" creationId="{8A834E98-2744-5F8E-990B-6988966439FE}"/>
          </ac:spMkLst>
        </pc:spChg>
        <pc:spChg chg="del mod">
          <ac:chgData name="주 재빈" userId="69d41820709f03c0" providerId="LiveId" clId="{CC1F24A1-5F12-4213-BF40-627B24A2BBC7}" dt="2022-11-12T13:46:18.604" v="20899" actId="478"/>
          <ac:spMkLst>
            <pc:docMk/>
            <pc:sldMk cId="3176182948" sldId="293"/>
            <ac:spMk id="12" creationId="{367C075B-6138-4459-E62E-44AFF7980BFD}"/>
          </ac:spMkLst>
        </pc:spChg>
        <pc:spChg chg="del">
          <ac:chgData name="주 재빈" userId="69d41820709f03c0" providerId="LiveId" clId="{CC1F24A1-5F12-4213-BF40-627B24A2BBC7}" dt="2022-11-12T13:28:52.679" v="20430" actId="478"/>
          <ac:spMkLst>
            <pc:docMk/>
            <pc:sldMk cId="3176182948" sldId="293"/>
            <ac:spMk id="13" creationId="{322FC365-14C0-5F80-19ED-371F366B8AA7}"/>
          </ac:spMkLst>
        </pc:spChg>
        <pc:spChg chg="add del mod">
          <ac:chgData name="주 재빈" userId="69d41820709f03c0" providerId="LiveId" clId="{CC1F24A1-5F12-4213-BF40-627B24A2BBC7}" dt="2022-11-12T13:58:36.400" v="21323" actId="478"/>
          <ac:spMkLst>
            <pc:docMk/>
            <pc:sldMk cId="3176182948" sldId="293"/>
            <ac:spMk id="14" creationId="{FC3673FA-3E14-77EE-6181-CDCA4CED7712}"/>
          </ac:spMkLst>
        </pc:spChg>
        <pc:spChg chg="del">
          <ac:chgData name="주 재빈" userId="69d41820709f03c0" providerId="LiveId" clId="{CC1F24A1-5F12-4213-BF40-627B24A2BBC7}" dt="2022-11-12T13:28:52.679" v="20430" actId="478"/>
          <ac:spMkLst>
            <pc:docMk/>
            <pc:sldMk cId="3176182948" sldId="293"/>
            <ac:spMk id="15" creationId="{BF4AA4EF-4A9F-F4F0-B378-3F1DACE0E2D4}"/>
          </ac:spMkLst>
        </pc:spChg>
        <pc:spChg chg="del mod">
          <ac:chgData name="주 재빈" userId="69d41820709f03c0" providerId="LiveId" clId="{CC1F24A1-5F12-4213-BF40-627B24A2BBC7}" dt="2022-11-12T13:46:21.354" v="20900" actId="478"/>
          <ac:spMkLst>
            <pc:docMk/>
            <pc:sldMk cId="3176182948" sldId="293"/>
            <ac:spMk id="16" creationId="{31205624-D13D-A97B-A4C3-949B0F6CB358}"/>
          </ac:spMkLst>
        </pc:spChg>
        <pc:spChg chg="del">
          <ac:chgData name="주 재빈" userId="69d41820709f03c0" providerId="LiveId" clId="{CC1F24A1-5F12-4213-BF40-627B24A2BBC7}" dt="2022-11-12T13:28:52.679" v="20430" actId="478"/>
          <ac:spMkLst>
            <pc:docMk/>
            <pc:sldMk cId="3176182948" sldId="293"/>
            <ac:spMk id="17" creationId="{6194C5D3-B9B9-231D-8C90-99F9DB628FFE}"/>
          </ac:spMkLst>
        </pc:spChg>
        <pc:spChg chg="add mod">
          <ac:chgData name="주 재빈" userId="69d41820709f03c0" providerId="LiveId" clId="{CC1F24A1-5F12-4213-BF40-627B24A2BBC7}" dt="2022-11-12T13:47:15.225" v="20955" actId="207"/>
          <ac:spMkLst>
            <pc:docMk/>
            <pc:sldMk cId="3176182948" sldId="293"/>
            <ac:spMk id="20" creationId="{1AD7D131-CCDF-8CCF-A178-C170A69051A5}"/>
          </ac:spMkLst>
        </pc:spChg>
        <pc:spChg chg="add mod">
          <ac:chgData name="주 재빈" userId="69d41820709f03c0" providerId="LiveId" clId="{CC1F24A1-5F12-4213-BF40-627B24A2BBC7}" dt="2022-11-12T13:47:15.225" v="20955" actId="207"/>
          <ac:spMkLst>
            <pc:docMk/>
            <pc:sldMk cId="3176182948" sldId="293"/>
            <ac:spMk id="21" creationId="{ABA3A9AA-30AD-96E4-76C3-F80EC26D15E5}"/>
          </ac:spMkLst>
        </pc:spChg>
        <pc:spChg chg="add mod">
          <ac:chgData name="주 재빈" userId="69d41820709f03c0" providerId="LiveId" clId="{CC1F24A1-5F12-4213-BF40-627B24A2BBC7}" dt="2022-11-12T14:02:32.796" v="21377" actId="20577"/>
          <ac:spMkLst>
            <pc:docMk/>
            <pc:sldMk cId="3176182948" sldId="293"/>
            <ac:spMk id="22" creationId="{BA59FBB2-8675-0B90-9A3F-857499BFACAC}"/>
          </ac:spMkLst>
        </pc:spChg>
        <pc:spChg chg="add mod">
          <ac:chgData name="주 재빈" userId="69d41820709f03c0" providerId="LiveId" clId="{CC1F24A1-5F12-4213-BF40-627B24A2BBC7}" dt="2022-11-12T14:04:24.666" v="21430"/>
          <ac:spMkLst>
            <pc:docMk/>
            <pc:sldMk cId="3176182948" sldId="293"/>
            <ac:spMk id="23" creationId="{0FA21212-024F-D7A5-E2E6-ABBBCD26DA01}"/>
          </ac:spMkLst>
        </pc:spChg>
        <pc:spChg chg="add mod">
          <ac:chgData name="주 재빈" userId="69d41820709f03c0" providerId="LiveId" clId="{CC1F24A1-5F12-4213-BF40-627B24A2BBC7}" dt="2022-11-12T13:48:07.814" v="21002" actId="1036"/>
          <ac:spMkLst>
            <pc:docMk/>
            <pc:sldMk cId="3176182948" sldId="293"/>
            <ac:spMk id="25" creationId="{E42A0642-B273-C54B-8AD8-E3323E1830A5}"/>
          </ac:spMkLst>
        </pc:spChg>
        <pc:spChg chg="add mod">
          <ac:chgData name="주 재빈" userId="69d41820709f03c0" providerId="LiveId" clId="{CC1F24A1-5F12-4213-BF40-627B24A2BBC7}" dt="2022-11-12T13:58:12.811" v="21321" actId="122"/>
          <ac:spMkLst>
            <pc:docMk/>
            <pc:sldMk cId="3176182948" sldId="293"/>
            <ac:spMk id="28" creationId="{79BB7A2F-0CD5-D3B0-AB46-AEFB6C41A96D}"/>
          </ac:spMkLst>
        </pc:spChg>
        <pc:spChg chg="add mod">
          <ac:chgData name="주 재빈" userId="69d41820709f03c0" providerId="LiveId" clId="{CC1F24A1-5F12-4213-BF40-627B24A2BBC7}" dt="2022-11-12T13:57:06.711" v="21303" actId="20577"/>
          <ac:spMkLst>
            <pc:docMk/>
            <pc:sldMk cId="3176182948" sldId="293"/>
            <ac:spMk id="31" creationId="{4EF12B35-C9F6-7ADC-D95B-4FA7F040710D}"/>
          </ac:spMkLst>
        </pc:spChg>
        <pc:spChg chg="add del mod">
          <ac:chgData name="주 재빈" userId="69d41820709f03c0" providerId="LiveId" clId="{CC1F24A1-5F12-4213-BF40-627B24A2BBC7}" dt="2022-11-12T13:46:47.465" v="20931" actId="478"/>
          <ac:spMkLst>
            <pc:docMk/>
            <pc:sldMk cId="3176182948" sldId="293"/>
            <ac:spMk id="32" creationId="{CA203B98-B049-B9DD-36B9-C15F8B97F160}"/>
          </ac:spMkLst>
        </pc:spChg>
        <pc:spChg chg="add mod">
          <ac:chgData name="주 재빈" userId="69d41820709f03c0" providerId="LiveId" clId="{CC1F24A1-5F12-4213-BF40-627B24A2BBC7}" dt="2022-11-12T13:57:42.224" v="21310" actId="14100"/>
          <ac:spMkLst>
            <pc:docMk/>
            <pc:sldMk cId="3176182948" sldId="293"/>
            <ac:spMk id="33" creationId="{EEC8B24E-4BD3-67CB-D4C6-FD1A0139213D}"/>
          </ac:spMkLst>
        </pc:spChg>
        <pc:spChg chg="add mod">
          <ac:chgData name="주 재빈" userId="69d41820709f03c0" providerId="LiveId" clId="{CC1F24A1-5F12-4213-BF40-627B24A2BBC7}" dt="2022-11-12T13:54:27.014" v="21271" actId="207"/>
          <ac:spMkLst>
            <pc:docMk/>
            <pc:sldMk cId="3176182948" sldId="293"/>
            <ac:spMk id="34" creationId="{520E2FBC-15A5-4B79-541B-3D7857802E9B}"/>
          </ac:spMkLst>
        </pc:spChg>
        <pc:spChg chg="add mod">
          <ac:chgData name="주 재빈" userId="69d41820709f03c0" providerId="LiveId" clId="{CC1F24A1-5F12-4213-BF40-627B24A2BBC7}" dt="2022-11-12T14:07:49.106" v="21537" actId="207"/>
          <ac:spMkLst>
            <pc:docMk/>
            <pc:sldMk cId="3176182948" sldId="293"/>
            <ac:spMk id="35" creationId="{8E2A571E-277C-CC23-556E-741307032A5E}"/>
          </ac:spMkLst>
        </pc:spChg>
        <pc:spChg chg="add mod">
          <ac:chgData name="주 재빈" userId="69d41820709f03c0" providerId="LiveId" clId="{CC1F24A1-5F12-4213-BF40-627B24A2BBC7}" dt="2022-11-12T13:54:55.827" v="21274" actId="207"/>
          <ac:spMkLst>
            <pc:docMk/>
            <pc:sldMk cId="3176182948" sldId="293"/>
            <ac:spMk id="36" creationId="{5EE216DA-B605-92D0-0AFA-43E605873F4D}"/>
          </ac:spMkLst>
        </pc:spChg>
        <pc:spChg chg="add mod">
          <ac:chgData name="주 재빈" userId="69d41820709f03c0" providerId="LiveId" clId="{CC1F24A1-5F12-4213-BF40-627B24A2BBC7}" dt="2022-11-12T13:54:44.950" v="21273" actId="207"/>
          <ac:spMkLst>
            <pc:docMk/>
            <pc:sldMk cId="3176182948" sldId="293"/>
            <ac:spMk id="37" creationId="{02230ADD-8EA5-D179-6734-397B6397B02B}"/>
          </ac:spMkLst>
        </pc:spChg>
        <pc:spChg chg="add mod">
          <ac:chgData name="주 재빈" userId="69d41820709f03c0" providerId="LiveId" clId="{CC1F24A1-5F12-4213-BF40-627B24A2BBC7}" dt="2022-11-12T14:17:07.996" v="21826" actId="1076"/>
          <ac:spMkLst>
            <pc:docMk/>
            <pc:sldMk cId="3176182948" sldId="293"/>
            <ac:spMk id="38" creationId="{89C14867-8001-3E72-5749-66679AE5C158}"/>
          </ac:spMkLst>
        </pc:spChg>
        <pc:spChg chg="add del mod">
          <ac:chgData name="주 재빈" userId="69d41820709f03c0" providerId="LiveId" clId="{CC1F24A1-5F12-4213-BF40-627B24A2BBC7}" dt="2022-11-12T14:13:41.524" v="21740" actId="478"/>
          <ac:spMkLst>
            <pc:docMk/>
            <pc:sldMk cId="3176182948" sldId="293"/>
            <ac:spMk id="39" creationId="{D48C16DE-E4E5-B5F6-A387-0FEEFAEE30FB}"/>
          </ac:spMkLst>
        </pc:spChg>
        <pc:spChg chg="add del mod">
          <ac:chgData name="주 재빈" userId="69d41820709f03c0" providerId="LiveId" clId="{CC1F24A1-5F12-4213-BF40-627B24A2BBC7}" dt="2022-11-12T14:04:55.236" v="21439" actId="207"/>
          <ac:spMkLst>
            <pc:docMk/>
            <pc:sldMk cId="3176182948" sldId="293"/>
            <ac:spMk id="40" creationId="{EAA3C120-31EA-588B-ABFA-AFFEB1384A86}"/>
          </ac:spMkLst>
        </pc:spChg>
        <pc:spChg chg="add mod">
          <ac:chgData name="주 재빈" userId="69d41820709f03c0" providerId="LiveId" clId="{CC1F24A1-5F12-4213-BF40-627B24A2BBC7}" dt="2022-11-12T14:04:53.273" v="21438" actId="1076"/>
          <ac:spMkLst>
            <pc:docMk/>
            <pc:sldMk cId="3176182948" sldId="293"/>
            <ac:spMk id="41" creationId="{86FF18FD-8642-C613-4816-9F1562CBE24A}"/>
          </ac:spMkLst>
        </pc:spChg>
        <pc:spChg chg="add del mod">
          <ac:chgData name="주 재빈" userId="69d41820709f03c0" providerId="LiveId" clId="{CC1F24A1-5F12-4213-BF40-627B24A2BBC7}" dt="2022-11-12T13:51:42.971" v="21170" actId="478"/>
          <ac:spMkLst>
            <pc:docMk/>
            <pc:sldMk cId="3176182948" sldId="293"/>
            <ac:spMk id="42" creationId="{00D7D951-1361-AA6E-5696-14C212FA9DB0}"/>
          </ac:spMkLst>
        </pc:spChg>
        <pc:spChg chg="add del mod">
          <ac:chgData name="주 재빈" userId="69d41820709f03c0" providerId="LiveId" clId="{CC1F24A1-5F12-4213-BF40-627B24A2BBC7}" dt="2022-11-12T13:51:43.808" v="21171" actId="478"/>
          <ac:spMkLst>
            <pc:docMk/>
            <pc:sldMk cId="3176182948" sldId="293"/>
            <ac:spMk id="43" creationId="{ADAE10A8-B00C-A1BD-C1AB-F2877D38BB66}"/>
          </ac:spMkLst>
        </pc:spChg>
        <pc:spChg chg="add mod">
          <ac:chgData name="주 재빈" userId="69d41820709f03c0" providerId="LiveId" clId="{CC1F24A1-5F12-4213-BF40-627B24A2BBC7}" dt="2022-11-12T14:04:53.273" v="21438" actId="1076"/>
          <ac:spMkLst>
            <pc:docMk/>
            <pc:sldMk cId="3176182948" sldId="293"/>
            <ac:spMk id="44" creationId="{0CFD26B4-B2DA-F3C4-79C4-9E04AD0ACDC0}"/>
          </ac:spMkLst>
        </pc:spChg>
        <pc:spChg chg="add mod">
          <ac:chgData name="주 재빈" userId="69d41820709f03c0" providerId="LiveId" clId="{CC1F24A1-5F12-4213-BF40-627B24A2BBC7}" dt="2022-11-12T14:07:49.106" v="21537" actId="207"/>
          <ac:spMkLst>
            <pc:docMk/>
            <pc:sldMk cId="3176182948" sldId="293"/>
            <ac:spMk id="45" creationId="{05A08869-3B6E-1546-C831-86AD08E9BA3D}"/>
          </ac:spMkLst>
        </pc:spChg>
        <pc:spChg chg="add del mod">
          <ac:chgData name="주 재빈" userId="69d41820709f03c0" providerId="LiveId" clId="{CC1F24A1-5F12-4213-BF40-627B24A2BBC7}" dt="2022-11-12T13:52:41.572" v="21254"/>
          <ac:spMkLst>
            <pc:docMk/>
            <pc:sldMk cId="3176182948" sldId="293"/>
            <ac:spMk id="46" creationId="{4E6C645D-3EEB-3782-BF17-E63AF9435C35}"/>
          </ac:spMkLst>
        </pc:spChg>
        <pc:spChg chg="add del mod">
          <ac:chgData name="주 재빈" userId="69d41820709f03c0" providerId="LiveId" clId="{CC1F24A1-5F12-4213-BF40-627B24A2BBC7}" dt="2022-11-12T13:57:59.486" v="21312" actId="478"/>
          <ac:spMkLst>
            <pc:docMk/>
            <pc:sldMk cId="3176182948" sldId="293"/>
            <ac:spMk id="47" creationId="{A18110B8-5C11-9C5E-9BA8-B50280290871}"/>
          </ac:spMkLst>
        </pc:spChg>
        <pc:spChg chg="add del mod">
          <ac:chgData name="주 재빈" userId="69d41820709f03c0" providerId="LiveId" clId="{CC1F24A1-5F12-4213-BF40-627B24A2BBC7}" dt="2022-11-12T13:57:59.017" v="21311" actId="478"/>
          <ac:spMkLst>
            <pc:docMk/>
            <pc:sldMk cId="3176182948" sldId="293"/>
            <ac:spMk id="48" creationId="{888E84B2-002D-27E6-8A55-512CC2E93DE6}"/>
          </ac:spMkLst>
        </pc:spChg>
        <pc:spChg chg="add del mod">
          <ac:chgData name="주 재빈" userId="69d41820709f03c0" providerId="LiveId" clId="{CC1F24A1-5F12-4213-BF40-627B24A2BBC7}" dt="2022-11-12T14:04:29.421" v="21431" actId="478"/>
          <ac:spMkLst>
            <pc:docMk/>
            <pc:sldMk cId="3176182948" sldId="293"/>
            <ac:spMk id="50" creationId="{13ECE416-CA8B-C8C3-BD72-8897E23762C6}"/>
          </ac:spMkLst>
        </pc:spChg>
        <pc:spChg chg="add del mod">
          <ac:chgData name="주 재빈" userId="69d41820709f03c0" providerId="LiveId" clId="{CC1F24A1-5F12-4213-BF40-627B24A2BBC7}" dt="2022-11-12T14:04:31.435" v="21432" actId="478"/>
          <ac:spMkLst>
            <pc:docMk/>
            <pc:sldMk cId="3176182948" sldId="293"/>
            <ac:spMk id="51" creationId="{B4695ADC-96A8-5793-1DD2-55F17D787972}"/>
          </ac:spMkLst>
        </pc:spChg>
        <pc:spChg chg="add del mod">
          <ac:chgData name="주 재빈" userId="69d41820709f03c0" providerId="LiveId" clId="{CC1F24A1-5F12-4213-BF40-627B24A2BBC7}" dt="2022-11-12T13:58:40.772" v="21325"/>
          <ac:spMkLst>
            <pc:docMk/>
            <pc:sldMk cId="3176182948" sldId="293"/>
            <ac:spMk id="52" creationId="{FBECDA77-B024-E230-5E56-A71DF04FFF4D}"/>
          </ac:spMkLst>
        </pc:spChg>
        <pc:spChg chg="add del mod">
          <ac:chgData name="주 재빈" userId="69d41820709f03c0" providerId="LiveId" clId="{CC1F24A1-5F12-4213-BF40-627B24A2BBC7}" dt="2022-11-12T13:58:40.772" v="21325"/>
          <ac:spMkLst>
            <pc:docMk/>
            <pc:sldMk cId="3176182948" sldId="293"/>
            <ac:spMk id="53" creationId="{AAF8D1CA-A638-B1C1-601D-790C96A263AD}"/>
          </ac:spMkLst>
        </pc:spChg>
        <pc:spChg chg="add mod">
          <ac:chgData name="주 재빈" userId="69d41820709f03c0" providerId="LiveId" clId="{CC1F24A1-5F12-4213-BF40-627B24A2BBC7}" dt="2022-11-12T14:04:58.125" v="21441" actId="1076"/>
          <ac:spMkLst>
            <pc:docMk/>
            <pc:sldMk cId="3176182948" sldId="293"/>
            <ac:spMk id="54" creationId="{0E694C74-2162-A95F-20D4-313FCEA0C905}"/>
          </ac:spMkLst>
        </pc:spChg>
        <pc:spChg chg="add mod">
          <ac:chgData name="주 재빈" userId="69d41820709f03c0" providerId="LiveId" clId="{CC1F24A1-5F12-4213-BF40-627B24A2BBC7}" dt="2022-11-12T14:05:09.115" v="21459" actId="1076"/>
          <ac:spMkLst>
            <pc:docMk/>
            <pc:sldMk cId="3176182948" sldId="293"/>
            <ac:spMk id="55" creationId="{0AFEDD80-EF37-3D47-5467-A5DFEE23AE9B}"/>
          </ac:spMkLst>
        </pc:spChg>
        <pc:spChg chg="add del mod">
          <ac:chgData name="주 재빈" userId="69d41820709f03c0" providerId="LiveId" clId="{CC1F24A1-5F12-4213-BF40-627B24A2BBC7}" dt="2022-11-12T14:16:58.475" v="21823"/>
          <ac:spMkLst>
            <pc:docMk/>
            <pc:sldMk cId="3176182948" sldId="293"/>
            <ac:spMk id="56" creationId="{CCDC7590-428F-E882-4216-4AB945DA8F9F}"/>
          </ac:spMkLst>
        </pc:spChg>
        <pc:spChg chg="add del mod">
          <ac:chgData name="주 재빈" userId="69d41820709f03c0" providerId="LiveId" clId="{CC1F24A1-5F12-4213-BF40-627B24A2BBC7}" dt="2022-11-12T14:17:05.564" v="21825"/>
          <ac:spMkLst>
            <pc:docMk/>
            <pc:sldMk cId="3176182948" sldId="293"/>
            <ac:spMk id="57" creationId="{4BA2F545-CCC5-0F07-9BE0-45949BC110D1}"/>
          </ac:spMkLst>
        </pc:spChg>
        <pc:spChg chg="add mod">
          <ac:chgData name="주 재빈" userId="69d41820709f03c0" providerId="LiveId" clId="{CC1F24A1-5F12-4213-BF40-627B24A2BBC7}" dt="2022-11-12T14:17:15.933" v="21840" actId="20577"/>
          <ac:spMkLst>
            <pc:docMk/>
            <pc:sldMk cId="3176182948" sldId="293"/>
            <ac:spMk id="58" creationId="{A95D4566-F900-3483-1301-DF03CDF0E6A2}"/>
          </ac:spMkLst>
        </pc:spChg>
        <pc:spChg chg="add mod">
          <ac:chgData name="주 재빈" userId="69d41820709f03c0" providerId="LiveId" clId="{CC1F24A1-5F12-4213-BF40-627B24A2BBC7}" dt="2022-11-12T14:20:02.841" v="21910"/>
          <ac:spMkLst>
            <pc:docMk/>
            <pc:sldMk cId="3176182948" sldId="293"/>
            <ac:spMk id="59" creationId="{2834B317-B953-0384-2693-23144DEBF69D}"/>
          </ac:spMkLst>
        </pc:spChg>
        <pc:spChg chg="mod">
          <ac:chgData name="주 재빈" userId="69d41820709f03c0" providerId="LiveId" clId="{CC1F24A1-5F12-4213-BF40-627B24A2BBC7}" dt="2022-11-12T13:43:41.777" v="20804" actId="1076"/>
          <ac:spMkLst>
            <pc:docMk/>
            <pc:sldMk cId="3176182948" sldId="293"/>
            <ac:spMk id="927" creationId="{00000000-0000-0000-0000-000000000000}"/>
          </ac:spMkLst>
        </pc:spChg>
        <pc:grpChg chg="del">
          <ac:chgData name="주 재빈" userId="69d41820709f03c0" providerId="LiveId" clId="{CC1F24A1-5F12-4213-BF40-627B24A2BBC7}" dt="2022-11-12T13:28:59.151" v="20431" actId="478"/>
          <ac:grpSpMkLst>
            <pc:docMk/>
            <pc:sldMk cId="3176182948" sldId="293"/>
            <ac:grpSpMk id="9" creationId="{89443996-544D-5DC4-2C6D-97B1337E4586}"/>
          </ac:grpSpMkLst>
        </pc:grpChg>
        <pc:picChg chg="del">
          <ac:chgData name="주 재빈" userId="69d41820709f03c0" providerId="LiveId" clId="{CC1F24A1-5F12-4213-BF40-627B24A2BBC7}" dt="2022-11-12T13:28:50.993" v="20429" actId="478"/>
          <ac:picMkLst>
            <pc:docMk/>
            <pc:sldMk cId="3176182948" sldId="293"/>
            <ac:picMk id="8" creationId="{8CA480A1-89B6-6539-6FB1-A1B9A712723C}"/>
          </ac:picMkLst>
        </pc:picChg>
        <pc:cxnChg chg="add mod">
          <ac:chgData name="주 재빈" userId="69d41820709f03c0" providerId="LiveId" clId="{CC1F24A1-5F12-4213-BF40-627B24A2BBC7}" dt="2022-11-12T13:45:04.328" v="20839" actId="14100"/>
          <ac:cxnSpMkLst>
            <pc:docMk/>
            <pc:sldMk cId="3176182948" sldId="293"/>
            <ac:cxnSpMk id="19" creationId="{38B688B5-1212-5F0C-5021-63EF67F69CA8}"/>
          </ac:cxnSpMkLst>
        </pc:cxnChg>
        <pc:cxnChg chg="add del mod">
          <ac:chgData name="주 재빈" userId="69d41820709f03c0" providerId="LiveId" clId="{CC1F24A1-5F12-4213-BF40-627B24A2BBC7}" dt="2022-11-12T13:45:51.825" v="20878" actId="478"/>
          <ac:cxnSpMkLst>
            <pc:docMk/>
            <pc:sldMk cId="3176182948" sldId="293"/>
            <ac:cxnSpMk id="24" creationId="{F34D8FD7-5512-9BB6-FC73-3202AF8E3955}"/>
          </ac:cxnSpMkLst>
        </pc:cxnChg>
        <pc:cxnChg chg="add mod">
          <ac:chgData name="주 재빈" userId="69d41820709f03c0" providerId="LiveId" clId="{CC1F24A1-5F12-4213-BF40-627B24A2BBC7}" dt="2022-11-12T13:53:10.679" v="21268" actId="14100"/>
          <ac:cxnSpMkLst>
            <pc:docMk/>
            <pc:sldMk cId="3176182948" sldId="293"/>
            <ac:cxnSpMk id="30" creationId="{F7D0C2B0-08C4-0273-1016-BC546B869D08}"/>
          </ac:cxnSpMkLst>
        </pc:cxnChg>
      </pc:sldChg>
      <pc:sldChg chg="modSp add mod ord">
        <pc:chgData name="주 재빈" userId="69d41820709f03c0" providerId="LiveId" clId="{CC1F24A1-5F12-4213-BF40-627B24A2BBC7}" dt="2022-11-14T07:03:16.792" v="52111" actId="1035"/>
        <pc:sldMkLst>
          <pc:docMk/>
          <pc:sldMk cId="3565862490" sldId="293"/>
        </pc:sldMkLst>
        <pc:spChg chg="mod">
          <ac:chgData name="주 재빈" userId="69d41820709f03c0" providerId="LiveId" clId="{CC1F24A1-5F12-4213-BF40-627B24A2BBC7}" dt="2022-11-12T16:41:00.886" v="27707" actId="20577"/>
          <ac:spMkLst>
            <pc:docMk/>
            <pc:sldMk cId="3565862490" sldId="293"/>
            <ac:spMk id="22" creationId="{BA59FBB2-8675-0B90-9A3F-857499BFACAC}"/>
          </ac:spMkLst>
        </pc:spChg>
        <pc:spChg chg="mod">
          <ac:chgData name="주 재빈" userId="69d41820709f03c0" providerId="LiveId" clId="{CC1F24A1-5F12-4213-BF40-627B24A2BBC7}" dt="2022-11-12T16:40:49.985" v="27704" actId="207"/>
          <ac:spMkLst>
            <pc:docMk/>
            <pc:sldMk cId="3565862490" sldId="293"/>
            <ac:spMk id="37" creationId="{02230ADD-8EA5-D179-6734-397B6397B02B}"/>
          </ac:spMkLst>
        </pc:spChg>
        <pc:spChg chg="mod">
          <ac:chgData name="주 재빈" userId="69d41820709f03c0" providerId="LiveId" clId="{CC1F24A1-5F12-4213-BF40-627B24A2BBC7}" dt="2022-11-14T07:03:16.792" v="52111" actId="1035"/>
          <ac:spMkLst>
            <pc:docMk/>
            <pc:sldMk cId="3565862490" sldId="293"/>
            <ac:spMk id="44" creationId="{0CFD26B4-B2DA-F3C4-79C4-9E04AD0ACDC0}"/>
          </ac:spMkLst>
        </pc:spChg>
        <pc:spChg chg="mod">
          <ac:chgData name="주 재빈" userId="69d41820709f03c0" providerId="LiveId" clId="{CC1F24A1-5F12-4213-BF40-627B24A2BBC7}" dt="2022-11-13T08:05:55.734" v="45127" actId="20577"/>
          <ac:spMkLst>
            <pc:docMk/>
            <pc:sldMk cId="3565862490" sldId="293"/>
            <ac:spMk id="927" creationId="{00000000-0000-0000-0000-000000000000}"/>
          </ac:spMkLst>
        </pc:spChg>
      </pc:sldChg>
      <pc:sldChg chg="add del">
        <pc:chgData name="주 재빈" userId="69d41820709f03c0" providerId="LiveId" clId="{CC1F24A1-5F12-4213-BF40-627B24A2BBC7}" dt="2022-11-12T14:35:26.966" v="22517" actId="2696"/>
        <pc:sldMkLst>
          <pc:docMk/>
          <pc:sldMk cId="294422032" sldId="294"/>
        </pc:sldMkLst>
      </pc:sldChg>
      <pc:sldChg chg="addSp delSp modSp add mod ord">
        <pc:chgData name="주 재빈" userId="69d41820709f03c0" providerId="LiveId" clId="{CC1F24A1-5F12-4213-BF40-627B24A2BBC7}" dt="2022-11-14T07:05:28.303" v="52136"/>
        <pc:sldMkLst>
          <pc:docMk/>
          <pc:sldMk cId="633173813" sldId="294"/>
        </pc:sldMkLst>
        <pc:spChg chg="mod">
          <ac:chgData name="주 재빈" userId="69d41820709f03c0" providerId="LiveId" clId="{CC1F24A1-5F12-4213-BF40-627B24A2BBC7}" dt="2022-11-12T16:33:33.135" v="27641" actId="20577"/>
          <ac:spMkLst>
            <pc:docMk/>
            <pc:sldMk cId="633173813" sldId="294"/>
            <ac:spMk id="2" creationId="{9B3BA3DD-E8BA-093A-3501-EF3D1F455C56}"/>
          </ac:spMkLst>
        </pc:spChg>
        <pc:spChg chg="add del">
          <ac:chgData name="주 재빈" userId="69d41820709f03c0" providerId="LiveId" clId="{CC1F24A1-5F12-4213-BF40-627B24A2BBC7}" dt="2022-11-12T15:35:16.339" v="23860" actId="22"/>
          <ac:spMkLst>
            <pc:docMk/>
            <pc:sldMk cId="633173813" sldId="294"/>
            <ac:spMk id="5" creationId="{F0D61BCD-CE7F-24AE-9B7B-F12741750EBB}"/>
          </ac:spMkLst>
        </pc:spChg>
        <pc:spChg chg="mod">
          <ac:chgData name="주 재빈" userId="69d41820709f03c0" providerId="LiveId" clId="{CC1F24A1-5F12-4213-BF40-627B24A2BBC7}" dt="2022-11-14T07:05:28.303" v="52136"/>
          <ac:spMkLst>
            <pc:docMk/>
            <pc:sldMk cId="633173813" sldId="294"/>
            <ac:spMk id="926" creationId="{00000000-0000-0000-0000-000000000000}"/>
          </ac:spMkLst>
        </pc:spChg>
        <pc:spChg chg="mod">
          <ac:chgData name="주 재빈" userId="69d41820709f03c0" providerId="LiveId" clId="{CC1F24A1-5F12-4213-BF40-627B24A2BBC7}" dt="2022-11-12T16:29:01.039" v="27337" actId="20577"/>
          <ac:spMkLst>
            <pc:docMk/>
            <pc:sldMk cId="633173813" sldId="294"/>
            <ac:spMk id="927" creationId="{00000000-0000-0000-0000-000000000000}"/>
          </ac:spMkLst>
        </pc:spChg>
        <pc:picChg chg="add mod">
          <ac:chgData name="주 재빈" userId="69d41820709f03c0" providerId="LiveId" clId="{CC1F24A1-5F12-4213-BF40-627B24A2BBC7}" dt="2022-11-12T16:27:33.100" v="27294" actId="1076"/>
          <ac:picMkLst>
            <pc:docMk/>
            <pc:sldMk cId="633173813" sldId="294"/>
            <ac:picMk id="7" creationId="{3FAB2252-C6BC-0378-B9E2-2A684F333EB7}"/>
          </ac:picMkLst>
        </pc:picChg>
      </pc:sldChg>
      <pc:sldChg chg="modSp add del mod ord">
        <pc:chgData name="주 재빈" userId="69d41820709f03c0" providerId="LiveId" clId="{CC1F24A1-5F12-4213-BF40-627B24A2BBC7}" dt="2022-11-12T14:22:48.458" v="21921" actId="2696"/>
        <pc:sldMkLst>
          <pc:docMk/>
          <pc:sldMk cId="3315696677" sldId="294"/>
        </pc:sldMkLst>
        <pc:spChg chg="mod">
          <ac:chgData name="주 재빈" userId="69d41820709f03c0" providerId="LiveId" clId="{CC1F24A1-5F12-4213-BF40-627B24A2BBC7}" dt="2022-11-12T13:38:08.042" v="20561" actId="20577"/>
          <ac:spMkLst>
            <pc:docMk/>
            <pc:sldMk cId="3315696677" sldId="294"/>
            <ac:spMk id="926" creationId="{00000000-0000-0000-0000-000000000000}"/>
          </ac:spMkLst>
        </pc:spChg>
        <pc:spChg chg="mod">
          <ac:chgData name="주 재빈" userId="69d41820709f03c0" providerId="LiveId" clId="{CC1F24A1-5F12-4213-BF40-627B24A2BBC7}" dt="2022-11-12T13:37:39.506" v="20521" actId="20577"/>
          <ac:spMkLst>
            <pc:docMk/>
            <pc:sldMk cId="3315696677" sldId="294"/>
            <ac:spMk id="927" creationId="{00000000-0000-0000-0000-000000000000}"/>
          </ac:spMkLst>
        </pc:spChg>
      </pc:sldChg>
      <pc:sldChg chg="add del">
        <pc:chgData name="주 재빈" userId="69d41820709f03c0" providerId="LiveId" clId="{CC1F24A1-5F12-4213-BF40-627B24A2BBC7}" dt="2022-11-12T15:00:41.718" v="23622" actId="2696"/>
        <pc:sldMkLst>
          <pc:docMk/>
          <pc:sldMk cId="3924730783" sldId="294"/>
        </pc:sldMkLst>
      </pc:sldChg>
      <pc:sldChg chg="del">
        <pc:chgData name="주 재빈" userId="69d41820709f03c0" providerId="LiveId" clId="{CC1F24A1-5F12-4213-BF40-627B24A2BBC7}" dt="2022-11-12T16:39:19.320" v="27702" actId="47"/>
        <pc:sldMkLst>
          <pc:docMk/>
          <pc:sldMk cId="1235947470" sldId="295"/>
        </pc:sldMkLst>
      </pc:sldChg>
      <pc:sldChg chg="del">
        <pc:chgData name="주 재빈" userId="69d41820709f03c0" providerId="LiveId" clId="{CC1F24A1-5F12-4213-BF40-627B24A2BBC7}" dt="2022-11-12T16:39:19.320" v="27702" actId="47"/>
        <pc:sldMkLst>
          <pc:docMk/>
          <pc:sldMk cId="1121927638" sldId="296"/>
        </pc:sldMkLst>
      </pc:sldChg>
      <pc:sldChg chg="del">
        <pc:chgData name="주 재빈" userId="69d41820709f03c0" providerId="LiveId" clId="{CC1F24A1-5F12-4213-BF40-627B24A2BBC7}" dt="2022-11-12T16:39:19.320" v="27702" actId="47"/>
        <pc:sldMkLst>
          <pc:docMk/>
          <pc:sldMk cId="3089479476" sldId="297"/>
        </pc:sldMkLst>
      </pc:sldChg>
      <pc:sldChg chg="del">
        <pc:chgData name="주 재빈" userId="69d41820709f03c0" providerId="LiveId" clId="{CC1F24A1-5F12-4213-BF40-627B24A2BBC7}" dt="2022-11-12T16:39:19.320" v="27702" actId="47"/>
        <pc:sldMkLst>
          <pc:docMk/>
          <pc:sldMk cId="4008698179" sldId="298"/>
        </pc:sldMkLst>
      </pc:sldChg>
      <pc:sldChg chg="del">
        <pc:chgData name="주 재빈" userId="69d41820709f03c0" providerId="LiveId" clId="{CC1F24A1-5F12-4213-BF40-627B24A2BBC7}" dt="2022-11-12T16:39:19.320" v="27702" actId="47"/>
        <pc:sldMkLst>
          <pc:docMk/>
          <pc:sldMk cId="1814220285" sldId="299"/>
        </pc:sldMkLst>
      </pc:sldChg>
      <pc:sldChg chg="del">
        <pc:chgData name="주 재빈" userId="69d41820709f03c0" providerId="LiveId" clId="{CC1F24A1-5F12-4213-BF40-627B24A2BBC7}" dt="2022-11-12T16:39:19.320" v="27702" actId="47"/>
        <pc:sldMkLst>
          <pc:docMk/>
          <pc:sldMk cId="1454158167" sldId="302"/>
        </pc:sldMkLst>
      </pc:sldChg>
      <pc:sldChg chg="del">
        <pc:chgData name="주 재빈" userId="69d41820709f03c0" providerId="LiveId" clId="{CC1F24A1-5F12-4213-BF40-627B24A2BBC7}" dt="2022-11-12T16:39:19.320" v="27702" actId="47"/>
        <pc:sldMkLst>
          <pc:docMk/>
          <pc:sldMk cId="2265642380" sldId="303"/>
        </pc:sldMkLst>
      </pc:sldChg>
      <pc:sldChg chg="del">
        <pc:chgData name="주 재빈" userId="69d41820709f03c0" providerId="LiveId" clId="{CC1F24A1-5F12-4213-BF40-627B24A2BBC7}" dt="2022-11-12T16:39:19.320" v="27702" actId="47"/>
        <pc:sldMkLst>
          <pc:docMk/>
          <pc:sldMk cId="63109899" sldId="304"/>
        </pc:sldMkLst>
      </pc:sldChg>
      <pc:sldChg chg="del">
        <pc:chgData name="주 재빈" userId="69d41820709f03c0" providerId="LiveId" clId="{CC1F24A1-5F12-4213-BF40-627B24A2BBC7}" dt="2022-11-12T16:39:19.320" v="27702" actId="47"/>
        <pc:sldMkLst>
          <pc:docMk/>
          <pc:sldMk cId="1266662038" sldId="305"/>
        </pc:sldMkLst>
      </pc:sldChg>
      <pc:sldChg chg="del">
        <pc:chgData name="주 재빈" userId="69d41820709f03c0" providerId="LiveId" clId="{CC1F24A1-5F12-4213-BF40-627B24A2BBC7}" dt="2022-11-12T16:39:19.320" v="27702" actId="47"/>
        <pc:sldMkLst>
          <pc:docMk/>
          <pc:sldMk cId="198466701" sldId="306"/>
        </pc:sldMkLst>
      </pc:sldChg>
      <pc:sldChg chg="del">
        <pc:chgData name="주 재빈" userId="69d41820709f03c0" providerId="LiveId" clId="{CC1F24A1-5F12-4213-BF40-627B24A2BBC7}" dt="2022-11-12T16:39:19.320" v="27702" actId="47"/>
        <pc:sldMkLst>
          <pc:docMk/>
          <pc:sldMk cId="2397880910" sldId="307"/>
        </pc:sldMkLst>
      </pc:sldChg>
      <pc:sldChg chg="del">
        <pc:chgData name="주 재빈" userId="69d41820709f03c0" providerId="LiveId" clId="{CC1F24A1-5F12-4213-BF40-627B24A2BBC7}" dt="2022-11-12T16:39:19.320" v="27702" actId="47"/>
        <pc:sldMkLst>
          <pc:docMk/>
          <pc:sldMk cId="2451728018" sldId="308"/>
        </pc:sldMkLst>
      </pc:sldChg>
      <pc:sldChg chg="del">
        <pc:chgData name="주 재빈" userId="69d41820709f03c0" providerId="LiveId" clId="{CC1F24A1-5F12-4213-BF40-627B24A2BBC7}" dt="2022-11-12T16:39:19.320" v="27702" actId="47"/>
        <pc:sldMkLst>
          <pc:docMk/>
          <pc:sldMk cId="3892229096" sldId="309"/>
        </pc:sldMkLst>
      </pc:sldChg>
      <pc:sldChg chg="del">
        <pc:chgData name="주 재빈" userId="69d41820709f03c0" providerId="LiveId" clId="{CC1F24A1-5F12-4213-BF40-627B24A2BBC7}" dt="2022-11-12T16:39:19.320" v="27702" actId="47"/>
        <pc:sldMkLst>
          <pc:docMk/>
          <pc:sldMk cId="306572768" sldId="310"/>
        </pc:sldMkLst>
      </pc:sldChg>
      <pc:sldChg chg="del">
        <pc:chgData name="주 재빈" userId="69d41820709f03c0" providerId="LiveId" clId="{CC1F24A1-5F12-4213-BF40-627B24A2BBC7}" dt="2022-11-12T16:39:19.320" v="27702" actId="47"/>
        <pc:sldMkLst>
          <pc:docMk/>
          <pc:sldMk cId="3671781646" sldId="311"/>
        </pc:sldMkLst>
      </pc:sldChg>
      <pc:sldChg chg="del">
        <pc:chgData name="주 재빈" userId="69d41820709f03c0" providerId="LiveId" clId="{CC1F24A1-5F12-4213-BF40-627B24A2BBC7}" dt="2022-11-12T16:39:19.320" v="27702" actId="47"/>
        <pc:sldMkLst>
          <pc:docMk/>
          <pc:sldMk cId="2178336917" sldId="312"/>
        </pc:sldMkLst>
      </pc:sldChg>
      <pc:sldChg chg="del">
        <pc:chgData name="주 재빈" userId="69d41820709f03c0" providerId="LiveId" clId="{CC1F24A1-5F12-4213-BF40-627B24A2BBC7}" dt="2022-11-12T16:39:19.320" v="27702" actId="47"/>
        <pc:sldMkLst>
          <pc:docMk/>
          <pc:sldMk cId="2323294528" sldId="313"/>
        </pc:sldMkLst>
      </pc:sldChg>
      <pc:sldChg chg="del">
        <pc:chgData name="주 재빈" userId="69d41820709f03c0" providerId="LiveId" clId="{CC1F24A1-5F12-4213-BF40-627B24A2BBC7}" dt="2022-11-12T16:39:19.320" v="27702" actId="47"/>
        <pc:sldMkLst>
          <pc:docMk/>
          <pc:sldMk cId="2609411615" sldId="314"/>
        </pc:sldMkLst>
      </pc:sldChg>
      <pc:sldChg chg="del">
        <pc:chgData name="주 재빈" userId="69d41820709f03c0" providerId="LiveId" clId="{CC1F24A1-5F12-4213-BF40-627B24A2BBC7}" dt="2022-11-12T16:39:19.320" v="27702" actId="47"/>
        <pc:sldMkLst>
          <pc:docMk/>
          <pc:sldMk cId="3141560927" sldId="315"/>
        </pc:sldMkLst>
      </pc:sldChg>
      <pc:sldChg chg="del">
        <pc:chgData name="주 재빈" userId="69d41820709f03c0" providerId="LiveId" clId="{CC1F24A1-5F12-4213-BF40-627B24A2BBC7}" dt="2022-11-12T16:39:19.320" v="27702" actId="47"/>
        <pc:sldMkLst>
          <pc:docMk/>
          <pc:sldMk cId="3782299106" sldId="317"/>
        </pc:sldMkLst>
      </pc:sldChg>
      <pc:sldChg chg="del">
        <pc:chgData name="주 재빈" userId="69d41820709f03c0" providerId="LiveId" clId="{CC1F24A1-5F12-4213-BF40-627B24A2BBC7}" dt="2022-11-12T16:39:19.320" v="27702" actId="47"/>
        <pc:sldMkLst>
          <pc:docMk/>
          <pc:sldMk cId="581787130" sldId="319"/>
        </pc:sldMkLst>
      </pc:sldChg>
      <pc:sldChg chg="modSp mod">
        <pc:chgData name="주 재빈" userId="69d41820709f03c0" providerId="LiveId" clId="{CC1F24A1-5F12-4213-BF40-627B24A2BBC7}" dt="2022-11-14T05:58:26.067" v="49464"/>
        <pc:sldMkLst>
          <pc:docMk/>
          <pc:sldMk cId="2023647045" sldId="320"/>
        </pc:sldMkLst>
        <pc:spChg chg="mod">
          <ac:chgData name="주 재빈" userId="69d41820709f03c0" providerId="LiveId" clId="{CC1F24A1-5F12-4213-BF40-627B24A2BBC7}" dt="2022-11-14T05:58:26.067" v="49464"/>
          <ac:spMkLst>
            <pc:docMk/>
            <pc:sldMk cId="2023647045" sldId="320"/>
            <ac:spMk id="927" creationId="{00000000-0000-0000-0000-000000000000}"/>
          </ac:spMkLst>
        </pc:spChg>
      </pc:sldChg>
      <pc:sldChg chg="del">
        <pc:chgData name="주 재빈" userId="69d41820709f03c0" providerId="LiveId" clId="{CC1F24A1-5F12-4213-BF40-627B24A2BBC7}" dt="2022-11-12T04:34:59.834" v="5078" actId="47"/>
        <pc:sldMkLst>
          <pc:docMk/>
          <pc:sldMk cId="1367156791" sldId="321"/>
        </pc:sldMkLst>
      </pc:sldChg>
      <pc:sldChg chg="del">
        <pc:chgData name="주 재빈" userId="69d41820709f03c0" providerId="LiveId" clId="{CC1F24A1-5F12-4213-BF40-627B24A2BBC7}" dt="2022-11-12T04:34:59.834" v="5078" actId="47"/>
        <pc:sldMkLst>
          <pc:docMk/>
          <pc:sldMk cId="4232700800" sldId="322"/>
        </pc:sldMkLst>
      </pc:sldChg>
      <pc:sldChg chg="del">
        <pc:chgData name="주 재빈" userId="69d41820709f03c0" providerId="LiveId" clId="{CC1F24A1-5F12-4213-BF40-627B24A2BBC7}" dt="2022-11-12T04:34:59.834" v="5078" actId="47"/>
        <pc:sldMkLst>
          <pc:docMk/>
          <pc:sldMk cId="533928519" sldId="323"/>
        </pc:sldMkLst>
      </pc:sldChg>
      <pc:sldChg chg="del">
        <pc:chgData name="주 재빈" userId="69d41820709f03c0" providerId="LiveId" clId="{CC1F24A1-5F12-4213-BF40-627B24A2BBC7}" dt="2022-11-12T04:34:59.834" v="5078" actId="47"/>
        <pc:sldMkLst>
          <pc:docMk/>
          <pc:sldMk cId="2619698905" sldId="324"/>
        </pc:sldMkLst>
      </pc:sldChg>
      <pc:sldChg chg="addSp delSp modSp mod">
        <pc:chgData name="주 재빈" userId="69d41820709f03c0" providerId="LiveId" clId="{CC1F24A1-5F12-4213-BF40-627B24A2BBC7}" dt="2022-11-13T05:08:20.531" v="37496"/>
        <pc:sldMkLst>
          <pc:docMk/>
          <pc:sldMk cId="3340041664" sldId="325"/>
        </pc:sldMkLst>
        <pc:spChg chg="mod">
          <ac:chgData name="주 재빈" userId="69d41820709f03c0" providerId="LiveId" clId="{CC1F24A1-5F12-4213-BF40-627B24A2BBC7}" dt="2022-11-13T05:08:20.531" v="37496"/>
          <ac:spMkLst>
            <pc:docMk/>
            <pc:sldMk cId="3340041664" sldId="325"/>
            <ac:spMk id="5" creationId="{219FD550-C0FE-8298-5D9C-1FEA190505C3}"/>
          </ac:spMkLst>
        </pc:spChg>
        <pc:spChg chg="add mod">
          <ac:chgData name="주 재빈" userId="69d41820709f03c0" providerId="LiveId" clId="{CC1F24A1-5F12-4213-BF40-627B24A2BBC7}" dt="2022-11-13T04:47:40.516" v="36392" actId="1076"/>
          <ac:spMkLst>
            <pc:docMk/>
            <pc:sldMk cId="3340041664" sldId="325"/>
            <ac:spMk id="12" creationId="{7CF07A10-89FE-4A7E-CF92-FBBE7DEC75E1}"/>
          </ac:spMkLst>
        </pc:spChg>
        <pc:grpChg chg="del">
          <ac:chgData name="주 재빈" userId="69d41820709f03c0" providerId="LiveId" clId="{CC1F24A1-5F12-4213-BF40-627B24A2BBC7}" dt="2022-11-13T04:47:17.923" v="36347" actId="478"/>
          <ac:grpSpMkLst>
            <pc:docMk/>
            <pc:sldMk cId="3340041664" sldId="325"/>
            <ac:grpSpMk id="8" creationId="{6B283E77-6F48-EB1B-D37D-BB1C63C930AE}"/>
          </ac:grpSpMkLst>
        </pc:grpChg>
        <pc:grpChg chg="del">
          <ac:chgData name="주 재빈" userId="69d41820709f03c0" providerId="LiveId" clId="{CC1F24A1-5F12-4213-BF40-627B24A2BBC7}" dt="2022-11-13T04:47:17.367" v="36346" actId="478"/>
          <ac:grpSpMkLst>
            <pc:docMk/>
            <pc:sldMk cId="3340041664" sldId="325"/>
            <ac:grpSpMk id="10" creationId="{74619512-401C-A9A6-5F4A-4C0C687961AE}"/>
          </ac:grpSpMkLst>
        </pc:grpChg>
        <pc:grpChg chg="add mod">
          <ac:chgData name="주 재빈" userId="69d41820709f03c0" providerId="LiveId" clId="{CC1F24A1-5F12-4213-BF40-627B24A2BBC7}" dt="2022-11-13T04:47:37.162" v="36391" actId="164"/>
          <ac:grpSpMkLst>
            <pc:docMk/>
            <pc:sldMk cId="3340041664" sldId="325"/>
            <ac:grpSpMk id="13" creationId="{C8BA45AD-4BA1-340C-E9DF-083729E4C2BE}"/>
          </ac:grpSpMkLst>
        </pc:grpChg>
        <pc:picChg chg="add mod">
          <ac:chgData name="주 재빈" userId="69d41820709f03c0" providerId="LiveId" clId="{CC1F24A1-5F12-4213-BF40-627B24A2BBC7}" dt="2022-11-13T04:47:37.162" v="36391" actId="164"/>
          <ac:picMkLst>
            <pc:docMk/>
            <pc:sldMk cId="3340041664" sldId="325"/>
            <ac:picMk id="11" creationId="{334877AA-13E5-65FD-6A06-35AF48440CEF}"/>
          </ac:picMkLst>
        </pc:picChg>
      </pc:sldChg>
      <pc:sldChg chg="del">
        <pc:chgData name="주 재빈" userId="69d41820709f03c0" providerId="LiveId" clId="{CC1F24A1-5F12-4213-BF40-627B24A2BBC7}" dt="2022-11-12T16:50:57.156" v="28225" actId="47"/>
        <pc:sldMkLst>
          <pc:docMk/>
          <pc:sldMk cId="1080377838" sldId="326"/>
        </pc:sldMkLst>
      </pc:sldChg>
      <pc:sldChg chg="addSp delSp modSp mod">
        <pc:chgData name="주 재빈" userId="69d41820709f03c0" providerId="LiveId" clId="{CC1F24A1-5F12-4213-BF40-627B24A2BBC7}" dt="2022-11-13T08:08:07.455" v="45194" actId="20577"/>
        <pc:sldMkLst>
          <pc:docMk/>
          <pc:sldMk cId="561308020" sldId="327"/>
        </pc:sldMkLst>
        <pc:spChg chg="mod">
          <ac:chgData name="주 재빈" userId="69d41820709f03c0" providerId="LiveId" clId="{CC1F24A1-5F12-4213-BF40-627B24A2BBC7}" dt="2022-11-13T08:08:02.374" v="45193"/>
          <ac:spMkLst>
            <pc:docMk/>
            <pc:sldMk cId="561308020" sldId="327"/>
            <ac:spMk id="5" creationId="{219FD550-C0FE-8298-5D9C-1FEA190505C3}"/>
          </ac:spMkLst>
        </pc:spChg>
        <pc:spChg chg="mod topLvl">
          <ac:chgData name="주 재빈" userId="69d41820709f03c0" providerId="LiveId" clId="{CC1F24A1-5F12-4213-BF40-627B24A2BBC7}" dt="2022-11-13T08:08:07.455" v="45194" actId="20577"/>
          <ac:spMkLst>
            <pc:docMk/>
            <pc:sldMk cId="561308020" sldId="327"/>
            <ac:spMk id="7" creationId="{07BCA43C-488F-32F4-D74B-FF904A0AF087}"/>
          </ac:spMkLst>
        </pc:spChg>
        <pc:spChg chg="add mod">
          <ac:chgData name="주 재빈" userId="69d41820709f03c0" providerId="LiveId" clId="{CC1F24A1-5F12-4213-BF40-627B24A2BBC7}" dt="2022-11-13T05:00:36.194" v="37086" actId="571"/>
          <ac:spMkLst>
            <pc:docMk/>
            <pc:sldMk cId="561308020" sldId="327"/>
            <ac:spMk id="8" creationId="{2BFA874B-56D0-7A64-2116-E4B39C5C2178}"/>
          </ac:spMkLst>
        </pc:spChg>
        <pc:grpChg chg="add mod">
          <ac:chgData name="주 재빈" userId="69d41820709f03c0" providerId="LiveId" clId="{CC1F24A1-5F12-4213-BF40-627B24A2BBC7}" dt="2022-11-13T05:00:35.776" v="37085" actId="164"/>
          <ac:grpSpMkLst>
            <pc:docMk/>
            <pc:sldMk cId="561308020" sldId="327"/>
            <ac:grpSpMk id="10" creationId="{014508BE-B40C-0C93-40CE-41475AA8CB52}"/>
          </ac:grpSpMkLst>
        </pc:grpChg>
        <pc:grpChg chg="del">
          <ac:chgData name="주 재빈" userId="69d41820709f03c0" providerId="LiveId" clId="{CC1F24A1-5F12-4213-BF40-627B24A2BBC7}" dt="2022-11-13T04:59:56.344" v="36999" actId="478"/>
          <ac:grpSpMkLst>
            <pc:docMk/>
            <pc:sldMk cId="561308020" sldId="327"/>
            <ac:grpSpMk id="11" creationId="{78CD7196-2CD6-1DBE-1C48-08EC229F0258}"/>
          </ac:grpSpMkLst>
        </pc:grpChg>
        <pc:grpChg chg="add mod">
          <ac:chgData name="주 재빈" userId="69d41820709f03c0" providerId="LiveId" clId="{CC1F24A1-5F12-4213-BF40-627B24A2BBC7}" dt="2022-11-13T05:00:38.693" v="37088" actId="1076"/>
          <ac:grpSpMkLst>
            <pc:docMk/>
            <pc:sldMk cId="561308020" sldId="327"/>
            <ac:grpSpMk id="12" creationId="{C7754B27-34D7-F5C4-A98C-8EC0E0E5ECEE}"/>
          </ac:grpSpMkLst>
        </pc:grpChg>
        <pc:picChg chg="del topLvl">
          <ac:chgData name="주 재빈" userId="69d41820709f03c0" providerId="LiveId" clId="{CC1F24A1-5F12-4213-BF40-627B24A2BBC7}" dt="2022-11-13T04:59:56.344" v="36999" actId="478"/>
          <ac:picMkLst>
            <pc:docMk/>
            <pc:sldMk cId="561308020" sldId="327"/>
            <ac:picMk id="4" creationId="{2CA92560-DA7F-BBDD-442C-62F20BD61C04}"/>
          </ac:picMkLst>
        </pc:picChg>
        <pc:picChg chg="add mod">
          <ac:chgData name="주 재빈" userId="69d41820709f03c0" providerId="LiveId" clId="{CC1F24A1-5F12-4213-BF40-627B24A2BBC7}" dt="2022-11-13T05:00:36.877" v="37087" actId="164"/>
          <ac:picMkLst>
            <pc:docMk/>
            <pc:sldMk cId="561308020" sldId="327"/>
            <ac:picMk id="6" creationId="{6F96316F-99DF-6763-C78D-B267B6F1319E}"/>
          </ac:picMkLst>
        </pc:picChg>
        <pc:picChg chg="add mod">
          <ac:chgData name="주 재빈" userId="69d41820709f03c0" providerId="LiveId" clId="{CC1F24A1-5F12-4213-BF40-627B24A2BBC7}" dt="2022-11-13T05:00:36.194" v="37086" actId="571"/>
          <ac:picMkLst>
            <pc:docMk/>
            <pc:sldMk cId="561308020" sldId="327"/>
            <ac:picMk id="9" creationId="{8E7B268C-BE9F-965E-BACC-6D3093F5CAA4}"/>
          </ac:picMkLst>
        </pc:picChg>
        <pc:picChg chg="add del">
          <ac:chgData name="주 재빈" userId="69d41820709f03c0" providerId="LiveId" clId="{CC1F24A1-5F12-4213-BF40-627B24A2BBC7}" dt="2022-11-13T05:00:52.463" v="37093" actId="22"/>
          <ac:picMkLst>
            <pc:docMk/>
            <pc:sldMk cId="561308020" sldId="327"/>
            <ac:picMk id="14" creationId="{627FC4F8-8287-D9AF-D11C-20D9E731C3C9}"/>
          </ac:picMkLst>
        </pc:picChg>
      </pc:sldChg>
      <pc:sldChg chg="del">
        <pc:chgData name="주 재빈" userId="69d41820709f03c0" providerId="LiveId" clId="{CC1F24A1-5F12-4213-BF40-627B24A2BBC7}" dt="2022-11-12T16:51:24.632" v="28282" actId="47"/>
        <pc:sldMkLst>
          <pc:docMk/>
          <pc:sldMk cId="3204600609" sldId="328"/>
        </pc:sldMkLst>
      </pc:sldChg>
      <pc:sldChg chg="del">
        <pc:chgData name="주 재빈" userId="69d41820709f03c0" providerId="LiveId" clId="{CC1F24A1-5F12-4213-BF40-627B24A2BBC7}" dt="2022-11-12T16:51:24.632" v="28282" actId="47"/>
        <pc:sldMkLst>
          <pc:docMk/>
          <pc:sldMk cId="183261043" sldId="329"/>
        </pc:sldMkLst>
      </pc:sldChg>
      <pc:sldChg chg="del">
        <pc:chgData name="주 재빈" userId="69d41820709f03c0" providerId="LiveId" clId="{CC1F24A1-5F12-4213-BF40-627B24A2BBC7}" dt="2022-11-12T16:51:24.632" v="28282" actId="47"/>
        <pc:sldMkLst>
          <pc:docMk/>
          <pc:sldMk cId="3882786114" sldId="330"/>
        </pc:sldMkLst>
      </pc:sldChg>
      <pc:sldChg chg="del">
        <pc:chgData name="주 재빈" userId="69d41820709f03c0" providerId="LiveId" clId="{CC1F24A1-5F12-4213-BF40-627B24A2BBC7}" dt="2022-11-12T16:50:57.156" v="28225" actId="47"/>
        <pc:sldMkLst>
          <pc:docMk/>
          <pc:sldMk cId="1038523006" sldId="331"/>
        </pc:sldMkLst>
      </pc:sldChg>
      <pc:sldChg chg="del">
        <pc:chgData name="주 재빈" userId="69d41820709f03c0" providerId="LiveId" clId="{CC1F24A1-5F12-4213-BF40-627B24A2BBC7}" dt="2022-11-12T16:50:57.156" v="28225" actId="47"/>
        <pc:sldMkLst>
          <pc:docMk/>
          <pc:sldMk cId="1597417571" sldId="332"/>
        </pc:sldMkLst>
      </pc:sldChg>
      <pc:sldChg chg="del">
        <pc:chgData name="주 재빈" userId="69d41820709f03c0" providerId="LiveId" clId="{CC1F24A1-5F12-4213-BF40-627B24A2BBC7}" dt="2022-11-12T16:51:24.632" v="28282" actId="47"/>
        <pc:sldMkLst>
          <pc:docMk/>
          <pc:sldMk cId="164296029" sldId="333"/>
        </pc:sldMkLst>
      </pc:sldChg>
      <pc:sldChg chg="addSp delSp modSp mod modNotesTx">
        <pc:chgData name="주 재빈" userId="69d41820709f03c0" providerId="LiveId" clId="{CC1F24A1-5F12-4213-BF40-627B24A2BBC7}" dt="2022-11-13T08:24:13.948" v="46194"/>
        <pc:sldMkLst>
          <pc:docMk/>
          <pc:sldMk cId="4229394639" sldId="334"/>
        </pc:sldMkLst>
        <pc:spChg chg="mod">
          <ac:chgData name="주 재빈" userId="69d41820709f03c0" providerId="LiveId" clId="{CC1F24A1-5F12-4213-BF40-627B24A2BBC7}" dt="2022-11-13T08:24:13.948" v="46194"/>
          <ac:spMkLst>
            <pc:docMk/>
            <pc:sldMk cId="4229394639" sldId="334"/>
            <ac:spMk id="2" creationId="{5E1854E0-3998-38FB-E52A-AA83C9FE62DC}"/>
          </ac:spMkLst>
        </pc:spChg>
        <pc:spChg chg="add mod">
          <ac:chgData name="주 재빈" userId="69d41820709f03c0" providerId="LiveId" clId="{CC1F24A1-5F12-4213-BF40-627B24A2BBC7}" dt="2022-11-13T03:33:49.039" v="34017" actId="1076"/>
          <ac:spMkLst>
            <pc:docMk/>
            <pc:sldMk cId="4229394639" sldId="334"/>
            <ac:spMk id="11" creationId="{066CE615-143B-77CA-E117-38014EC44627}"/>
          </ac:spMkLst>
        </pc:spChg>
        <pc:spChg chg="add mod">
          <ac:chgData name="주 재빈" userId="69d41820709f03c0" providerId="LiveId" clId="{CC1F24A1-5F12-4213-BF40-627B24A2BBC7}" dt="2022-11-13T03:40:16.333" v="34390" actId="207"/>
          <ac:spMkLst>
            <pc:docMk/>
            <pc:sldMk cId="4229394639" sldId="334"/>
            <ac:spMk id="15" creationId="{4ACB141B-A8AE-4F03-C5AD-60B836337E33}"/>
          </ac:spMkLst>
        </pc:spChg>
        <pc:spChg chg="add mod">
          <ac:chgData name="주 재빈" userId="69d41820709f03c0" providerId="LiveId" clId="{CC1F24A1-5F12-4213-BF40-627B24A2BBC7}" dt="2022-11-13T08:14:53.743" v="45511" actId="1038"/>
          <ac:spMkLst>
            <pc:docMk/>
            <pc:sldMk cId="4229394639" sldId="334"/>
            <ac:spMk id="17" creationId="{2A40A7AE-ED83-7C80-45C3-8568259ED0F6}"/>
          </ac:spMkLst>
        </pc:spChg>
        <pc:grpChg chg="del">
          <ac:chgData name="주 재빈" userId="69d41820709f03c0" providerId="LiveId" clId="{CC1F24A1-5F12-4213-BF40-627B24A2BBC7}" dt="2022-11-13T03:29:15.118" v="33849" actId="478"/>
          <ac:grpSpMkLst>
            <pc:docMk/>
            <pc:sldMk cId="4229394639" sldId="334"/>
            <ac:grpSpMk id="6" creationId="{0381B558-3BF7-F790-85F0-10B5287CD00C}"/>
          </ac:grpSpMkLst>
        </pc:grpChg>
        <pc:grpChg chg="add mod">
          <ac:chgData name="주 재빈" userId="69d41820709f03c0" providerId="LiveId" clId="{CC1F24A1-5F12-4213-BF40-627B24A2BBC7}" dt="2022-11-13T08:14:53.743" v="45511" actId="1038"/>
          <ac:grpSpMkLst>
            <pc:docMk/>
            <pc:sldMk cId="4229394639" sldId="334"/>
            <ac:grpSpMk id="12" creationId="{F4154B93-094C-4C45-DA28-9865C6226979}"/>
          </ac:grpSpMkLst>
        </pc:grpChg>
        <pc:grpChg chg="add mod">
          <ac:chgData name="주 재빈" userId="69d41820709f03c0" providerId="LiveId" clId="{CC1F24A1-5F12-4213-BF40-627B24A2BBC7}" dt="2022-11-13T08:14:53.743" v="45511" actId="1038"/>
          <ac:grpSpMkLst>
            <pc:docMk/>
            <pc:sldMk cId="4229394639" sldId="334"/>
            <ac:grpSpMk id="16" creationId="{A2BA3B67-A090-3F34-5CA6-167208AC0F4F}"/>
          </ac:grpSpMkLst>
        </pc:grpChg>
        <pc:picChg chg="add del mod">
          <ac:chgData name="주 재빈" userId="69d41820709f03c0" providerId="LiveId" clId="{CC1F24A1-5F12-4213-BF40-627B24A2BBC7}" dt="2022-11-13T03:31:43.808" v="33862" actId="478"/>
          <ac:picMkLst>
            <pc:docMk/>
            <pc:sldMk cId="4229394639" sldId="334"/>
            <ac:picMk id="8" creationId="{176F8274-B981-FFAC-C6DD-F35BC873E92E}"/>
          </ac:picMkLst>
        </pc:picChg>
        <pc:picChg chg="add mod">
          <ac:chgData name="주 재빈" userId="69d41820709f03c0" providerId="LiveId" clId="{CC1F24A1-5F12-4213-BF40-627B24A2BBC7}" dt="2022-11-13T03:32:03.814" v="33880" actId="164"/>
          <ac:picMkLst>
            <pc:docMk/>
            <pc:sldMk cId="4229394639" sldId="334"/>
            <ac:picMk id="10" creationId="{E8E48331-226E-F84D-83FB-C3AB2E605806}"/>
          </ac:picMkLst>
        </pc:picChg>
        <pc:picChg chg="add mod">
          <ac:chgData name="주 재빈" userId="69d41820709f03c0" providerId="LiveId" clId="{CC1F24A1-5F12-4213-BF40-627B24A2BBC7}" dt="2022-11-13T03:33:11.924" v="33993" actId="164"/>
          <ac:picMkLst>
            <pc:docMk/>
            <pc:sldMk cId="4229394639" sldId="334"/>
            <ac:picMk id="14" creationId="{6558A54E-7DEF-D6E0-F90B-30F5A5FCC8F1}"/>
          </ac:picMkLst>
        </pc:picChg>
      </pc:sldChg>
      <pc:sldChg chg="del">
        <pc:chgData name="주 재빈" userId="69d41820709f03c0" providerId="LiveId" clId="{CC1F24A1-5F12-4213-BF40-627B24A2BBC7}" dt="2022-11-12T17:18:37.369" v="30038" actId="47"/>
        <pc:sldMkLst>
          <pc:docMk/>
          <pc:sldMk cId="776530389" sldId="335"/>
        </pc:sldMkLst>
      </pc:sldChg>
      <pc:sldChg chg="del">
        <pc:chgData name="주 재빈" userId="69d41820709f03c0" providerId="LiveId" clId="{CC1F24A1-5F12-4213-BF40-627B24A2BBC7}" dt="2022-11-12T17:18:37.369" v="30038" actId="47"/>
        <pc:sldMkLst>
          <pc:docMk/>
          <pc:sldMk cId="603583431" sldId="336"/>
        </pc:sldMkLst>
      </pc:sldChg>
      <pc:sldChg chg="del">
        <pc:chgData name="주 재빈" userId="69d41820709f03c0" providerId="LiveId" clId="{CC1F24A1-5F12-4213-BF40-627B24A2BBC7}" dt="2022-11-12T17:19:11.944" v="30115" actId="47"/>
        <pc:sldMkLst>
          <pc:docMk/>
          <pc:sldMk cId="2850721577" sldId="337"/>
        </pc:sldMkLst>
      </pc:sldChg>
      <pc:sldChg chg="del">
        <pc:chgData name="주 재빈" userId="69d41820709f03c0" providerId="LiveId" clId="{CC1F24A1-5F12-4213-BF40-627B24A2BBC7}" dt="2022-11-12T17:18:37.369" v="30038" actId="47"/>
        <pc:sldMkLst>
          <pc:docMk/>
          <pc:sldMk cId="1164792582" sldId="338"/>
        </pc:sldMkLst>
      </pc:sldChg>
      <pc:sldChg chg="del">
        <pc:chgData name="주 재빈" userId="69d41820709f03c0" providerId="LiveId" clId="{CC1F24A1-5F12-4213-BF40-627B24A2BBC7}" dt="2022-11-12T09:42:42.794" v="12829" actId="47"/>
        <pc:sldMkLst>
          <pc:docMk/>
          <pc:sldMk cId="1230243327" sldId="344"/>
        </pc:sldMkLst>
      </pc:sldChg>
      <pc:sldChg chg="del">
        <pc:chgData name="주 재빈" userId="69d41820709f03c0" providerId="LiveId" clId="{CC1F24A1-5F12-4213-BF40-627B24A2BBC7}" dt="2022-11-12T09:42:42.794" v="12829" actId="47"/>
        <pc:sldMkLst>
          <pc:docMk/>
          <pc:sldMk cId="2232944403" sldId="345"/>
        </pc:sldMkLst>
      </pc:sldChg>
      <pc:sldChg chg="del">
        <pc:chgData name="주 재빈" userId="69d41820709f03c0" providerId="LiveId" clId="{CC1F24A1-5F12-4213-BF40-627B24A2BBC7}" dt="2022-11-12T09:42:42.794" v="12829" actId="47"/>
        <pc:sldMkLst>
          <pc:docMk/>
          <pc:sldMk cId="771767153" sldId="346"/>
        </pc:sldMkLst>
      </pc:sldChg>
      <pc:sldChg chg="del">
        <pc:chgData name="주 재빈" userId="69d41820709f03c0" providerId="LiveId" clId="{CC1F24A1-5F12-4213-BF40-627B24A2BBC7}" dt="2022-11-12T09:42:42.794" v="12829" actId="47"/>
        <pc:sldMkLst>
          <pc:docMk/>
          <pc:sldMk cId="792152974" sldId="347"/>
        </pc:sldMkLst>
      </pc:sldChg>
      <pc:sldChg chg="del">
        <pc:chgData name="주 재빈" userId="69d41820709f03c0" providerId="LiveId" clId="{CC1F24A1-5F12-4213-BF40-627B24A2BBC7}" dt="2022-11-12T09:42:42.794" v="12829" actId="47"/>
        <pc:sldMkLst>
          <pc:docMk/>
          <pc:sldMk cId="2910383662" sldId="348"/>
        </pc:sldMkLst>
      </pc:sldChg>
      <pc:sldChg chg="del">
        <pc:chgData name="주 재빈" userId="69d41820709f03c0" providerId="LiveId" clId="{CC1F24A1-5F12-4213-BF40-627B24A2BBC7}" dt="2022-11-12T09:42:42.794" v="12829" actId="47"/>
        <pc:sldMkLst>
          <pc:docMk/>
          <pc:sldMk cId="2636784057" sldId="349"/>
        </pc:sldMkLst>
      </pc:sldChg>
      <pc:sldChg chg="del">
        <pc:chgData name="주 재빈" userId="69d41820709f03c0" providerId="LiveId" clId="{CC1F24A1-5F12-4213-BF40-627B24A2BBC7}" dt="2022-11-12T09:42:42.794" v="12829" actId="47"/>
        <pc:sldMkLst>
          <pc:docMk/>
          <pc:sldMk cId="2050651947" sldId="350"/>
        </pc:sldMkLst>
      </pc:sldChg>
      <pc:sldChg chg="del">
        <pc:chgData name="주 재빈" userId="69d41820709f03c0" providerId="LiveId" clId="{CC1F24A1-5F12-4213-BF40-627B24A2BBC7}" dt="2022-11-12T09:42:42.794" v="12829" actId="47"/>
        <pc:sldMkLst>
          <pc:docMk/>
          <pc:sldMk cId="1230567968" sldId="351"/>
        </pc:sldMkLst>
      </pc:sldChg>
      <pc:sldChg chg="del">
        <pc:chgData name="주 재빈" userId="69d41820709f03c0" providerId="LiveId" clId="{CC1F24A1-5F12-4213-BF40-627B24A2BBC7}" dt="2022-11-12T09:42:42.794" v="12829" actId="47"/>
        <pc:sldMkLst>
          <pc:docMk/>
          <pc:sldMk cId="1375283631" sldId="352"/>
        </pc:sldMkLst>
      </pc:sldChg>
      <pc:sldChg chg="del">
        <pc:chgData name="주 재빈" userId="69d41820709f03c0" providerId="LiveId" clId="{CC1F24A1-5F12-4213-BF40-627B24A2BBC7}" dt="2022-11-12T09:42:42.794" v="12829" actId="47"/>
        <pc:sldMkLst>
          <pc:docMk/>
          <pc:sldMk cId="3977045959" sldId="353"/>
        </pc:sldMkLst>
      </pc:sldChg>
      <pc:sldChg chg="del">
        <pc:chgData name="주 재빈" userId="69d41820709f03c0" providerId="LiveId" clId="{CC1F24A1-5F12-4213-BF40-627B24A2BBC7}" dt="2022-11-12T09:42:42.794" v="12829" actId="47"/>
        <pc:sldMkLst>
          <pc:docMk/>
          <pc:sldMk cId="2242623430" sldId="355"/>
        </pc:sldMkLst>
      </pc:sldChg>
      <pc:sldChg chg="del">
        <pc:chgData name="주 재빈" userId="69d41820709f03c0" providerId="LiveId" clId="{CC1F24A1-5F12-4213-BF40-627B24A2BBC7}" dt="2022-11-12T09:42:42.794" v="12829" actId="47"/>
        <pc:sldMkLst>
          <pc:docMk/>
          <pc:sldMk cId="716058293" sldId="356"/>
        </pc:sldMkLst>
      </pc:sldChg>
      <pc:sldChg chg="del">
        <pc:chgData name="주 재빈" userId="69d41820709f03c0" providerId="LiveId" clId="{CC1F24A1-5F12-4213-BF40-627B24A2BBC7}" dt="2022-11-12T09:42:42.794" v="12829" actId="47"/>
        <pc:sldMkLst>
          <pc:docMk/>
          <pc:sldMk cId="1397441262" sldId="357"/>
        </pc:sldMkLst>
      </pc:sldChg>
      <pc:sldChg chg="del">
        <pc:chgData name="주 재빈" userId="69d41820709f03c0" providerId="LiveId" clId="{CC1F24A1-5F12-4213-BF40-627B24A2BBC7}" dt="2022-11-12T09:42:42.794" v="12829" actId="47"/>
        <pc:sldMkLst>
          <pc:docMk/>
          <pc:sldMk cId="3554706259" sldId="358"/>
        </pc:sldMkLst>
      </pc:sldChg>
      <pc:sldChg chg="del">
        <pc:chgData name="주 재빈" userId="69d41820709f03c0" providerId="LiveId" clId="{CC1F24A1-5F12-4213-BF40-627B24A2BBC7}" dt="2022-11-12T09:42:42.794" v="12829" actId="47"/>
        <pc:sldMkLst>
          <pc:docMk/>
          <pc:sldMk cId="959298621" sldId="359"/>
        </pc:sldMkLst>
      </pc:sldChg>
      <pc:sldChg chg="del">
        <pc:chgData name="주 재빈" userId="69d41820709f03c0" providerId="LiveId" clId="{CC1F24A1-5F12-4213-BF40-627B24A2BBC7}" dt="2022-11-12T09:42:42.794" v="12829" actId="47"/>
        <pc:sldMkLst>
          <pc:docMk/>
          <pc:sldMk cId="4288923407" sldId="360"/>
        </pc:sldMkLst>
      </pc:sldChg>
      <pc:sldChg chg="del">
        <pc:chgData name="주 재빈" userId="69d41820709f03c0" providerId="LiveId" clId="{CC1F24A1-5F12-4213-BF40-627B24A2BBC7}" dt="2022-11-12T09:42:42.794" v="12829" actId="47"/>
        <pc:sldMkLst>
          <pc:docMk/>
          <pc:sldMk cId="3251566526" sldId="361"/>
        </pc:sldMkLst>
      </pc:sldChg>
      <pc:sldChg chg="del">
        <pc:chgData name="주 재빈" userId="69d41820709f03c0" providerId="LiveId" clId="{CC1F24A1-5F12-4213-BF40-627B24A2BBC7}" dt="2022-11-12T09:42:42.794" v="12829" actId="47"/>
        <pc:sldMkLst>
          <pc:docMk/>
          <pc:sldMk cId="2745496505" sldId="362"/>
        </pc:sldMkLst>
      </pc:sldChg>
      <pc:sldChg chg="del">
        <pc:chgData name="주 재빈" userId="69d41820709f03c0" providerId="LiveId" clId="{CC1F24A1-5F12-4213-BF40-627B24A2BBC7}" dt="2022-11-12T09:42:42.794" v="12829" actId="47"/>
        <pc:sldMkLst>
          <pc:docMk/>
          <pc:sldMk cId="3252494129" sldId="363"/>
        </pc:sldMkLst>
      </pc:sldChg>
      <pc:sldChg chg="del">
        <pc:chgData name="주 재빈" userId="69d41820709f03c0" providerId="LiveId" clId="{CC1F24A1-5F12-4213-BF40-627B24A2BBC7}" dt="2022-11-12T09:42:42.794" v="12829" actId="47"/>
        <pc:sldMkLst>
          <pc:docMk/>
          <pc:sldMk cId="675155241" sldId="364"/>
        </pc:sldMkLst>
      </pc:sldChg>
      <pc:sldChg chg="del">
        <pc:chgData name="주 재빈" userId="69d41820709f03c0" providerId="LiveId" clId="{CC1F24A1-5F12-4213-BF40-627B24A2BBC7}" dt="2022-11-12T09:42:42.794" v="12829" actId="47"/>
        <pc:sldMkLst>
          <pc:docMk/>
          <pc:sldMk cId="2684276682" sldId="366"/>
        </pc:sldMkLst>
      </pc:sldChg>
      <pc:sldChg chg="del">
        <pc:chgData name="주 재빈" userId="69d41820709f03c0" providerId="LiveId" clId="{CC1F24A1-5F12-4213-BF40-627B24A2BBC7}" dt="2022-11-12T09:42:42.794" v="12829" actId="47"/>
        <pc:sldMkLst>
          <pc:docMk/>
          <pc:sldMk cId="4026231695" sldId="367"/>
        </pc:sldMkLst>
      </pc:sldChg>
      <pc:sldChg chg="del">
        <pc:chgData name="주 재빈" userId="69d41820709f03c0" providerId="LiveId" clId="{CC1F24A1-5F12-4213-BF40-627B24A2BBC7}" dt="2022-11-12T09:42:42.794" v="12829" actId="47"/>
        <pc:sldMkLst>
          <pc:docMk/>
          <pc:sldMk cId="2994174735" sldId="368"/>
        </pc:sldMkLst>
      </pc:sldChg>
      <pc:sldChg chg="del">
        <pc:chgData name="주 재빈" userId="69d41820709f03c0" providerId="LiveId" clId="{CC1F24A1-5F12-4213-BF40-627B24A2BBC7}" dt="2022-11-12T09:42:42.794" v="12829" actId="47"/>
        <pc:sldMkLst>
          <pc:docMk/>
          <pc:sldMk cId="1825630900" sldId="369"/>
        </pc:sldMkLst>
      </pc:sldChg>
      <pc:sldChg chg="del">
        <pc:chgData name="주 재빈" userId="69d41820709f03c0" providerId="LiveId" clId="{CC1F24A1-5F12-4213-BF40-627B24A2BBC7}" dt="2022-11-12T09:42:42.794" v="12829" actId="47"/>
        <pc:sldMkLst>
          <pc:docMk/>
          <pc:sldMk cId="2425733151" sldId="370"/>
        </pc:sldMkLst>
      </pc:sldChg>
      <pc:sldChg chg="del">
        <pc:chgData name="주 재빈" userId="69d41820709f03c0" providerId="LiveId" clId="{CC1F24A1-5F12-4213-BF40-627B24A2BBC7}" dt="2022-11-12T09:42:42.794" v="12829" actId="47"/>
        <pc:sldMkLst>
          <pc:docMk/>
          <pc:sldMk cId="6379153" sldId="371"/>
        </pc:sldMkLst>
      </pc:sldChg>
      <pc:sldChg chg="modSp add del mod">
        <pc:chgData name="주 재빈" userId="69d41820709f03c0" providerId="LiveId" clId="{CC1F24A1-5F12-4213-BF40-627B24A2BBC7}" dt="2022-11-12T15:00:41.718" v="23622" actId="2696"/>
        <pc:sldMkLst>
          <pc:docMk/>
          <pc:sldMk cId="1116479708" sldId="372"/>
        </pc:sldMkLst>
        <pc:spChg chg="mod">
          <ac:chgData name="주 재빈" userId="69d41820709f03c0" providerId="LiveId" clId="{CC1F24A1-5F12-4213-BF40-627B24A2BBC7}" dt="2022-11-12T14:35:35.460" v="22519" actId="20577"/>
          <ac:spMkLst>
            <pc:docMk/>
            <pc:sldMk cId="1116479708" sldId="372"/>
            <ac:spMk id="927" creationId="{00000000-0000-0000-0000-000000000000}"/>
          </ac:spMkLst>
        </pc:spChg>
      </pc:sldChg>
      <pc:sldChg chg="addSp delSp modSp add del mod ord">
        <pc:chgData name="주 재빈" userId="69d41820709f03c0" providerId="LiveId" clId="{CC1F24A1-5F12-4213-BF40-627B24A2BBC7}" dt="2022-11-13T08:59:29.746" v="47841" actId="20577"/>
        <pc:sldMkLst>
          <pc:docMk/>
          <pc:sldMk cId="1229239654" sldId="372"/>
        </pc:sldMkLst>
        <pc:spChg chg="mod">
          <ac:chgData name="주 재빈" userId="69d41820709f03c0" providerId="LiveId" clId="{CC1F24A1-5F12-4213-BF40-627B24A2BBC7}" dt="2022-11-13T08:59:29.746" v="47841" actId="20577"/>
          <ac:spMkLst>
            <pc:docMk/>
            <pc:sldMk cId="1229239654" sldId="372"/>
            <ac:spMk id="927" creationId="{00000000-0000-0000-0000-000000000000}"/>
          </ac:spMkLst>
        </pc:spChg>
        <pc:picChg chg="add del">
          <ac:chgData name="주 재빈" userId="69d41820709f03c0" providerId="LiveId" clId="{CC1F24A1-5F12-4213-BF40-627B24A2BBC7}" dt="2022-11-12T15:57:13.295" v="25514" actId="22"/>
          <ac:picMkLst>
            <pc:docMk/>
            <pc:sldMk cId="1229239654" sldId="372"/>
            <ac:picMk id="4" creationId="{1F789CD0-223E-5D19-E2E0-44ABE9453176}"/>
          </ac:picMkLst>
        </pc:picChg>
      </pc:sldChg>
      <pc:sldChg chg="modSp del mod ord">
        <pc:chgData name="주 재빈" userId="69d41820709f03c0" providerId="LiveId" clId="{CC1F24A1-5F12-4213-BF40-627B24A2BBC7}" dt="2022-11-12T14:22:48.458" v="21921" actId="2696"/>
        <pc:sldMkLst>
          <pc:docMk/>
          <pc:sldMk cId="2578976043" sldId="372"/>
        </pc:sldMkLst>
        <pc:spChg chg="mod">
          <ac:chgData name="주 재빈" userId="69d41820709f03c0" providerId="LiveId" clId="{CC1F24A1-5F12-4213-BF40-627B24A2BBC7}" dt="2022-11-12T14:22:36.145" v="21917" actId="20577"/>
          <ac:spMkLst>
            <pc:docMk/>
            <pc:sldMk cId="2578976043" sldId="372"/>
            <ac:spMk id="927" creationId="{00000000-0000-0000-0000-000000000000}"/>
          </ac:spMkLst>
        </pc:spChg>
      </pc:sldChg>
      <pc:sldChg chg="add del">
        <pc:chgData name="주 재빈" userId="69d41820709f03c0" providerId="LiveId" clId="{CC1F24A1-5F12-4213-BF40-627B24A2BBC7}" dt="2022-11-12T14:35:26.966" v="22517" actId="2696"/>
        <pc:sldMkLst>
          <pc:docMk/>
          <pc:sldMk cId="4106174690" sldId="372"/>
        </pc:sldMkLst>
      </pc:sldChg>
      <pc:sldChg chg="del">
        <pc:chgData name="주 재빈" userId="69d41820709f03c0" providerId="LiveId" clId="{CC1F24A1-5F12-4213-BF40-627B24A2BBC7}" dt="2022-11-12T16:39:19.320" v="27702" actId="47"/>
        <pc:sldMkLst>
          <pc:docMk/>
          <pc:sldMk cId="3960790485" sldId="373"/>
        </pc:sldMkLst>
      </pc:sldChg>
      <pc:sldChg chg="del">
        <pc:chgData name="주 재빈" userId="69d41820709f03c0" providerId="LiveId" clId="{CC1F24A1-5F12-4213-BF40-627B24A2BBC7}" dt="2022-11-12T04:34:59.834" v="5078" actId="47"/>
        <pc:sldMkLst>
          <pc:docMk/>
          <pc:sldMk cId="2068093877" sldId="374"/>
        </pc:sldMkLst>
      </pc:sldChg>
      <pc:sldChg chg="addSp delSp modSp mod ord modAnim">
        <pc:chgData name="주 재빈" userId="69d41820709f03c0" providerId="LiveId" clId="{CC1F24A1-5F12-4213-BF40-627B24A2BBC7}" dt="2022-11-14T23:09:27.711" v="54508" actId="1035"/>
        <pc:sldMkLst>
          <pc:docMk/>
          <pc:sldMk cId="433196383" sldId="375"/>
        </pc:sldMkLst>
        <pc:spChg chg="mod">
          <ac:chgData name="주 재빈" userId="69d41820709f03c0" providerId="LiveId" clId="{CC1F24A1-5F12-4213-BF40-627B24A2BBC7}" dt="2022-11-14T06:34:01.807" v="51242" actId="113"/>
          <ac:spMkLst>
            <pc:docMk/>
            <pc:sldMk cId="433196383" sldId="375"/>
            <ac:spMk id="3" creationId="{B17F9113-C15A-7B62-5AD3-D113EB9C2F72}"/>
          </ac:spMkLst>
        </pc:spChg>
        <pc:spChg chg="mod">
          <ac:chgData name="주 재빈" userId="69d41820709f03c0" providerId="LiveId" clId="{CC1F24A1-5F12-4213-BF40-627B24A2BBC7}" dt="2022-11-14T06:34:01.807" v="51242" actId="113"/>
          <ac:spMkLst>
            <pc:docMk/>
            <pc:sldMk cId="433196383" sldId="375"/>
            <ac:spMk id="4" creationId="{CF4A2C75-11EB-0C4D-4C3B-147BF5B58AC7}"/>
          </ac:spMkLst>
        </pc:spChg>
        <pc:spChg chg="add del mod">
          <ac:chgData name="주 재빈" userId="69d41820709f03c0" providerId="LiveId" clId="{CC1F24A1-5F12-4213-BF40-627B24A2BBC7}" dt="2022-11-14T05:49:23.056" v="48984"/>
          <ac:spMkLst>
            <pc:docMk/>
            <pc:sldMk cId="433196383" sldId="375"/>
            <ac:spMk id="6" creationId="{FA3EAF35-0E06-F1F3-528A-A5AD7DA83575}"/>
          </ac:spMkLst>
        </pc:spChg>
        <pc:spChg chg="del mod">
          <ac:chgData name="주 재빈" userId="69d41820709f03c0" providerId="LiveId" clId="{CC1F24A1-5F12-4213-BF40-627B24A2BBC7}" dt="2022-11-12T14:53:23.238" v="23282" actId="478"/>
          <ac:spMkLst>
            <pc:docMk/>
            <pc:sldMk cId="433196383" sldId="375"/>
            <ac:spMk id="7" creationId="{663E044A-074E-B1D2-7E91-1CCDAB6FDF3F}"/>
          </ac:spMkLst>
        </pc:spChg>
        <pc:spChg chg="del mod">
          <ac:chgData name="주 재빈" userId="69d41820709f03c0" providerId="LiveId" clId="{CC1F24A1-5F12-4213-BF40-627B24A2BBC7}" dt="2022-11-14T09:27:30.918" v="52490" actId="478"/>
          <ac:spMkLst>
            <pc:docMk/>
            <pc:sldMk cId="433196383" sldId="375"/>
            <ac:spMk id="8" creationId="{9FD996BE-737B-BB16-6281-6276A0921230}"/>
          </ac:spMkLst>
        </pc:spChg>
        <pc:spChg chg="mod">
          <ac:chgData name="주 재빈" userId="69d41820709f03c0" providerId="LiveId" clId="{CC1F24A1-5F12-4213-BF40-627B24A2BBC7}" dt="2022-11-14T13:06:48.794" v="54418" actId="20577"/>
          <ac:spMkLst>
            <pc:docMk/>
            <pc:sldMk cId="433196383" sldId="375"/>
            <ac:spMk id="10" creationId="{9D66F01A-6CE5-305C-BD86-1411EA88EBB6}"/>
          </ac:spMkLst>
        </pc:spChg>
        <pc:spChg chg="mod">
          <ac:chgData name="주 재빈" userId="69d41820709f03c0" providerId="LiveId" clId="{CC1F24A1-5F12-4213-BF40-627B24A2BBC7}" dt="2022-11-14T09:46:16.700" v="53535" actId="1035"/>
          <ac:spMkLst>
            <pc:docMk/>
            <pc:sldMk cId="433196383" sldId="375"/>
            <ac:spMk id="11" creationId="{1549554C-604C-20DE-AA3D-0E690B761FB8}"/>
          </ac:spMkLst>
        </pc:spChg>
        <pc:spChg chg="mod">
          <ac:chgData name="주 재빈" userId="69d41820709f03c0" providerId="LiveId" clId="{CC1F24A1-5F12-4213-BF40-627B24A2BBC7}" dt="2022-11-14T06:34:01.807" v="51242" actId="113"/>
          <ac:spMkLst>
            <pc:docMk/>
            <pc:sldMk cId="433196383" sldId="375"/>
            <ac:spMk id="13" creationId="{39116859-578A-DAB0-6D8E-AC86F66C7459}"/>
          </ac:spMkLst>
        </pc:spChg>
        <pc:spChg chg="add mod">
          <ac:chgData name="주 재빈" userId="69d41820709f03c0" providerId="LiveId" clId="{CC1F24A1-5F12-4213-BF40-627B24A2BBC7}" dt="2022-11-14T23:09:27.711" v="54508" actId="1035"/>
          <ac:spMkLst>
            <pc:docMk/>
            <pc:sldMk cId="433196383" sldId="375"/>
            <ac:spMk id="15" creationId="{88D0D9FA-E36F-305A-7ADF-DB6A1DDDD6DF}"/>
          </ac:spMkLst>
        </pc:spChg>
        <pc:spChg chg="add mod">
          <ac:chgData name="주 재빈" userId="69d41820709f03c0" providerId="LiveId" clId="{CC1F24A1-5F12-4213-BF40-627B24A2BBC7}" dt="2022-11-14T23:09:25.031" v="54498" actId="1035"/>
          <ac:spMkLst>
            <pc:docMk/>
            <pc:sldMk cId="433196383" sldId="375"/>
            <ac:spMk id="17" creationId="{201CFF1F-87BC-0D4F-129B-8010CB9BF242}"/>
          </ac:spMkLst>
        </pc:spChg>
        <pc:spChg chg="add mod">
          <ac:chgData name="주 재빈" userId="69d41820709f03c0" providerId="LiveId" clId="{CC1F24A1-5F12-4213-BF40-627B24A2BBC7}" dt="2022-11-14T23:09:25.031" v="54498" actId="1035"/>
          <ac:spMkLst>
            <pc:docMk/>
            <pc:sldMk cId="433196383" sldId="375"/>
            <ac:spMk id="19" creationId="{CD214BAF-FC10-99C8-C4EE-D81C3CD134B7}"/>
          </ac:spMkLst>
        </pc:spChg>
        <pc:grpChg chg="add mod">
          <ac:chgData name="주 재빈" userId="69d41820709f03c0" providerId="LiveId" clId="{CC1F24A1-5F12-4213-BF40-627B24A2BBC7}" dt="2022-11-14T23:09:27.711" v="54508" actId="1035"/>
          <ac:grpSpMkLst>
            <pc:docMk/>
            <pc:sldMk cId="433196383" sldId="375"/>
            <ac:grpSpMk id="16" creationId="{8CF4A4B0-1138-8757-ACB0-4496B2D08522}"/>
          </ac:grpSpMkLst>
        </pc:grpChg>
        <pc:grpChg chg="add mod">
          <ac:chgData name="주 재빈" userId="69d41820709f03c0" providerId="LiveId" clId="{CC1F24A1-5F12-4213-BF40-627B24A2BBC7}" dt="2022-11-14T23:09:25.031" v="54498" actId="1035"/>
          <ac:grpSpMkLst>
            <pc:docMk/>
            <pc:sldMk cId="433196383" sldId="375"/>
            <ac:grpSpMk id="18" creationId="{BA13F7AC-F75A-5A9E-1BFC-8901925ACBCD}"/>
          </ac:grpSpMkLst>
        </pc:grpChg>
        <pc:grpChg chg="add mod">
          <ac:chgData name="주 재빈" userId="69d41820709f03c0" providerId="LiveId" clId="{CC1F24A1-5F12-4213-BF40-627B24A2BBC7}" dt="2022-11-14T23:09:25.031" v="54498" actId="1035"/>
          <ac:grpSpMkLst>
            <pc:docMk/>
            <pc:sldMk cId="433196383" sldId="375"/>
            <ac:grpSpMk id="20" creationId="{9ABCBE7C-64D4-88D0-ED2A-04655F9EC46C}"/>
          </ac:grpSpMkLst>
        </pc:grpChg>
        <pc:picChg chg="add del mod">
          <ac:chgData name="주 재빈" userId="69d41820709f03c0" providerId="LiveId" clId="{CC1F24A1-5F12-4213-BF40-627B24A2BBC7}" dt="2022-11-14T05:55:21.542" v="49396" actId="21"/>
          <ac:picMkLst>
            <pc:docMk/>
            <pc:sldMk cId="433196383" sldId="375"/>
            <ac:picMk id="2" creationId="{4EE26B70-F8DD-74B3-BEE1-62D7E89006CF}"/>
          </ac:picMkLst>
        </pc:picChg>
        <pc:picChg chg="add del mod">
          <ac:chgData name="주 재빈" userId="69d41820709f03c0" providerId="LiveId" clId="{CC1F24A1-5F12-4213-BF40-627B24A2BBC7}" dt="2022-11-14T05:55:21.542" v="49396" actId="21"/>
          <ac:picMkLst>
            <pc:docMk/>
            <pc:sldMk cId="433196383" sldId="375"/>
            <ac:picMk id="5" creationId="{A93F3709-98D2-D8D3-6DC2-C4C5107D3D85}"/>
          </ac:picMkLst>
        </pc:picChg>
        <pc:picChg chg="add del mod">
          <ac:chgData name="주 재빈" userId="69d41820709f03c0" providerId="LiveId" clId="{CC1F24A1-5F12-4213-BF40-627B24A2BBC7}" dt="2022-11-14T05:55:21.542" v="49396" actId="21"/>
          <ac:picMkLst>
            <pc:docMk/>
            <pc:sldMk cId="433196383" sldId="375"/>
            <ac:picMk id="7" creationId="{D6127532-F9A0-A557-44F3-A650658E69DB}"/>
          </ac:picMkLst>
        </pc:picChg>
        <pc:picChg chg="add mod">
          <ac:chgData name="주 재빈" userId="69d41820709f03c0" providerId="LiveId" clId="{CC1F24A1-5F12-4213-BF40-627B24A2BBC7}" dt="2022-11-14T23:09:27.711" v="54508" actId="1035"/>
          <ac:picMkLst>
            <pc:docMk/>
            <pc:sldMk cId="433196383" sldId="375"/>
            <ac:picMk id="9" creationId="{D816D303-01A8-5526-D744-A73318E1FD8D}"/>
          </ac:picMkLst>
        </pc:picChg>
        <pc:picChg chg="add mod">
          <ac:chgData name="주 재빈" userId="69d41820709f03c0" providerId="LiveId" clId="{CC1F24A1-5F12-4213-BF40-627B24A2BBC7}" dt="2022-11-14T23:09:25.031" v="54498" actId="1035"/>
          <ac:picMkLst>
            <pc:docMk/>
            <pc:sldMk cId="433196383" sldId="375"/>
            <ac:picMk id="12" creationId="{802094BE-30F8-9452-7915-9D481764B80C}"/>
          </ac:picMkLst>
        </pc:picChg>
        <pc:picChg chg="add mod">
          <ac:chgData name="주 재빈" userId="69d41820709f03c0" providerId="LiveId" clId="{CC1F24A1-5F12-4213-BF40-627B24A2BBC7}" dt="2022-11-14T23:09:25.031" v="54498" actId="1035"/>
          <ac:picMkLst>
            <pc:docMk/>
            <pc:sldMk cId="433196383" sldId="375"/>
            <ac:picMk id="14" creationId="{E20A5B16-A139-A89F-29AC-9C7B843EB535}"/>
          </ac:picMkLst>
        </pc:picChg>
      </pc:sldChg>
      <pc:sldChg chg="del">
        <pc:chgData name="주 재빈" userId="69d41820709f03c0" providerId="LiveId" clId="{CC1F24A1-5F12-4213-BF40-627B24A2BBC7}" dt="2022-11-12T04:34:59.834" v="5078" actId="47"/>
        <pc:sldMkLst>
          <pc:docMk/>
          <pc:sldMk cId="1420444790" sldId="376"/>
        </pc:sldMkLst>
      </pc:sldChg>
      <pc:sldChg chg="delSp del mod">
        <pc:chgData name="주 재빈" userId="69d41820709f03c0" providerId="LiveId" clId="{CC1F24A1-5F12-4213-BF40-627B24A2BBC7}" dt="2022-11-12T04:15:06.832" v="4258" actId="47"/>
        <pc:sldMkLst>
          <pc:docMk/>
          <pc:sldMk cId="2172358446" sldId="377"/>
        </pc:sldMkLst>
        <pc:picChg chg="del">
          <ac:chgData name="주 재빈" userId="69d41820709f03c0" providerId="LiveId" clId="{CC1F24A1-5F12-4213-BF40-627B24A2BBC7}" dt="2022-11-12T04:15:04.749" v="4256" actId="478"/>
          <ac:picMkLst>
            <pc:docMk/>
            <pc:sldMk cId="2172358446" sldId="377"/>
            <ac:picMk id="7" creationId="{2BF7820A-94BE-8D79-6261-A976A0CD44BC}"/>
          </ac:picMkLst>
        </pc:picChg>
      </pc:sldChg>
      <pc:sldChg chg="del">
        <pc:chgData name="주 재빈" userId="69d41820709f03c0" providerId="LiveId" clId="{CC1F24A1-5F12-4213-BF40-627B24A2BBC7}" dt="2022-11-12T16:39:19.320" v="27702" actId="47"/>
        <pc:sldMkLst>
          <pc:docMk/>
          <pc:sldMk cId="1118859845" sldId="378"/>
        </pc:sldMkLst>
      </pc:sldChg>
      <pc:sldChg chg="del">
        <pc:chgData name="주 재빈" userId="69d41820709f03c0" providerId="LiveId" clId="{CC1F24A1-5F12-4213-BF40-627B24A2BBC7}" dt="2022-11-12T09:42:42.794" v="12829" actId="47"/>
        <pc:sldMkLst>
          <pc:docMk/>
          <pc:sldMk cId="3099063908" sldId="379"/>
        </pc:sldMkLst>
      </pc:sldChg>
      <pc:sldChg chg="del">
        <pc:chgData name="주 재빈" userId="69d41820709f03c0" providerId="LiveId" clId="{CC1F24A1-5F12-4213-BF40-627B24A2BBC7}" dt="2022-11-12T09:42:42.794" v="12829" actId="47"/>
        <pc:sldMkLst>
          <pc:docMk/>
          <pc:sldMk cId="335972342" sldId="380"/>
        </pc:sldMkLst>
      </pc:sldChg>
      <pc:sldChg chg="del">
        <pc:chgData name="주 재빈" userId="69d41820709f03c0" providerId="LiveId" clId="{CC1F24A1-5F12-4213-BF40-627B24A2BBC7}" dt="2022-11-13T07:35:49.249" v="42474" actId="47"/>
        <pc:sldMkLst>
          <pc:docMk/>
          <pc:sldMk cId="4137885635" sldId="381"/>
        </pc:sldMkLst>
      </pc:sldChg>
      <pc:sldChg chg="del">
        <pc:chgData name="주 재빈" userId="69d41820709f03c0" providerId="LiveId" clId="{CC1F24A1-5F12-4213-BF40-627B24A2BBC7}" dt="2022-11-12T16:39:19.320" v="27702" actId="47"/>
        <pc:sldMkLst>
          <pc:docMk/>
          <pc:sldMk cId="1487996502" sldId="382"/>
        </pc:sldMkLst>
      </pc:sldChg>
      <pc:sldChg chg="del">
        <pc:chgData name="주 재빈" userId="69d41820709f03c0" providerId="LiveId" clId="{CC1F24A1-5F12-4213-BF40-627B24A2BBC7}" dt="2022-11-12T16:39:19.320" v="27702" actId="47"/>
        <pc:sldMkLst>
          <pc:docMk/>
          <pc:sldMk cId="3302894637" sldId="383"/>
        </pc:sldMkLst>
      </pc:sldChg>
      <pc:sldChg chg="del">
        <pc:chgData name="주 재빈" userId="69d41820709f03c0" providerId="LiveId" clId="{CC1F24A1-5F12-4213-BF40-627B24A2BBC7}" dt="2022-11-12T16:39:19.320" v="27702" actId="47"/>
        <pc:sldMkLst>
          <pc:docMk/>
          <pc:sldMk cId="1102575874" sldId="384"/>
        </pc:sldMkLst>
      </pc:sldChg>
      <pc:sldChg chg="del">
        <pc:chgData name="주 재빈" userId="69d41820709f03c0" providerId="LiveId" clId="{CC1F24A1-5F12-4213-BF40-627B24A2BBC7}" dt="2022-11-12T16:39:19.320" v="27702" actId="47"/>
        <pc:sldMkLst>
          <pc:docMk/>
          <pc:sldMk cId="155158697" sldId="385"/>
        </pc:sldMkLst>
      </pc:sldChg>
      <pc:sldChg chg="del">
        <pc:chgData name="주 재빈" userId="69d41820709f03c0" providerId="LiveId" clId="{CC1F24A1-5F12-4213-BF40-627B24A2BBC7}" dt="2022-11-12T16:39:19.320" v="27702" actId="47"/>
        <pc:sldMkLst>
          <pc:docMk/>
          <pc:sldMk cId="1043043839" sldId="386"/>
        </pc:sldMkLst>
      </pc:sldChg>
      <pc:sldChg chg="del">
        <pc:chgData name="주 재빈" userId="69d41820709f03c0" providerId="LiveId" clId="{CC1F24A1-5F12-4213-BF40-627B24A2BBC7}" dt="2022-11-12T16:39:19.320" v="27702" actId="47"/>
        <pc:sldMkLst>
          <pc:docMk/>
          <pc:sldMk cId="3652949132" sldId="387"/>
        </pc:sldMkLst>
      </pc:sldChg>
      <pc:sldChg chg="delSp modSp add del mod">
        <pc:chgData name="주 재빈" userId="69d41820709f03c0" providerId="LiveId" clId="{CC1F24A1-5F12-4213-BF40-627B24A2BBC7}" dt="2022-11-12T04:23:10.969" v="4571" actId="47"/>
        <pc:sldMkLst>
          <pc:docMk/>
          <pc:sldMk cId="3883195692" sldId="388"/>
        </pc:sldMkLst>
        <pc:spChg chg="mod">
          <ac:chgData name="주 재빈" userId="69d41820709f03c0" providerId="LiveId" clId="{CC1F24A1-5F12-4213-BF40-627B24A2BBC7}" dt="2022-11-12T04:15:38.075" v="4316" actId="20577"/>
          <ac:spMkLst>
            <pc:docMk/>
            <pc:sldMk cId="3883195692" sldId="388"/>
            <ac:spMk id="3" creationId="{B17F9113-C15A-7B62-5AD3-D113EB9C2F72}"/>
          </ac:spMkLst>
        </pc:spChg>
        <pc:spChg chg="mod">
          <ac:chgData name="주 재빈" userId="69d41820709f03c0" providerId="LiveId" clId="{CC1F24A1-5F12-4213-BF40-627B24A2BBC7}" dt="2022-11-12T04:15:21.264" v="4313"/>
          <ac:spMkLst>
            <pc:docMk/>
            <pc:sldMk cId="3883195692" sldId="388"/>
            <ac:spMk id="7" creationId="{663E044A-074E-B1D2-7E91-1CCDAB6FDF3F}"/>
          </ac:spMkLst>
        </pc:spChg>
        <pc:spChg chg="del">
          <ac:chgData name="주 재빈" userId="69d41820709f03c0" providerId="LiveId" clId="{CC1F24A1-5F12-4213-BF40-627B24A2BBC7}" dt="2022-11-12T04:15:26.148" v="4315" actId="478"/>
          <ac:spMkLst>
            <pc:docMk/>
            <pc:sldMk cId="3883195692" sldId="388"/>
            <ac:spMk id="10" creationId="{9D66F01A-6CE5-305C-BD86-1411EA88EBB6}"/>
          </ac:spMkLst>
        </pc:spChg>
        <pc:spChg chg="del">
          <ac:chgData name="주 재빈" userId="69d41820709f03c0" providerId="LiveId" clId="{CC1F24A1-5F12-4213-BF40-627B24A2BBC7}" dt="2022-11-12T04:15:23.974" v="4314" actId="478"/>
          <ac:spMkLst>
            <pc:docMk/>
            <pc:sldMk cId="3883195692" sldId="388"/>
            <ac:spMk id="11" creationId="{1549554C-604C-20DE-AA3D-0E690B761FB8}"/>
          </ac:spMkLst>
        </pc:spChg>
      </pc:sldChg>
      <pc:sldChg chg="delSp modSp add del mod">
        <pc:chgData name="주 재빈" userId="69d41820709f03c0" providerId="LiveId" clId="{CC1F24A1-5F12-4213-BF40-627B24A2BBC7}" dt="2022-11-12T04:16:02.134" v="4327" actId="47"/>
        <pc:sldMkLst>
          <pc:docMk/>
          <pc:sldMk cId="3201817992" sldId="389"/>
        </pc:sldMkLst>
        <pc:spChg chg="del mod">
          <ac:chgData name="주 재빈" userId="69d41820709f03c0" providerId="LiveId" clId="{CC1F24A1-5F12-4213-BF40-627B24A2BBC7}" dt="2022-11-12T04:16:00.550" v="4325" actId="478"/>
          <ac:spMkLst>
            <pc:docMk/>
            <pc:sldMk cId="3201817992" sldId="389"/>
            <ac:spMk id="3" creationId="{B17F9113-C15A-7B62-5AD3-D113EB9C2F72}"/>
          </ac:spMkLst>
        </pc:spChg>
      </pc:sldChg>
      <pc:sldChg chg="addSp delSp modSp add del mod ord modClrScheme modAnim chgLayout">
        <pc:chgData name="주 재빈" userId="69d41820709f03c0" providerId="LiveId" clId="{CC1F24A1-5F12-4213-BF40-627B24A2BBC7}" dt="2022-11-12T15:32:56.072" v="23787" actId="2696"/>
        <pc:sldMkLst>
          <pc:docMk/>
          <pc:sldMk cId="1196209939" sldId="390"/>
        </pc:sldMkLst>
        <pc:spChg chg="add del mod">
          <ac:chgData name="주 재빈" userId="69d41820709f03c0" providerId="LiveId" clId="{CC1F24A1-5F12-4213-BF40-627B24A2BBC7}" dt="2022-11-12T05:19:29.352" v="6556"/>
          <ac:spMkLst>
            <pc:docMk/>
            <pc:sldMk cId="1196209939" sldId="390"/>
            <ac:spMk id="2" creationId="{F7022C26-BEAA-DBC3-34BE-589AF1EAF680}"/>
          </ac:spMkLst>
        </pc:spChg>
        <pc:spChg chg="del mod ord">
          <ac:chgData name="주 재빈" userId="69d41820709f03c0" providerId="LiveId" clId="{CC1F24A1-5F12-4213-BF40-627B24A2BBC7}" dt="2022-11-12T09:48:08.262" v="12988" actId="478"/>
          <ac:spMkLst>
            <pc:docMk/>
            <pc:sldMk cId="1196209939" sldId="390"/>
            <ac:spMk id="3" creationId="{B17F9113-C15A-7B62-5AD3-D113EB9C2F72}"/>
          </ac:spMkLst>
        </pc:spChg>
        <pc:spChg chg="mod ord">
          <ac:chgData name="주 재빈" userId="69d41820709f03c0" providerId="LiveId" clId="{CC1F24A1-5F12-4213-BF40-627B24A2BBC7}" dt="2022-11-12T05:31:12.859" v="7371" actId="700"/>
          <ac:spMkLst>
            <pc:docMk/>
            <pc:sldMk cId="1196209939" sldId="390"/>
            <ac:spMk id="4" creationId="{CF4A2C75-11EB-0C4D-4C3B-147BF5B58AC7}"/>
          </ac:spMkLst>
        </pc:spChg>
        <pc:spChg chg="add del mod">
          <ac:chgData name="주 재빈" userId="69d41820709f03c0" providerId="LiveId" clId="{CC1F24A1-5F12-4213-BF40-627B24A2BBC7}" dt="2022-11-12T05:19:29.352" v="6556"/>
          <ac:spMkLst>
            <pc:docMk/>
            <pc:sldMk cId="1196209939" sldId="390"/>
            <ac:spMk id="5" creationId="{80426F6B-7EE8-E3D5-AA41-694E4A6BD710}"/>
          </ac:spMkLst>
        </pc:spChg>
        <pc:spChg chg="add del mod">
          <ac:chgData name="주 재빈" userId="69d41820709f03c0" providerId="LiveId" clId="{CC1F24A1-5F12-4213-BF40-627B24A2BBC7}" dt="2022-11-12T05:19:29.352" v="6556"/>
          <ac:spMkLst>
            <pc:docMk/>
            <pc:sldMk cId="1196209939" sldId="390"/>
            <ac:spMk id="6" creationId="{F91424A7-5379-0D84-FAC6-BD494DC3D0B7}"/>
          </ac:spMkLst>
        </pc:spChg>
        <pc:spChg chg="del">
          <ac:chgData name="주 재빈" userId="69d41820709f03c0" providerId="LiveId" clId="{CC1F24A1-5F12-4213-BF40-627B24A2BBC7}" dt="2022-11-12T04:16:24.150" v="4363" actId="478"/>
          <ac:spMkLst>
            <pc:docMk/>
            <pc:sldMk cId="1196209939" sldId="390"/>
            <ac:spMk id="7" creationId="{663E044A-074E-B1D2-7E91-1CCDAB6FDF3F}"/>
          </ac:spMkLst>
        </pc:spChg>
        <pc:spChg chg="del">
          <ac:chgData name="주 재빈" userId="69d41820709f03c0" providerId="LiveId" clId="{CC1F24A1-5F12-4213-BF40-627B24A2BBC7}" dt="2022-11-12T04:16:24.150" v="4363" actId="478"/>
          <ac:spMkLst>
            <pc:docMk/>
            <pc:sldMk cId="1196209939" sldId="390"/>
            <ac:spMk id="8" creationId="{9FD996BE-737B-BB16-6281-6276A0921230}"/>
          </ac:spMkLst>
        </pc:spChg>
        <pc:spChg chg="add del mod">
          <ac:chgData name="주 재빈" userId="69d41820709f03c0" providerId="LiveId" clId="{CC1F24A1-5F12-4213-BF40-627B24A2BBC7}" dt="2022-11-12T05:19:29.352" v="6556"/>
          <ac:spMkLst>
            <pc:docMk/>
            <pc:sldMk cId="1196209939" sldId="390"/>
            <ac:spMk id="9" creationId="{2C2D8AD4-C60B-EFB7-17C6-CE396992DB2D}"/>
          </ac:spMkLst>
        </pc:spChg>
        <pc:spChg chg="add del mod">
          <ac:chgData name="주 재빈" userId="69d41820709f03c0" providerId="LiveId" clId="{CC1F24A1-5F12-4213-BF40-627B24A2BBC7}" dt="2022-11-12T05:19:29.352" v="6556"/>
          <ac:spMkLst>
            <pc:docMk/>
            <pc:sldMk cId="1196209939" sldId="390"/>
            <ac:spMk id="10" creationId="{8845782F-0F4D-D056-4FB7-19BEF7919F0E}"/>
          </ac:spMkLst>
        </pc:spChg>
        <pc:spChg chg="add del mod">
          <ac:chgData name="주 재빈" userId="69d41820709f03c0" providerId="LiveId" clId="{CC1F24A1-5F12-4213-BF40-627B24A2BBC7}" dt="2022-11-12T05:19:29.352" v="6556"/>
          <ac:spMkLst>
            <pc:docMk/>
            <pc:sldMk cId="1196209939" sldId="390"/>
            <ac:spMk id="11" creationId="{27908A6D-798A-EDC3-63B7-E05EAA681AE9}"/>
          </ac:spMkLst>
        </pc:spChg>
        <pc:spChg chg="add del mod">
          <ac:chgData name="주 재빈" userId="69d41820709f03c0" providerId="LiveId" clId="{CC1F24A1-5F12-4213-BF40-627B24A2BBC7}" dt="2022-11-12T05:19:29.352" v="6556"/>
          <ac:spMkLst>
            <pc:docMk/>
            <pc:sldMk cId="1196209939" sldId="390"/>
            <ac:spMk id="12" creationId="{8FDD0513-A699-705C-CBEF-D8D8AC77B8D0}"/>
          </ac:spMkLst>
        </pc:spChg>
        <pc:spChg chg="del">
          <ac:chgData name="주 재빈" userId="69d41820709f03c0" providerId="LiveId" clId="{CC1F24A1-5F12-4213-BF40-627B24A2BBC7}" dt="2022-11-12T04:16:24.150" v="4363" actId="478"/>
          <ac:spMkLst>
            <pc:docMk/>
            <pc:sldMk cId="1196209939" sldId="390"/>
            <ac:spMk id="13" creationId="{39116859-578A-DAB0-6D8E-AC86F66C7459}"/>
          </ac:spMkLst>
        </pc:spChg>
        <pc:spChg chg="add del mod">
          <ac:chgData name="주 재빈" userId="69d41820709f03c0" providerId="LiveId" clId="{CC1F24A1-5F12-4213-BF40-627B24A2BBC7}" dt="2022-11-12T05:19:29.352" v="6556"/>
          <ac:spMkLst>
            <pc:docMk/>
            <pc:sldMk cId="1196209939" sldId="390"/>
            <ac:spMk id="14" creationId="{89410EC7-A237-DFAB-4B00-155976D67601}"/>
          </ac:spMkLst>
        </pc:spChg>
        <pc:spChg chg="add del mod">
          <ac:chgData name="주 재빈" userId="69d41820709f03c0" providerId="LiveId" clId="{CC1F24A1-5F12-4213-BF40-627B24A2BBC7}" dt="2022-11-12T05:19:29.352" v="6556"/>
          <ac:spMkLst>
            <pc:docMk/>
            <pc:sldMk cId="1196209939" sldId="390"/>
            <ac:spMk id="15" creationId="{E862E1E9-0E63-9659-E056-B2E687A041CF}"/>
          </ac:spMkLst>
        </pc:spChg>
        <pc:spChg chg="add del mod">
          <ac:chgData name="주 재빈" userId="69d41820709f03c0" providerId="LiveId" clId="{CC1F24A1-5F12-4213-BF40-627B24A2BBC7}" dt="2022-11-12T05:19:29.352" v="6556"/>
          <ac:spMkLst>
            <pc:docMk/>
            <pc:sldMk cId="1196209939" sldId="390"/>
            <ac:spMk id="16" creationId="{B74697FD-85B6-D5BB-328C-19369370979B}"/>
          </ac:spMkLst>
        </pc:spChg>
        <pc:spChg chg="add del mod">
          <ac:chgData name="주 재빈" userId="69d41820709f03c0" providerId="LiveId" clId="{CC1F24A1-5F12-4213-BF40-627B24A2BBC7}" dt="2022-11-12T05:19:29.352" v="6556"/>
          <ac:spMkLst>
            <pc:docMk/>
            <pc:sldMk cId="1196209939" sldId="390"/>
            <ac:spMk id="17" creationId="{91D144B2-0157-8FD1-3254-D00C4F25C6A8}"/>
          </ac:spMkLst>
        </pc:spChg>
        <pc:spChg chg="add del mod">
          <ac:chgData name="주 재빈" userId="69d41820709f03c0" providerId="LiveId" clId="{CC1F24A1-5F12-4213-BF40-627B24A2BBC7}" dt="2022-11-12T05:19:29.352" v="6556"/>
          <ac:spMkLst>
            <pc:docMk/>
            <pc:sldMk cId="1196209939" sldId="390"/>
            <ac:spMk id="18" creationId="{F8AF02E1-F629-DF81-686C-9A9119E946D9}"/>
          </ac:spMkLst>
        </pc:spChg>
        <pc:spChg chg="add del mod">
          <ac:chgData name="주 재빈" userId="69d41820709f03c0" providerId="LiveId" clId="{CC1F24A1-5F12-4213-BF40-627B24A2BBC7}" dt="2022-11-12T05:19:29.352" v="6556"/>
          <ac:spMkLst>
            <pc:docMk/>
            <pc:sldMk cId="1196209939" sldId="390"/>
            <ac:spMk id="19" creationId="{2FF4927E-94E9-A8FD-D0D3-22B6F6F7526B}"/>
          </ac:spMkLst>
        </pc:spChg>
        <pc:spChg chg="add del mod">
          <ac:chgData name="주 재빈" userId="69d41820709f03c0" providerId="LiveId" clId="{CC1F24A1-5F12-4213-BF40-627B24A2BBC7}" dt="2022-11-12T05:19:29.352" v="6556"/>
          <ac:spMkLst>
            <pc:docMk/>
            <pc:sldMk cId="1196209939" sldId="390"/>
            <ac:spMk id="20" creationId="{731EEB7C-B6E2-6DA3-1ADF-D515D15BED79}"/>
          </ac:spMkLst>
        </pc:spChg>
        <pc:spChg chg="add del mod">
          <ac:chgData name="주 재빈" userId="69d41820709f03c0" providerId="LiveId" clId="{CC1F24A1-5F12-4213-BF40-627B24A2BBC7}" dt="2022-11-12T05:19:29.352" v="6556"/>
          <ac:spMkLst>
            <pc:docMk/>
            <pc:sldMk cId="1196209939" sldId="390"/>
            <ac:spMk id="21" creationId="{E0A2FB82-5F8E-ACCD-EE4A-35A4FF68AAA1}"/>
          </ac:spMkLst>
        </pc:spChg>
        <pc:spChg chg="add del mod">
          <ac:chgData name="주 재빈" userId="69d41820709f03c0" providerId="LiveId" clId="{CC1F24A1-5F12-4213-BF40-627B24A2BBC7}" dt="2022-11-12T05:19:29.352" v="6556"/>
          <ac:spMkLst>
            <pc:docMk/>
            <pc:sldMk cId="1196209939" sldId="390"/>
            <ac:spMk id="22" creationId="{DD34DE72-AA09-A51D-6244-25A890D2D330}"/>
          </ac:spMkLst>
        </pc:spChg>
        <pc:spChg chg="add mod">
          <ac:chgData name="주 재빈" userId="69d41820709f03c0" providerId="LiveId" clId="{CC1F24A1-5F12-4213-BF40-627B24A2BBC7}" dt="2022-11-12T05:29:44.543" v="7345" actId="113"/>
          <ac:spMkLst>
            <pc:docMk/>
            <pc:sldMk cId="1196209939" sldId="390"/>
            <ac:spMk id="23" creationId="{661B086B-34B2-7FDF-2EEF-5CDBD587678A}"/>
          </ac:spMkLst>
        </pc:spChg>
        <pc:spChg chg="add mod">
          <ac:chgData name="주 재빈" userId="69d41820709f03c0" providerId="LiveId" clId="{CC1F24A1-5F12-4213-BF40-627B24A2BBC7}" dt="2022-11-12T05:29:44.543" v="7345" actId="113"/>
          <ac:spMkLst>
            <pc:docMk/>
            <pc:sldMk cId="1196209939" sldId="390"/>
            <ac:spMk id="24" creationId="{21EB09BF-EFF1-7F35-13D7-EE5041310D6D}"/>
          </ac:spMkLst>
        </pc:spChg>
        <pc:spChg chg="add mod">
          <ac:chgData name="주 재빈" userId="69d41820709f03c0" providerId="LiveId" clId="{CC1F24A1-5F12-4213-BF40-627B24A2BBC7}" dt="2022-11-12T05:29:44.543" v="7345" actId="113"/>
          <ac:spMkLst>
            <pc:docMk/>
            <pc:sldMk cId="1196209939" sldId="390"/>
            <ac:spMk id="25" creationId="{9EDF7806-865E-F9B2-1F14-DA5B9E967D54}"/>
          </ac:spMkLst>
        </pc:spChg>
        <pc:spChg chg="add mod">
          <ac:chgData name="주 재빈" userId="69d41820709f03c0" providerId="LiveId" clId="{CC1F24A1-5F12-4213-BF40-627B24A2BBC7}" dt="2022-11-12T05:33:28.750" v="7411" actId="2711"/>
          <ac:spMkLst>
            <pc:docMk/>
            <pc:sldMk cId="1196209939" sldId="390"/>
            <ac:spMk id="26" creationId="{1358B854-3F13-D7E9-7F00-A1B0E8A5DC02}"/>
          </ac:spMkLst>
        </pc:spChg>
        <pc:spChg chg="add del mod">
          <ac:chgData name="주 재빈" userId="69d41820709f03c0" providerId="LiveId" clId="{CC1F24A1-5F12-4213-BF40-627B24A2BBC7}" dt="2022-11-12T05:21:29.475" v="6627"/>
          <ac:spMkLst>
            <pc:docMk/>
            <pc:sldMk cId="1196209939" sldId="390"/>
            <ac:spMk id="27" creationId="{23C371B7-1DB1-C1BF-85E9-10F8144A6F95}"/>
          </ac:spMkLst>
        </pc:spChg>
        <pc:spChg chg="add del mod">
          <ac:chgData name="주 재빈" userId="69d41820709f03c0" providerId="LiveId" clId="{CC1F24A1-5F12-4213-BF40-627B24A2BBC7}" dt="2022-11-12T05:21:29.475" v="6627"/>
          <ac:spMkLst>
            <pc:docMk/>
            <pc:sldMk cId="1196209939" sldId="390"/>
            <ac:spMk id="28" creationId="{D55CA414-0A30-F9BB-DF50-9DC19075DF12}"/>
          </ac:spMkLst>
        </pc:spChg>
        <pc:spChg chg="add del mod">
          <ac:chgData name="주 재빈" userId="69d41820709f03c0" providerId="LiveId" clId="{CC1F24A1-5F12-4213-BF40-627B24A2BBC7}" dt="2022-11-12T05:21:29.475" v="6627"/>
          <ac:spMkLst>
            <pc:docMk/>
            <pc:sldMk cId="1196209939" sldId="390"/>
            <ac:spMk id="29" creationId="{9FB9A6FB-6610-166C-CFBF-62EC747D8036}"/>
          </ac:spMkLst>
        </pc:spChg>
        <pc:spChg chg="add del mod">
          <ac:chgData name="주 재빈" userId="69d41820709f03c0" providerId="LiveId" clId="{CC1F24A1-5F12-4213-BF40-627B24A2BBC7}" dt="2022-11-12T05:21:29.475" v="6627"/>
          <ac:spMkLst>
            <pc:docMk/>
            <pc:sldMk cId="1196209939" sldId="390"/>
            <ac:spMk id="30" creationId="{F95BC12E-7C7E-04A4-77B1-7DB7635DD955}"/>
          </ac:spMkLst>
        </pc:spChg>
        <pc:spChg chg="add del mod">
          <ac:chgData name="주 재빈" userId="69d41820709f03c0" providerId="LiveId" clId="{CC1F24A1-5F12-4213-BF40-627B24A2BBC7}" dt="2022-11-12T05:25:16.850" v="6940" actId="21"/>
          <ac:spMkLst>
            <pc:docMk/>
            <pc:sldMk cId="1196209939" sldId="390"/>
            <ac:spMk id="31" creationId="{78FD136F-A114-554C-3936-9CE172C69FD9}"/>
          </ac:spMkLst>
        </pc:spChg>
        <pc:spChg chg="add del mod">
          <ac:chgData name="주 재빈" userId="69d41820709f03c0" providerId="LiveId" clId="{CC1F24A1-5F12-4213-BF40-627B24A2BBC7}" dt="2022-11-12T05:25:16.850" v="6940" actId="21"/>
          <ac:spMkLst>
            <pc:docMk/>
            <pc:sldMk cId="1196209939" sldId="390"/>
            <ac:spMk id="32" creationId="{4BC143AF-0CE1-C5A5-01DA-2AA800F6785C}"/>
          </ac:spMkLst>
        </pc:spChg>
        <pc:spChg chg="add del mod">
          <ac:chgData name="주 재빈" userId="69d41820709f03c0" providerId="LiveId" clId="{CC1F24A1-5F12-4213-BF40-627B24A2BBC7}" dt="2022-11-12T05:25:16.850" v="6940" actId="21"/>
          <ac:spMkLst>
            <pc:docMk/>
            <pc:sldMk cId="1196209939" sldId="390"/>
            <ac:spMk id="33" creationId="{9B921EEE-2D58-F123-EFE4-1141A40CB584}"/>
          </ac:spMkLst>
        </pc:spChg>
        <pc:spChg chg="add del mod">
          <ac:chgData name="주 재빈" userId="69d41820709f03c0" providerId="LiveId" clId="{CC1F24A1-5F12-4213-BF40-627B24A2BBC7}" dt="2022-11-12T05:25:16.850" v="6940" actId="21"/>
          <ac:spMkLst>
            <pc:docMk/>
            <pc:sldMk cId="1196209939" sldId="390"/>
            <ac:spMk id="34" creationId="{68BE8BBF-26BB-E767-93C1-565B7C05C692}"/>
          </ac:spMkLst>
        </pc:spChg>
        <pc:spChg chg="add del mod">
          <ac:chgData name="주 재빈" userId="69d41820709f03c0" providerId="LiveId" clId="{CC1F24A1-5F12-4213-BF40-627B24A2BBC7}" dt="2022-11-12T05:21:41.603" v="6647"/>
          <ac:spMkLst>
            <pc:docMk/>
            <pc:sldMk cId="1196209939" sldId="390"/>
            <ac:spMk id="35" creationId="{F7D2CDDB-DB86-14B9-0F3B-CB595E9BBB36}"/>
          </ac:spMkLst>
        </pc:spChg>
        <pc:spChg chg="add del mod">
          <ac:chgData name="주 재빈" userId="69d41820709f03c0" providerId="LiveId" clId="{CC1F24A1-5F12-4213-BF40-627B24A2BBC7}" dt="2022-11-12T05:21:41.603" v="6647"/>
          <ac:spMkLst>
            <pc:docMk/>
            <pc:sldMk cId="1196209939" sldId="390"/>
            <ac:spMk id="36" creationId="{926A8F93-EC16-41F6-DA3B-EC505B0443A2}"/>
          </ac:spMkLst>
        </pc:spChg>
        <pc:spChg chg="add del mod">
          <ac:chgData name="주 재빈" userId="69d41820709f03c0" providerId="LiveId" clId="{CC1F24A1-5F12-4213-BF40-627B24A2BBC7}" dt="2022-11-12T05:21:41.603" v="6647"/>
          <ac:spMkLst>
            <pc:docMk/>
            <pc:sldMk cId="1196209939" sldId="390"/>
            <ac:spMk id="37" creationId="{78582391-D556-10AB-F5D1-94666323F945}"/>
          </ac:spMkLst>
        </pc:spChg>
        <pc:spChg chg="add del mod">
          <ac:chgData name="주 재빈" userId="69d41820709f03c0" providerId="LiveId" clId="{CC1F24A1-5F12-4213-BF40-627B24A2BBC7}" dt="2022-11-12T05:21:41.603" v="6647"/>
          <ac:spMkLst>
            <pc:docMk/>
            <pc:sldMk cId="1196209939" sldId="390"/>
            <ac:spMk id="38" creationId="{5252D09D-BC37-D5E1-DB44-D8B0B522A86E}"/>
          </ac:spMkLst>
        </pc:spChg>
        <pc:spChg chg="add mod">
          <ac:chgData name="주 재빈" userId="69d41820709f03c0" providerId="LiveId" clId="{CC1F24A1-5F12-4213-BF40-627B24A2BBC7}" dt="2022-11-12T05:29:38.023" v="7342" actId="2711"/>
          <ac:spMkLst>
            <pc:docMk/>
            <pc:sldMk cId="1196209939" sldId="390"/>
            <ac:spMk id="39" creationId="{B7AA5252-5D48-855D-8E83-77996B31C0C2}"/>
          </ac:spMkLst>
        </pc:spChg>
        <pc:spChg chg="add mod">
          <ac:chgData name="주 재빈" userId="69d41820709f03c0" providerId="LiveId" clId="{CC1F24A1-5F12-4213-BF40-627B24A2BBC7}" dt="2022-11-12T05:29:38.023" v="7342" actId="2711"/>
          <ac:spMkLst>
            <pc:docMk/>
            <pc:sldMk cId="1196209939" sldId="390"/>
            <ac:spMk id="40" creationId="{3EF9D21F-F5F3-4202-C48D-C4855C5E7BFC}"/>
          </ac:spMkLst>
        </pc:spChg>
        <pc:spChg chg="add mod">
          <ac:chgData name="주 재빈" userId="69d41820709f03c0" providerId="LiveId" clId="{CC1F24A1-5F12-4213-BF40-627B24A2BBC7}" dt="2022-11-12T05:29:38.023" v="7342" actId="2711"/>
          <ac:spMkLst>
            <pc:docMk/>
            <pc:sldMk cId="1196209939" sldId="390"/>
            <ac:spMk id="41" creationId="{7B1350E0-0115-627A-0FDF-BCA569D7BED4}"/>
          </ac:spMkLst>
        </pc:spChg>
        <pc:spChg chg="add mod">
          <ac:chgData name="주 재빈" userId="69d41820709f03c0" providerId="LiveId" clId="{CC1F24A1-5F12-4213-BF40-627B24A2BBC7}" dt="2022-11-12T10:00:26.136" v="13312" actId="113"/>
          <ac:spMkLst>
            <pc:docMk/>
            <pc:sldMk cId="1196209939" sldId="390"/>
            <ac:spMk id="42" creationId="{CCB5BF1A-2484-A15F-43F9-CC28FF5A2AE9}"/>
          </ac:spMkLst>
        </pc:spChg>
        <pc:spChg chg="add del mod ord">
          <ac:chgData name="주 재빈" userId="69d41820709f03c0" providerId="LiveId" clId="{CC1F24A1-5F12-4213-BF40-627B24A2BBC7}" dt="2022-11-12T05:23:56.660" v="6874" actId="478"/>
          <ac:spMkLst>
            <pc:docMk/>
            <pc:sldMk cId="1196209939" sldId="390"/>
            <ac:spMk id="43" creationId="{A62A128B-90F3-E84F-AF8D-B7DE8D22C53C}"/>
          </ac:spMkLst>
        </pc:spChg>
        <pc:spChg chg="add mod">
          <ac:chgData name="주 재빈" userId="69d41820709f03c0" providerId="LiveId" clId="{CC1F24A1-5F12-4213-BF40-627B24A2BBC7}" dt="2022-11-12T05:29:49.566" v="7347" actId="113"/>
          <ac:spMkLst>
            <pc:docMk/>
            <pc:sldMk cId="1196209939" sldId="390"/>
            <ac:spMk id="45" creationId="{4AD9B4D4-33BF-3114-2FEE-933907ADB2E9}"/>
          </ac:spMkLst>
        </pc:spChg>
        <pc:spChg chg="add del mod">
          <ac:chgData name="주 재빈" userId="69d41820709f03c0" providerId="LiveId" clId="{CC1F24A1-5F12-4213-BF40-627B24A2BBC7}" dt="2022-11-12T05:25:16.850" v="6940" actId="21"/>
          <ac:spMkLst>
            <pc:docMk/>
            <pc:sldMk cId="1196209939" sldId="390"/>
            <ac:spMk id="46" creationId="{3FBC2223-918D-4298-28FD-A712B5CC36AE}"/>
          </ac:spMkLst>
        </pc:spChg>
        <pc:spChg chg="add mod">
          <ac:chgData name="주 재빈" userId="69d41820709f03c0" providerId="LiveId" clId="{CC1F24A1-5F12-4213-BF40-627B24A2BBC7}" dt="2022-11-12T05:29:50.887" v="7348" actId="113"/>
          <ac:spMkLst>
            <pc:docMk/>
            <pc:sldMk cId="1196209939" sldId="390"/>
            <ac:spMk id="47" creationId="{2EA331D8-B01B-4084-F4CC-D5D46B51588E}"/>
          </ac:spMkLst>
        </pc:spChg>
        <pc:spChg chg="add mod">
          <ac:chgData name="주 재빈" userId="69d41820709f03c0" providerId="LiveId" clId="{CC1F24A1-5F12-4213-BF40-627B24A2BBC7}" dt="2022-11-12T05:29:38.023" v="7342" actId="2711"/>
          <ac:spMkLst>
            <pc:docMk/>
            <pc:sldMk cId="1196209939" sldId="390"/>
            <ac:spMk id="48" creationId="{B3814E29-1125-3174-85A7-24A89F3752E5}"/>
          </ac:spMkLst>
        </pc:spChg>
        <pc:spChg chg="add mod">
          <ac:chgData name="주 재빈" userId="69d41820709f03c0" providerId="LiveId" clId="{CC1F24A1-5F12-4213-BF40-627B24A2BBC7}" dt="2022-11-12T05:29:38.023" v="7342" actId="2711"/>
          <ac:spMkLst>
            <pc:docMk/>
            <pc:sldMk cId="1196209939" sldId="390"/>
            <ac:spMk id="49" creationId="{8D5E39D3-50A4-61D1-ACAD-722BC8C46309}"/>
          </ac:spMkLst>
        </pc:spChg>
        <pc:spChg chg="add mod">
          <ac:chgData name="주 재빈" userId="69d41820709f03c0" providerId="LiveId" clId="{CC1F24A1-5F12-4213-BF40-627B24A2BBC7}" dt="2022-11-12T05:29:38.023" v="7342" actId="2711"/>
          <ac:spMkLst>
            <pc:docMk/>
            <pc:sldMk cId="1196209939" sldId="390"/>
            <ac:spMk id="50" creationId="{107D57A1-793A-6DA4-3786-3F6B80AA39D6}"/>
          </ac:spMkLst>
        </pc:spChg>
        <pc:spChg chg="add mod">
          <ac:chgData name="주 재빈" userId="69d41820709f03c0" providerId="LiveId" clId="{CC1F24A1-5F12-4213-BF40-627B24A2BBC7}" dt="2022-11-12T05:33:24.758" v="7410" actId="2711"/>
          <ac:spMkLst>
            <pc:docMk/>
            <pc:sldMk cId="1196209939" sldId="390"/>
            <ac:spMk id="51" creationId="{20C8A060-0DB6-26F0-A126-5C6D4F3F8E0B}"/>
          </ac:spMkLst>
        </pc:spChg>
        <pc:spChg chg="add mod">
          <ac:chgData name="주 재빈" userId="69d41820709f03c0" providerId="LiveId" clId="{CC1F24A1-5F12-4213-BF40-627B24A2BBC7}" dt="2022-11-12T05:29:48.042" v="7346" actId="113"/>
          <ac:spMkLst>
            <pc:docMk/>
            <pc:sldMk cId="1196209939" sldId="390"/>
            <ac:spMk id="52" creationId="{8935D809-0DC5-ED72-26D0-D2749EE6C1A2}"/>
          </ac:spMkLst>
        </pc:spChg>
        <pc:spChg chg="add mod">
          <ac:chgData name="주 재빈" userId="69d41820709f03c0" providerId="LiveId" clId="{CC1F24A1-5F12-4213-BF40-627B24A2BBC7}" dt="2022-11-12T05:29:28.231" v="7341" actId="2711"/>
          <ac:spMkLst>
            <pc:docMk/>
            <pc:sldMk cId="1196209939" sldId="390"/>
            <ac:spMk id="53" creationId="{88572276-E979-56EA-F576-A94A986DED35}"/>
          </ac:spMkLst>
        </pc:spChg>
        <pc:spChg chg="add mod">
          <ac:chgData name="주 재빈" userId="69d41820709f03c0" providerId="LiveId" clId="{CC1F24A1-5F12-4213-BF40-627B24A2BBC7}" dt="2022-11-12T05:29:28.231" v="7341" actId="2711"/>
          <ac:spMkLst>
            <pc:docMk/>
            <pc:sldMk cId="1196209939" sldId="390"/>
            <ac:spMk id="54" creationId="{3AA57C20-4F3F-5F3F-FFC5-ED9C289C1498}"/>
          </ac:spMkLst>
        </pc:spChg>
        <pc:spChg chg="add mod">
          <ac:chgData name="주 재빈" userId="69d41820709f03c0" providerId="LiveId" clId="{CC1F24A1-5F12-4213-BF40-627B24A2BBC7}" dt="2022-11-12T05:29:28.231" v="7341" actId="2711"/>
          <ac:spMkLst>
            <pc:docMk/>
            <pc:sldMk cId="1196209939" sldId="390"/>
            <ac:spMk id="55" creationId="{3898F85D-7079-4B67-9D86-EA7D4E9391EA}"/>
          </ac:spMkLst>
        </pc:spChg>
        <pc:spChg chg="add mod">
          <ac:chgData name="주 재빈" userId="69d41820709f03c0" providerId="LiveId" clId="{CC1F24A1-5F12-4213-BF40-627B24A2BBC7}" dt="2022-11-12T05:32:39.491" v="7403" actId="14100"/>
          <ac:spMkLst>
            <pc:docMk/>
            <pc:sldMk cId="1196209939" sldId="390"/>
            <ac:spMk id="56" creationId="{2582A844-5CEC-BEF9-7499-16A5876F3E26}"/>
          </ac:spMkLst>
        </pc:spChg>
        <pc:spChg chg="add mod">
          <ac:chgData name="주 재빈" userId="69d41820709f03c0" providerId="LiveId" clId="{CC1F24A1-5F12-4213-BF40-627B24A2BBC7}" dt="2022-11-12T05:32:46.017" v="7405" actId="14100"/>
          <ac:spMkLst>
            <pc:docMk/>
            <pc:sldMk cId="1196209939" sldId="390"/>
            <ac:spMk id="57" creationId="{6F36ED90-8A5D-7A15-48A0-450A699141FB}"/>
          </ac:spMkLst>
        </pc:spChg>
        <pc:spChg chg="add del mod">
          <ac:chgData name="주 재빈" userId="69d41820709f03c0" providerId="LiveId" clId="{CC1F24A1-5F12-4213-BF40-627B24A2BBC7}" dt="2022-11-12T09:48:06.734" v="12987" actId="478"/>
          <ac:spMkLst>
            <pc:docMk/>
            <pc:sldMk cId="1196209939" sldId="390"/>
            <ac:spMk id="58" creationId="{5527A49A-F9CC-DE76-0B43-5B2AF62EA3F4}"/>
          </ac:spMkLst>
        </pc:spChg>
        <pc:spChg chg="add del mod">
          <ac:chgData name="주 재빈" userId="69d41820709f03c0" providerId="LiveId" clId="{CC1F24A1-5F12-4213-BF40-627B24A2BBC7}" dt="2022-11-12T09:48:09.881" v="12989" actId="478"/>
          <ac:spMkLst>
            <pc:docMk/>
            <pc:sldMk cId="1196209939" sldId="390"/>
            <ac:spMk id="60" creationId="{9632C9ED-F526-3616-2CEE-385893D52C1F}"/>
          </ac:spMkLst>
        </pc:spChg>
        <pc:spChg chg="add mod">
          <ac:chgData name="주 재빈" userId="69d41820709f03c0" providerId="LiveId" clId="{CC1F24A1-5F12-4213-BF40-627B24A2BBC7}" dt="2022-11-12T09:48:16.135" v="13010" actId="20577"/>
          <ac:spMkLst>
            <pc:docMk/>
            <pc:sldMk cId="1196209939" sldId="390"/>
            <ac:spMk id="61" creationId="{0E48ED8F-328D-3052-C887-CDCC7E82D09D}"/>
          </ac:spMkLst>
        </pc:spChg>
      </pc:sldChg>
      <pc:sldChg chg="addSp delSp modSp add mod ord modClrScheme chgLayout">
        <pc:chgData name="주 재빈" userId="69d41820709f03c0" providerId="LiveId" clId="{CC1F24A1-5F12-4213-BF40-627B24A2BBC7}" dt="2022-11-14T06:23:18" v="50732" actId="20577"/>
        <pc:sldMkLst>
          <pc:docMk/>
          <pc:sldMk cId="3860961520" sldId="390"/>
        </pc:sldMkLst>
        <pc:spChg chg="add del mod ord">
          <ac:chgData name="주 재빈" userId="69d41820709f03c0" providerId="LiveId" clId="{CC1F24A1-5F12-4213-BF40-627B24A2BBC7}" dt="2022-11-12T16:54:56.114" v="28407" actId="700"/>
          <ac:spMkLst>
            <pc:docMk/>
            <pc:sldMk cId="3860961520" sldId="390"/>
            <ac:spMk id="2" creationId="{B4212298-4FF0-A674-6282-EAEC0AD02783}"/>
          </ac:spMkLst>
        </pc:spChg>
        <pc:spChg chg="add del mod ord">
          <ac:chgData name="주 재빈" userId="69d41820709f03c0" providerId="LiveId" clId="{CC1F24A1-5F12-4213-BF40-627B24A2BBC7}" dt="2022-11-12T16:54:56.114" v="28407" actId="700"/>
          <ac:spMkLst>
            <pc:docMk/>
            <pc:sldMk cId="3860961520" sldId="390"/>
            <ac:spMk id="3" creationId="{22D9483A-99A5-D2F0-FF94-A6D44966D142}"/>
          </ac:spMkLst>
        </pc:spChg>
        <pc:spChg chg="mod ord">
          <ac:chgData name="주 재빈" userId="69d41820709f03c0" providerId="LiveId" clId="{CC1F24A1-5F12-4213-BF40-627B24A2BBC7}" dt="2022-11-12T16:54:56.114" v="28407" actId="700"/>
          <ac:spMkLst>
            <pc:docMk/>
            <pc:sldMk cId="3860961520" sldId="390"/>
            <ac:spMk id="4" creationId="{CF4A2C75-11EB-0C4D-4C3B-147BF5B58AC7}"/>
          </ac:spMkLst>
        </pc:spChg>
        <pc:spChg chg="add del mod ord">
          <ac:chgData name="주 재빈" userId="69d41820709f03c0" providerId="LiveId" clId="{CC1F24A1-5F12-4213-BF40-627B24A2BBC7}" dt="2022-11-12T16:54:56.114" v="28407" actId="700"/>
          <ac:spMkLst>
            <pc:docMk/>
            <pc:sldMk cId="3860961520" sldId="390"/>
            <ac:spMk id="5" creationId="{D92352C1-43B4-7FBF-0E67-1DDB63633367}"/>
          </ac:spMkLst>
        </pc:spChg>
        <pc:spChg chg="add del mod ord">
          <ac:chgData name="주 재빈" userId="69d41820709f03c0" providerId="LiveId" clId="{CC1F24A1-5F12-4213-BF40-627B24A2BBC7}" dt="2022-11-12T16:54:56.114" v="28407" actId="700"/>
          <ac:spMkLst>
            <pc:docMk/>
            <pc:sldMk cId="3860961520" sldId="390"/>
            <ac:spMk id="6" creationId="{D36E3ADF-C3F1-D34F-414E-CFAF414B09BE}"/>
          </ac:spMkLst>
        </pc:spChg>
        <pc:spChg chg="add del mod ord">
          <ac:chgData name="주 재빈" userId="69d41820709f03c0" providerId="LiveId" clId="{CC1F24A1-5F12-4213-BF40-627B24A2BBC7}" dt="2022-11-12T16:54:56.114" v="28407" actId="700"/>
          <ac:spMkLst>
            <pc:docMk/>
            <pc:sldMk cId="3860961520" sldId="390"/>
            <ac:spMk id="7" creationId="{08DCB4E0-4CE6-066E-D249-D437014297FB}"/>
          </ac:spMkLst>
        </pc:spChg>
        <pc:spChg chg="add del mod ord">
          <ac:chgData name="주 재빈" userId="69d41820709f03c0" providerId="LiveId" clId="{CC1F24A1-5F12-4213-BF40-627B24A2BBC7}" dt="2022-11-12T16:54:56.114" v="28407" actId="700"/>
          <ac:spMkLst>
            <pc:docMk/>
            <pc:sldMk cId="3860961520" sldId="390"/>
            <ac:spMk id="8" creationId="{7BDCBE84-6916-D7C7-D4D6-CFEFE729DCFE}"/>
          </ac:spMkLst>
        </pc:spChg>
        <pc:spChg chg="add del mod ord">
          <ac:chgData name="주 재빈" userId="69d41820709f03c0" providerId="LiveId" clId="{CC1F24A1-5F12-4213-BF40-627B24A2BBC7}" dt="2022-11-12T16:54:56.114" v="28407" actId="700"/>
          <ac:spMkLst>
            <pc:docMk/>
            <pc:sldMk cId="3860961520" sldId="390"/>
            <ac:spMk id="9" creationId="{55F37F2A-AE04-82C3-5E61-58D3549C8B09}"/>
          </ac:spMkLst>
        </pc:spChg>
        <pc:spChg chg="mod">
          <ac:chgData name="주 재빈" userId="69d41820709f03c0" providerId="LiveId" clId="{CC1F24A1-5F12-4213-BF40-627B24A2BBC7}" dt="2022-11-14T06:23:18" v="50732" actId="20577"/>
          <ac:spMkLst>
            <pc:docMk/>
            <pc:sldMk cId="3860961520" sldId="390"/>
            <ac:spMk id="58" creationId="{5527A49A-F9CC-DE76-0B43-5B2AF62EA3F4}"/>
          </ac:spMkLst>
        </pc:spChg>
        <pc:spChg chg="del">
          <ac:chgData name="주 재빈" userId="69d41820709f03c0" providerId="LiveId" clId="{CC1F24A1-5F12-4213-BF40-627B24A2BBC7}" dt="2022-11-12T16:02:46.858" v="26017" actId="478"/>
          <ac:spMkLst>
            <pc:docMk/>
            <pc:sldMk cId="3860961520" sldId="390"/>
            <ac:spMk id="61" creationId="{0E48ED8F-328D-3052-C887-CDCC7E82D09D}"/>
          </ac:spMkLst>
        </pc:spChg>
      </pc:sldChg>
      <pc:sldChg chg="modSp add del mod">
        <pc:chgData name="주 재빈" userId="69d41820709f03c0" providerId="LiveId" clId="{CC1F24A1-5F12-4213-BF40-627B24A2BBC7}" dt="2022-11-12T04:23:29.772" v="4591" actId="47"/>
        <pc:sldMkLst>
          <pc:docMk/>
          <pc:sldMk cId="3754370391" sldId="391"/>
        </pc:sldMkLst>
        <pc:spChg chg="mod">
          <ac:chgData name="주 재빈" userId="69d41820709f03c0" providerId="LiveId" clId="{CC1F24A1-5F12-4213-BF40-627B24A2BBC7}" dt="2022-11-12T04:23:27.241" v="4589" actId="20577"/>
          <ac:spMkLst>
            <pc:docMk/>
            <pc:sldMk cId="3754370391" sldId="391"/>
            <ac:spMk id="3" creationId="{B17F9113-C15A-7B62-5AD3-D113EB9C2F72}"/>
          </ac:spMkLst>
        </pc:spChg>
      </pc:sldChg>
      <pc:sldChg chg="modSp add del mod">
        <pc:chgData name="주 재빈" userId="69d41820709f03c0" providerId="LiveId" clId="{CC1F24A1-5F12-4213-BF40-627B24A2BBC7}" dt="2022-11-12T09:05:30.013" v="11901" actId="47"/>
        <pc:sldMkLst>
          <pc:docMk/>
          <pc:sldMk cId="2383540855" sldId="392"/>
        </pc:sldMkLst>
        <pc:spChg chg="mod">
          <ac:chgData name="주 재빈" userId="69d41820709f03c0" providerId="LiveId" clId="{CC1F24A1-5F12-4213-BF40-627B24A2BBC7}" dt="2022-11-12T04:27:21.214" v="4852" actId="20577"/>
          <ac:spMkLst>
            <pc:docMk/>
            <pc:sldMk cId="2383540855" sldId="392"/>
            <ac:spMk id="3" creationId="{B17F9113-C15A-7B62-5AD3-D113EB9C2F72}"/>
          </ac:spMkLst>
        </pc:spChg>
      </pc:sldChg>
      <pc:sldChg chg="addSp modSp add mod ord modAnim">
        <pc:chgData name="주 재빈" userId="69d41820709f03c0" providerId="LiveId" clId="{CC1F24A1-5F12-4213-BF40-627B24A2BBC7}" dt="2022-11-14T23:20:33.512" v="54578" actId="20577"/>
        <pc:sldMkLst>
          <pc:docMk/>
          <pc:sldMk cId="2426831553" sldId="393"/>
        </pc:sldMkLst>
        <pc:spChg chg="mod">
          <ac:chgData name="주 재빈" userId="69d41820709f03c0" providerId="LiveId" clId="{CC1F24A1-5F12-4213-BF40-627B24A2BBC7}" dt="2022-11-14T23:20:33.512" v="54578" actId="20577"/>
          <ac:spMkLst>
            <pc:docMk/>
            <pc:sldMk cId="2426831553" sldId="393"/>
            <ac:spMk id="3" creationId="{B17F9113-C15A-7B62-5AD3-D113EB9C2F72}"/>
          </ac:spMkLst>
        </pc:spChg>
        <pc:spChg chg="mod">
          <ac:chgData name="주 재빈" userId="69d41820709f03c0" providerId="LiveId" clId="{CC1F24A1-5F12-4213-BF40-627B24A2BBC7}" dt="2022-11-12T09:14:08.816" v="12031" actId="1076"/>
          <ac:spMkLst>
            <pc:docMk/>
            <pc:sldMk cId="2426831553" sldId="393"/>
            <ac:spMk id="5" creationId="{EA60D577-88ED-C467-00F0-DF3B62CCD90B}"/>
          </ac:spMkLst>
        </pc:spChg>
        <pc:spChg chg="mod">
          <ac:chgData name="주 재빈" userId="69d41820709f03c0" providerId="LiveId" clId="{CC1F24A1-5F12-4213-BF40-627B24A2BBC7}" dt="2022-11-12T09:14:00.989" v="12026" actId="20577"/>
          <ac:spMkLst>
            <pc:docMk/>
            <pc:sldMk cId="2426831553" sldId="393"/>
            <ac:spMk id="6" creationId="{6E458EE4-0D4D-2356-A4A0-F04349632730}"/>
          </ac:spMkLst>
        </pc:spChg>
        <pc:grpChg chg="add mod">
          <ac:chgData name="주 재빈" userId="69d41820709f03c0" providerId="LiveId" clId="{CC1F24A1-5F12-4213-BF40-627B24A2BBC7}" dt="2022-11-13T02:49:18.398" v="31334" actId="1036"/>
          <ac:grpSpMkLst>
            <pc:docMk/>
            <pc:sldMk cId="2426831553" sldId="393"/>
            <ac:grpSpMk id="2" creationId="{26E7E2C7-9A29-0305-8BF2-1933964C7720}"/>
          </ac:grpSpMkLst>
        </pc:grpChg>
        <pc:picChg chg="add mod">
          <ac:chgData name="주 재빈" userId="69d41820709f03c0" providerId="LiveId" clId="{CC1F24A1-5F12-4213-BF40-627B24A2BBC7}" dt="2022-11-12T09:06:55.797" v="11915" actId="1035"/>
          <ac:picMkLst>
            <pc:docMk/>
            <pc:sldMk cId="2426831553" sldId="393"/>
            <ac:picMk id="2050" creationId="{64AF30F7-6B16-FBDF-FB95-984E385E8F1D}"/>
          </ac:picMkLst>
        </pc:picChg>
      </pc:sldChg>
      <pc:sldChg chg="addSp modSp add mod ord">
        <pc:chgData name="주 재빈" userId="69d41820709f03c0" providerId="LiveId" clId="{CC1F24A1-5F12-4213-BF40-627B24A2BBC7}" dt="2022-11-14T23:20:12.626" v="54571" actId="20577"/>
        <pc:sldMkLst>
          <pc:docMk/>
          <pc:sldMk cId="3427217559" sldId="394"/>
        </pc:sldMkLst>
        <pc:spChg chg="mod">
          <ac:chgData name="주 재빈" userId="69d41820709f03c0" providerId="LiveId" clId="{CC1F24A1-5F12-4213-BF40-627B24A2BBC7}" dt="2022-11-14T23:20:12.626" v="54571" actId="20577"/>
          <ac:spMkLst>
            <pc:docMk/>
            <pc:sldMk cId="3427217559" sldId="394"/>
            <ac:spMk id="3" creationId="{B17F9113-C15A-7B62-5AD3-D113EB9C2F72}"/>
          </ac:spMkLst>
        </pc:spChg>
        <pc:picChg chg="add mod">
          <ac:chgData name="주 재빈" userId="69d41820709f03c0" providerId="LiveId" clId="{CC1F24A1-5F12-4213-BF40-627B24A2BBC7}" dt="2022-11-12T09:08:51.788" v="11919" actId="208"/>
          <ac:picMkLst>
            <pc:docMk/>
            <pc:sldMk cId="3427217559" sldId="394"/>
            <ac:picMk id="5" creationId="{38AD79A9-45DB-2046-3A38-99371BA1C764}"/>
          </ac:picMkLst>
        </pc:picChg>
      </pc:sldChg>
      <pc:sldChg chg="addSp modSp add mod ord">
        <pc:chgData name="주 재빈" userId="69d41820709f03c0" providerId="LiveId" clId="{CC1F24A1-5F12-4213-BF40-627B24A2BBC7}" dt="2022-11-14T23:20:23.142" v="54577" actId="20577"/>
        <pc:sldMkLst>
          <pc:docMk/>
          <pc:sldMk cId="3539716263" sldId="395"/>
        </pc:sldMkLst>
        <pc:spChg chg="mod">
          <ac:chgData name="주 재빈" userId="69d41820709f03c0" providerId="LiveId" clId="{CC1F24A1-5F12-4213-BF40-627B24A2BBC7}" dt="2022-11-14T23:20:23.142" v="54577" actId="20577"/>
          <ac:spMkLst>
            <pc:docMk/>
            <pc:sldMk cId="3539716263" sldId="395"/>
            <ac:spMk id="3" creationId="{B17F9113-C15A-7B62-5AD3-D113EB9C2F72}"/>
          </ac:spMkLst>
        </pc:spChg>
        <pc:picChg chg="add mod">
          <ac:chgData name="주 재빈" userId="69d41820709f03c0" providerId="LiveId" clId="{CC1F24A1-5F12-4213-BF40-627B24A2BBC7}" dt="2022-11-12T09:10:45.505" v="11947" actId="1076"/>
          <ac:picMkLst>
            <pc:docMk/>
            <pc:sldMk cId="3539716263" sldId="395"/>
            <ac:picMk id="3074" creationId="{1CA98E48-6CFA-EC44-1995-50697E157800}"/>
          </ac:picMkLst>
        </pc:picChg>
      </pc:sldChg>
      <pc:sldChg chg="addSp delSp modSp add del mod">
        <pc:chgData name="주 재빈" userId="69d41820709f03c0" providerId="LiveId" clId="{CC1F24A1-5F12-4213-BF40-627B24A2BBC7}" dt="2022-11-12T15:32:56.072" v="23787" actId="2696"/>
        <pc:sldMkLst>
          <pc:docMk/>
          <pc:sldMk cId="702863234" sldId="396"/>
        </pc:sldMkLst>
        <pc:spChg chg="mod">
          <ac:chgData name="주 재빈" userId="69d41820709f03c0" providerId="LiveId" clId="{CC1F24A1-5F12-4213-BF40-627B24A2BBC7}" dt="2022-11-12T09:31:54.731" v="12201" actId="20577"/>
          <ac:spMkLst>
            <pc:docMk/>
            <pc:sldMk cId="702863234" sldId="396"/>
            <ac:spMk id="3" creationId="{B17F9113-C15A-7B62-5AD3-D113EB9C2F72}"/>
          </ac:spMkLst>
        </pc:spChg>
        <pc:spChg chg="add mod">
          <ac:chgData name="주 재빈" userId="69d41820709f03c0" providerId="LiveId" clId="{CC1F24A1-5F12-4213-BF40-627B24A2BBC7}" dt="2022-11-12T10:17:53.159" v="13612" actId="1076"/>
          <ac:spMkLst>
            <pc:docMk/>
            <pc:sldMk cId="702863234" sldId="396"/>
            <ac:spMk id="6" creationId="{5B4033A5-E633-3229-D93E-78494151BDEB}"/>
          </ac:spMkLst>
        </pc:spChg>
        <pc:spChg chg="add del mod">
          <ac:chgData name="주 재빈" userId="69d41820709f03c0" providerId="LiveId" clId="{CC1F24A1-5F12-4213-BF40-627B24A2BBC7}" dt="2022-11-12T10:17:56.592" v="13613" actId="21"/>
          <ac:spMkLst>
            <pc:docMk/>
            <pc:sldMk cId="702863234" sldId="396"/>
            <ac:spMk id="7" creationId="{A3E84440-D8C5-E79B-8610-218122DE9A36}"/>
          </ac:spMkLst>
        </pc:spChg>
        <pc:spChg chg="add del mod">
          <ac:chgData name="주 재빈" userId="69d41820709f03c0" providerId="LiveId" clId="{CC1F24A1-5F12-4213-BF40-627B24A2BBC7}" dt="2022-11-12T11:38:23.421" v="15068" actId="20577"/>
          <ac:spMkLst>
            <pc:docMk/>
            <pc:sldMk cId="702863234" sldId="396"/>
            <ac:spMk id="8" creationId="{0623ECED-AFFD-584C-080C-ACD32B22BF6E}"/>
          </ac:spMkLst>
        </pc:spChg>
        <pc:spChg chg="add del mod">
          <ac:chgData name="주 재빈" userId="69d41820709f03c0" providerId="LiveId" clId="{CC1F24A1-5F12-4213-BF40-627B24A2BBC7}" dt="2022-11-12T10:17:56.592" v="13613" actId="21"/>
          <ac:spMkLst>
            <pc:docMk/>
            <pc:sldMk cId="702863234" sldId="396"/>
            <ac:spMk id="9" creationId="{F276115E-A3D1-4619-1F86-6C322B6C1696}"/>
          </ac:spMkLst>
        </pc:spChg>
        <pc:spChg chg="add mod">
          <ac:chgData name="주 재빈" userId="69d41820709f03c0" providerId="LiveId" clId="{CC1F24A1-5F12-4213-BF40-627B24A2BBC7}" dt="2022-11-12T14:08:50.032" v="21570" actId="164"/>
          <ac:spMkLst>
            <pc:docMk/>
            <pc:sldMk cId="702863234" sldId="396"/>
            <ac:spMk id="10" creationId="{BABC9BF3-54B9-F4C4-0143-0E8491ED741E}"/>
          </ac:spMkLst>
        </pc:spChg>
        <pc:spChg chg="add mod">
          <ac:chgData name="주 재빈" userId="69d41820709f03c0" providerId="LiveId" clId="{CC1F24A1-5F12-4213-BF40-627B24A2BBC7}" dt="2022-11-12T10:53:39.057" v="14253" actId="14100"/>
          <ac:spMkLst>
            <pc:docMk/>
            <pc:sldMk cId="702863234" sldId="396"/>
            <ac:spMk id="12" creationId="{ADB8F748-9794-8A8A-4818-8F0A19CB120A}"/>
          </ac:spMkLst>
        </pc:spChg>
        <pc:spChg chg="add mod">
          <ac:chgData name="주 재빈" userId="69d41820709f03c0" providerId="LiveId" clId="{CC1F24A1-5F12-4213-BF40-627B24A2BBC7}" dt="2022-11-12T14:08:51.389" v="21571" actId="164"/>
          <ac:spMkLst>
            <pc:docMk/>
            <pc:sldMk cId="702863234" sldId="396"/>
            <ac:spMk id="13" creationId="{2E742977-DCC8-BF64-79EA-FD2DED03E8A4}"/>
          </ac:spMkLst>
        </pc:spChg>
        <pc:grpChg chg="add mod">
          <ac:chgData name="주 재빈" userId="69d41820709f03c0" providerId="LiveId" clId="{CC1F24A1-5F12-4213-BF40-627B24A2BBC7}" dt="2022-11-12T14:08:50.032" v="21570" actId="164"/>
          <ac:grpSpMkLst>
            <pc:docMk/>
            <pc:sldMk cId="702863234" sldId="396"/>
            <ac:grpSpMk id="14" creationId="{2A4C38D2-28E3-310F-CFC4-02F8FEC7712E}"/>
          </ac:grpSpMkLst>
        </pc:grpChg>
        <pc:grpChg chg="add mod">
          <ac:chgData name="주 재빈" userId="69d41820709f03c0" providerId="LiveId" clId="{CC1F24A1-5F12-4213-BF40-627B24A2BBC7}" dt="2022-11-12T14:08:51.389" v="21571" actId="164"/>
          <ac:grpSpMkLst>
            <pc:docMk/>
            <pc:sldMk cId="702863234" sldId="396"/>
            <ac:grpSpMk id="15" creationId="{6DBDA903-1111-E2A4-F19F-5647700A5CFF}"/>
          </ac:grpSpMkLst>
        </pc:grpChg>
        <pc:picChg chg="add del mod">
          <ac:chgData name="주 재빈" userId="69d41820709f03c0" providerId="LiveId" clId="{CC1F24A1-5F12-4213-BF40-627B24A2BBC7}" dt="2022-11-12T10:17:56.592" v="13613" actId="21"/>
          <ac:picMkLst>
            <pc:docMk/>
            <pc:sldMk cId="702863234" sldId="396"/>
            <ac:picMk id="2" creationId="{61851138-46DA-DE37-5106-DD610F0A0F93}"/>
          </ac:picMkLst>
        </pc:picChg>
        <pc:picChg chg="add mod">
          <ac:chgData name="주 재빈" userId="69d41820709f03c0" providerId="LiveId" clId="{CC1F24A1-5F12-4213-BF40-627B24A2BBC7}" dt="2022-11-12T14:08:50.032" v="21570" actId="164"/>
          <ac:picMkLst>
            <pc:docMk/>
            <pc:sldMk cId="702863234" sldId="396"/>
            <ac:picMk id="5" creationId="{B6270186-A278-89A7-A732-0CB2D05D9D3C}"/>
          </ac:picMkLst>
        </pc:picChg>
        <pc:picChg chg="add mod">
          <ac:chgData name="주 재빈" userId="69d41820709f03c0" providerId="LiveId" clId="{CC1F24A1-5F12-4213-BF40-627B24A2BBC7}" dt="2022-11-12T14:08:51.389" v="21571" actId="164"/>
          <ac:picMkLst>
            <pc:docMk/>
            <pc:sldMk cId="702863234" sldId="396"/>
            <ac:picMk id="11" creationId="{E78774E2-1965-7ED3-E28E-B0FC1AE8D616}"/>
          </ac:picMkLst>
        </pc:picChg>
      </pc:sldChg>
      <pc:sldChg chg="modSp add mod">
        <pc:chgData name="주 재빈" userId="69d41820709f03c0" providerId="LiveId" clId="{CC1F24A1-5F12-4213-BF40-627B24A2BBC7}" dt="2022-11-14T23:29:43.908" v="54762" actId="20577"/>
        <pc:sldMkLst>
          <pc:docMk/>
          <pc:sldMk cId="1472084701" sldId="396"/>
        </pc:sldMkLst>
        <pc:spChg chg="mod">
          <ac:chgData name="주 재빈" userId="69d41820709f03c0" providerId="LiveId" clId="{CC1F24A1-5F12-4213-BF40-627B24A2BBC7}" dt="2022-11-14T09:55:08.707" v="53670" actId="20577"/>
          <ac:spMkLst>
            <pc:docMk/>
            <pc:sldMk cId="1472084701" sldId="396"/>
            <ac:spMk id="6" creationId="{5B4033A5-E633-3229-D93E-78494151BDEB}"/>
          </ac:spMkLst>
        </pc:spChg>
        <pc:spChg chg="mod">
          <ac:chgData name="주 재빈" userId="69d41820709f03c0" providerId="LiveId" clId="{CC1F24A1-5F12-4213-BF40-627B24A2BBC7}" dt="2022-11-14T23:29:43.908" v="54762" actId="20577"/>
          <ac:spMkLst>
            <pc:docMk/>
            <pc:sldMk cId="1472084701" sldId="396"/>
            <ac:spMk id="8" creationId="{0623ECED-AFFD-584C-080C-ACD32B22BF6E}"/>
          </ac:spMkLst>
        </pc:spChg>
      </pc:sldChg>
      <pc:sldChg chg="modSp add mod">
        <pc:chgData name="주 재빈" userId="69d41820709f03c0" providerId="LiveId" clId="{CC1F24A1-5F12-4213-BF40-627B24A2BBC7}" dt="2022-11-13T02:29:17.130" v="30562" actId="1076"/>
        <pc:sldMkLst>
          <pc:docMk/>
          <pc:sldMk cId="482610476" sldId="397"/>
        </pc:sldMkLst>
        <pc:picChg chg="mod">
          <ac:chgData name="주 재빈" userId="69d41820709f03c0" providerId="LiveId" clId="{CC1F24A1-5F12-4213-BF40-627B24A2BBC7}" dt="2022-11-13T02:29:17.130" v="30562" actId="1076"/>
          <ac:picMkLst>
            <pc:docMk/>
            <pc:sldMk cId="482610476" sldId="397"/>
            <ac:picMk id="5" creationId="{A5F24DBD-559A-7B73-2CE2-7A700BAED0D3}"/>
          </ac:picMkLst>
        </pc:picChg>
      </pc:sldChg>
      <pc:sldChg chg="addSp delSp modSp add del mod">
        <pc:chgData name="주 재빈" userId="69d41820709f03c0" providerId="LiveId" clId="{CC1F24A1-5F12-4213-BF40-627B24A2BBC7}" dt="2022-11-12T15:33:33.501" v="23789" actId="2696"/>
        <pc:sldMkLst>
          <pc:docMk/>
          <pc:sldMk cId="3677068030" sldId="397"/>
        </pc:sldMkLst>
        <pc:spChg chg="add del mod">
          <ac:chgData name="주 재빈" userId="69d41820709f03c0" providerId="LiveId" clId="{CC1F24A1-5F12-4213-BF40-627B24A2BBC7}" dt="2022-11-12T09:58:22.569" v="13261"/>
          <ac:spMkLst>
            <pc:docMk/>
            <pc:sldMk cId="3677068030" sldId="397"/>
            <ac:spMk id="2" creationId="{AF67AE76-ABD2-C371-200D-FA93E2613791}"/>
          </ac:spMkLst>
        </pc:spChg>
        <pc:spChg chg="mod">
          <ac:chgData name="주 재빈" userId="69d41820709f03c0" providerId="LiveId" clId="{CC1F24A1-5F12-4213-BF40-627B24A2BBC7}" dt="2022-11-12T04:25:55.764" v="4748" actId="20577"/>
          <ac:spMkLst>
            <pc:docMk/>
            <pc:sldMk cId="3677068030" sldId="397"/>
            <ac:spMk id="3" creationId="{B17F9113-C15A-7B62-5AD3-D113EB9C2F72}"/>
          </ac:spMkLst>
        </pc:spChg>
        <pc:picChg chg="add mod">
          <ac:chgData name="주 재빈" userId="69d41820709f03c0" providerId="LiveId" clId="{CC1F24A1-5F12-4213-BF40-627B24A2BBC7}" dt="2022-11-12T12:33:29.656" v="17590" actId="1076"/>
          <ac:picMkLst>
            <pc:docMk/>
            <pc:sldMk cId="3677068030" sldId="397"/>
            <ac:picMk id="5" creationId="{A5F24DBD-559A-7B73-2CE2-7A700BAED0D3}"/>
          </ac:picMkLst>
        </pc:picChg>
        <pc:picChg chg="add mod">
          <ac:chgData name="주 재빈" userId="69d41820709f03c0" providerId="LiveId" clId="{CC1F24A1-5F12-4213-BF40-627B24A2BBC7}" dt="2022-11-12T12:33:32.817" v="17591" actId="1076"/>
          <ac:picMkLst>
            <pc:docMk/>
            <pc:sldMk cId="3677068030" sldId="397"/>
            <ac:picMk id="6" creationId="{21F1421E-3363-4150-5081-DB2D53F87CF4}"/>
          </ac:picMkLst>
        </pc:picChg>
      </pc:sldChg>
      <pc:sldChg chg="addSp delSp modSp add mod ord">
        <pc:chgData name="주 재빈" userId="69d41820709f03c0" providerId="LiveId" clId="{CC1F24A1-5F12-4213-BF40-627B24A2BBC7}" dt="2022-11-12T15:09:08.919" v="23669"/>
        <pc:sldMkLst>
          <pc:docMk/>
          <pc:sldMk cId="193602134" sldId="398"/>
        </pc:sldMkLst>
        <pc:spChg chg="add mod">
          <ac:chgData name="주 재빈" userId="69d41820709f03c0" providerId="LiveId" clId="{CC1F24A1-5F12-4213-BF40-627B24A2BBC7}" dt="2022-11-12T14:54:02.185" v="23327" actId="1035"/>
          <ac:spMkLst>
            <pc:docMk/>
            <pc:sldMk cId="193602134" sldId="398"/>
            <ac:spMk id="2" creationId="{6F417070-C903-53AD-A817-807666ECB4F6}"/>
          </ac:spMkLst>
        </pc:spChg>
        <pc:spChg chg="mod">
          <ac:chgData name="주 재빈" userId="69d41820709f03c0" providerId="LiveId" clId="{CC1F24A1-5F12-4213-BF40-627B24A2BBC7}" dt="2022-11-12T14:59:25.466" v="23602" actId="1036"/>
          <ac:spMkLst>
            <pc:docMk/>
            <pc:sldMk cId="193602134" sldId="398"/>
            <ac:spMk id="3" creationId="{B17F9113-C15A-7B62-5AD3-D113EB9C2F72}"/>
          </ac:spMkLst>
        </pc:spChg>
        <pc:spChg chg="mod">
          <ac:chgData name="주 재빈" userId="69d41820709f03c0" providerId="LiveId" clId="{CC1F24A1-5F12-4213-BF40-627B24A2BBC7}" dt="2022-11-12T09:34:59.003" v="12281" actId="207"/>
          <ac:spMkLst>
            <pc:docMk/>
            <pc:sldMk cId="193602134" sldId="398"/>
            <ac:spMk id="4" creationId="{CF4A2C75-11EB-0C4D-4C3B-147BF5B58AC7}"/>
          </ac:spMkLst>
        </pc:spChg>
        <pc:spChg chg="add del mod">
          <ac:chgData name="주 재빈" userId="69d41820709f03c0" providerId="LiveId" clId="{CC1F24A1-5F12-4213-BF40-627B24A2BBC7}" dt="2022-11-12T04:37:35.086" v="5431" actId="478"/>
          <ac:spMkLst>
            <pc:docMk/>
            <pc:sldMk cId="193602134" sldId="398"/>
            <ac:spMk id="5" creationId="{595C96A9-0444-48F9-ADC1-01995ADE3744}"/>
          </ac:spMkLst>
        </pc:spChg>
        <pc:spChg chg="add del mod">
          <ac:chgData name="주 재빈" userId="69d41820709f03c0" providerId="LiveId" clId="{CC1F24A1-5F12-4213-BF40-627B24A2BBC7}" dt="2022-11-12T04:37:36.073" v="5432" actId="478"/>
          <ac:spMkLst>
            <pc:docMk/>
            <pc:sldMk cId="193602134" sldId="398"/>
            <ac:spMk id="6" creationId="{652B73B8-6C45-2658-F972-CB7DDA4346D0}"/>
          </ac:spMkLst>
        </pc:spChg>
        <pc:spChg chg="add mod">
          <ac:chgData name="주 재빈" userId="69d41820709f03c0" providerId="LiveId" clId="{CC1F24A1-5F12-4213-BF40-627B24A2BBC7}" dt="2022-11-12T14:54:06.874" v="23333" actId="1035"/>
          <ac:spMkLst>
            <pc:docMk/>
            <pc:sldMk cId="193602134" sldId="398"/>
            <ac:spMk id="7" creationId="{D53F3B31-9B23-5994-BCF8-DB2B9D60D395}"/>
          </ac:spMkLst>
        </pc:spChg>
        <pc:spChg chg="add mod">
          <ac:chgData name="주 재빈" userId="69d41820709f03c0" providerId="LiveId" clId="{CC1F24A1-5F12-4213-BF40-627B24A2BBC7}" dt="2022-11-12T14:54:13.523" v="23337" actId="1035"/>
          <ac:spMkLst>
            <pc:docMk/>
            <pc:sldMk cId="193602134" sldId="398"/>
            <ac:spMk id="8" creationId="{251C84CA-1ECC-2F90-7471-81E9819A4B03}"/>
          </ac:spMkLst>
        </pc:spChg>
        <pc:spChg chg="add mod">
          <ac:chgData name="주 재빈" userId="69d41820709f03c0" providerId="LiveId" clId="{CC1F24A1-5F12-4213-BF40-627B24A2BBC7}" dt="2022-11-12T14:54:04.077" v="23329" actId="1035"/>
          <ac:spMkLst>
            <pc:docMk/>
            <pc:sldMk cId="193602134" sldId="398"/>
            <ac:spMk id="9" creationId="{F459B4FF-FB5D-D02E-C0CF-E9FD99C5EAAE}"/>
          </ac:spMkLst>
        </pc:spChg>
        <pc:spChg chg="add mod">
          <ac:chgData name="주 재빈" userId="69d41820709f03c0" providerId="LiveId" clId="{CC1F24A1-5F12-4213-BF40-627B24A2BBC7}" dt="2022-11-12T14:54:15.427" v="23339" actId="1035"/>
          <ac:spMkLst>
            <pc:docMk/>
            <pc:sldMk cId="193602134" sldId="398"/>
            <ac:spMk id="10" creationId="{1A0AA49C-02FC-BFE7-D74D-34016A2C1A14}"/>
          </ac:spMkLst>
        </pc:spChg>
        <pc:spChg chg="add mod">
          <ac:chgData name="주 재빈" userId="69d41820709f03c0" providerId="LiveId" clId="{CC1F24A1-5F12-4213-BF40-627B24A2BBC7}" dt="2022-11-12T14:54:11.579" v="23335" actId="1035"/>
          <ac:spMkLst>
            <pc:docMk/>
            <pc:sldMk cId="193602134" sldId="398"/>
            <ac:spMk id="15" creationId="{D74703FF-4969-0831-E6CD-996C94D7D4A8}"/>
          </ac:spMkLst>
        </pc:spChg>
        <pc:spChg chg="add mod">
          <ac:chgData name="주 재빈" userId="69d41820709f03c0" providerId="LiveId" clId="{CC1F24A1-5F12-4213-BF40-627B24A2BBC7}" dt="2022-11-12T14:54:05.606" v="23331" actId="1035"/>
          <ac:spMkLst>
            <pc:docMk/>
            <pc:sldMk cId="193602134" sldId="398"/>
            <ac:spMk id="16" creationId="{BC52A6CB-5BCF-9266-BFBD-1AB2B20677F2}"/>
          </ac:spMkLst>
        </pc:spChg>
        <pc:spChg chg="add del mod">
          <ac:chgData name="주 재빈" userId="69d41820709f03c0" providerId="LiveId" clId="{CC1F24A1-5F12-4213-BF40-627B24A2BBC7}" dt="2022-11-12T05:30:54.287" v="7364"/>
          <ac:spMkLst>
            <pc:docMk/>
            <pc:sldMk cId="193602134" sldId="398"/>
            <ac:spMk id="17" creationId="{614FDD26-658B-7265-16EF-12B2365B9406}"/>
          </ac:spMkLst>
        </pc:spChg>
        <pc:picChg chg="add del mod">
          <ac:chgData name="주 재빈" userId="69d41820709f03c0" providerId="LiveId" clId="{CC1F24A1-5F12-4213-BF40-627B24A2BBC7}" dt="2022-11-12T10:07:50.821" v="13358" actId="21"/>
          <ac:picMkLst>
            <pc:docMk/>
            <pc:sldMk cId="193602134" sldId="398"/>
            <ac:picMk id="5" creationId="{AE2F19DE-8EDF-F17C-F45A-CC0C821B411D}"/>
          </ac:picMkLst>
        </pc:picChg>
        <pc:picChg chg="add del mod">
          <ac:chgData name="주 재빈" userId="69d41820709f03c0" providerId="LiveId" clId="{CC1F24A1-5F12-4213-BF40-627B24A2BBC7}" dt="2022-11-12T10:07:50.821" v="13358" actId="21"/>
          <ac:picMkLst>
            <pc:docMk/>
            <pc:sldMk cId="193602134" sldId="398"/>
            <ac:picMk id="6" creationId="{6DC27935-79CE-B924-263A-D71EC448231E}"/>
          </ac:picMkLst>
        </pc:picChg>
        <pc:picChg chg="add del mod">
          <ac:chgData name="주 재빈" userId="69d41820709f03c0" providerId="LiveId" clId="{CC1F24A1-5F12-4213-BF40-627B24A2BBC7}" dt="2022-11-12T10:07:32.324" v="13351" actId="478"/>
          <ac:picMkLst>
            <pc:docMk/>
            <pc:sldMk cId="193602134" sldId="398"/>
            <ac:picMk id="11" creationId="{5BC716B4-8C36-FAEC-7F42-EE8DCB54371A}"/>
          </ac:picMkLst>
        </pc:picChg>
        <pc:picChg chg="add del mod">
          <ac:chgData name="주 재빈" userId="69d41820709f03c0" providerId="LiveId" clId="{CC1F24A1-5F12-4213-BF40-627B24A2BBC7}" dt="2022-11-12T04:42:27.271" v="5660" actId="22"/>
          <ac:picMkLst>
            <pc:docMk/>
            <pc:sldMk cId="193602134" sldId="398"/>
            <ac:picMk id="12" creationId="{834FCDD8-1DAD-3F23-4763-6377832BBAE5}"/>
          </ac:picMkLst>
        </pc:picChg>
        <pc:picChg chg="add mod">
          <ac:chgData name="주 재빈" userId="69d41820709f03c0" providerId="LiveId" clId="{CC1F24A1-5F12-4213-BF40-627B24A2BBC7}" dt="2022-11-12T10:07:37.387" v="13354" actId="571"/>
          <ac:picMkLst>
            <pc:docMk/>
            <pc:sldMk cId="193602134" sldId="398"/>
            <ac:picMk id="12" creationId="{8879ADFE-BDAC-6C4B-E320-E66FC7D862E1}"/>
          </ac:picMkLst>
        </pc:picChg>
        <pc:picChg chg="add mod">
          <ac:chgData name="주 재빈" userId="69d41820709f03c0" providerId="LiveId" clId="{CC1F24A1-5F12-4213-BF40-627B24A2BBC7}" dt="2022-11-12T10:07:37.387" v="13354" actId="571"/>
          <ac:picMkLst>
            <pc:docMk/>
            <pc:sldMk cId="193602134" sldId="398"/>
            <ac:picMk id="13" creationId="{C5DFE512-B574-AC1A-74D7-AA6413E3D1B2}"/>
          </ac:picMkLst>
        </pc:picChg>
        <pc:picChg chg="add mod ord">
          <ac:chgData name="주 재빈" userId="69d41820709f03c0" providerId="LiveId" clId="{CC1F24A1-5F12-4213-BF40-627B24A2BBC7}" dt="2022-11-12T09:35:34.880" v="12297" actId="167"/>
          <ac:picMkLst>
            <pc:docMk/>
            <pc:sldMk cId="193602134" sldId="398"/>
            <ac:picMk id="14" creationId="{316BAC36-0A32-D18C-F5FE-BEFBCAEE80B6}"/>
          </ac:picMkLst>
        </pc:picChg>
        <pc:picChg chg="add del mod">
          <ac:chgData name="주 재빈" userId="69d41820709f03c0" providerId="LiveId" clId="{CC1F24A1-5F12-4213-BF40-627B24A2BBC7}" dt="2022-11-12T10:07:50.821" v="13358" actId="21"/>
          <ac:picMkLst>
            <pc:docMk/>
            <pc:sldMk cId="193602134" sldId="398"/>
            <ac:picMk id="17" creationId="{ADEE3CD9-A919-F232-A830-08415181AB38}"/>
          </ac:picMkLst>
        </pc:picChg>
        <pc:picChg chg="add mod">
          <ac:chgData name="주 재빈" userId="69d41820709f03c0" providerId="LiveId" clId="{CC1F24A1-5F12-4213-BF40-627B24A2BBC7}" dt="2022-11-12T14:53:55.247" v="23320" actId="1035"/>
          <ac:picMkLst>
            <pc:docMk/>
            <pc:sldMk cId="193602134" sldId="398"/>
            <ac:picMk id="18" creationId="{4EBDD500-CE40-9A4F-0F75-910F05E5094D}"/>
          </ac:picMkLst>
        </pc:picChg>
        <pc:picChg chg="add mod">
          <ac:chgData name="주 재빈" userId="69d41820709f03c0" providerId="LiveId" clId="{CC1F24A1-5F12-4213-BF40-627B24A2BBC7}" dt="2022-11-12T14:53:55.247" v="23320" actId="1035"/>
          <ac:picMkLst>
            <pc:docMk/>
            <pc:sldMk cId="193602134" sldId="398"/>
            <ac:picMk id="19" creationId="{E5D83B42-DCB0-2BF5-F9F2-408C1734EA70}"/>
          </ac:picMkLst>
        </pc:picChg>
        <pc:picChg chg="add mod">
          <ac:chgData name="주 재빈" userId="69d41820709f03c0" providerId="LiveId" clId="{CC1F24A1-5F12-4213-BF40-627B24A2BBC7}" dt="2022-11-12T14:53:55.247" v="23320" actId="1035"/>
          <ac:picMkLst>
            <pc:docMk/>
            <pc:sldMk cId="193602134" sldId="398"/>
            <ac:picMk id="20" creationId="{00F36C6B-189C-43AC-7245-2DCF5A62EB73}"/>
          </ac:picMkLst>
        </pc:picChg>
        <pc:picChg chg="add mod">
          <ac:chgData name="주 재빈" userId="69d41820709f03c0" providerId="LiveId" clId="{CC1F24A1-5F12-4213-BF40-627B24A2BBC7}" dt="2022-11-12T14:53:55.247" v="23320" actId="1035"/>
          <ac:picMkLst>
            <pc:docMk/>
            <pc:sldMk cId="193602134" sldId="398"/>
            <ac:picMk id="21" creationId="{EAEA6F2E-60E4-0A3B-8803-6E5865539BA6}"/>
          </ac:picMkLst>
        </pc:picChg>
        <pc:picChg chg="add mod">
          <ac:chgData name="주 재빈" userId="69d41820709f03c0" providerId="LiveId" clId="{CC1F24A1-5F12-4213-BF40-627B24A2BBC7}" dt="2022-11-12T14:53:55.247" v="23320" actId="1035"/>
          <ac:picMkLst>
            <pc:docMk/>
            <pc:sldMk cId="193602134" sldId="398"/>
            <ac:picMk id="22" creationId="{103EF50E-CA6D-BB49-C466-017912566BBE}"/>
          </ac:picMkLst>
        </pc:picChg>
        <pc:picChg chg="add mod">
          <ac:chgData name="주 재빈" userId="69d41820709f03c0" providerId="LiveId" clId="{CC1F24A1-5F12-4213-BF40-627B24A2BBC7}" dt="2022-11-12T14:53:55.247" v="23320" actId="1035"/>
          <ac:picMkLst>
            <pc:docMk/>
            <pc:sldMk cId="193602134" sldId="398"/>
            <ac:picMk id="23" creationId="{76EE504A-0CC2-27F8-13B2-2D557830406E}"/>
          </ac:picMkLst>
        </pc:picChg>
        <pc:picChg chg="add mod">
          <ac:chgData name="주 재빈" userId="69d41820709f03c0" providerId="LiveId" clId="{CC1F24A1-5F12-4213-BF40-627B24A2BBC7}" dt="2022-11-12T14:53:55.247" v="23320" actId="1035"/>
          <ac:picMkLst>
            <pc:docMk/>
            <pc:sldMk cId="193602134" sldId="398"/>
            <ac:picMk id="24" creationId="{34E07CB0-C234-0B98-67CE-C1B4ADA6AA50}"/>
          </ac:picMkLst>
        </pc:picChg>
        <pc:picChg chg="add mod">
          <ac:chgData name="주 재빈" userId="69d41820709f03c0" providerId="LiveId" clId="{CC1F24A1-5F12-4213-BF40-627B24A2BBC7}" dt="2022-11-12T14:53:55.247" v="23320" actId="1035"/>
          <ac:picMkLst>
            <pc:docMk/>
            <pc:sldMk cId="193602134" sldId="398"/>
            <ac:picMk id="25" creationId="{3C9E991B-F840-8A61-5D10-714279D23D73}"/>
          </ac:picMkLst>
        </pc:picChg>
        <pc:picChg chg="add mod">
          <ac:chgData name="주 재빈" userId="69d41820709f03c0" providerId="LiveId" clId="{CC1F24A1-5F12-4213-BF40-627B24A2BBC7}" dt="2022-11-12T14:53:55.247" v="23320" actId="1035"/>
          <ac:picMkLst>
            <pc:docMk/>
            <pc:sldMk cId="193602134" sldId="398"/>
            <ac:picMk id="26" creationId="{3CFE4C01-455B-9E51-D682-28D64A32883E}"/>
          </ac:picMkLst>
        </pc:picChg>
        <pc:picChg chg="add mod">
          <ac:chgData name="주 재빈" userId="69d41820709f03c0" providerId="LiveId" clId="{CC1F24A1-5F12-4213-BF40-627B24A2BBC7}" dt="2022-11-12T14:53:55.247" v="23320" actId="1035"/>
          <ac:picMkLst>
            <pc:docMk/>
            <pc:sldMk cId="193602134" sldId="398"/>
            <ac:picMk id="27" creationId="{88202217-2EEF-C06F-D57A-78A4CF114A28}"/>
          </ac:picMkLst>
        </pc:picChg>
        <pc:picChg chg="add mod">
          <ac:chgData name="주 재빈" userId="69d41820709f03c0" providerId="LiveId" clId="{CC1F24A1-5F12-4213-BF40-627B24A2BBC7}" dt="2022-11-12T14:53:55.247" v="23320" actId="1035"/>
          <ac:picMkLst>
            <pc:docMk/>
            <pc:sldMk cId="193602134" sldId="398"/>
            <ac:picMk id="28" creationId="{026C2E55-7B39-B102-FA87-F1F392B47E6F}"/>
          </ac:picMkLst>
        </pc:picChg>
        <pc:picChg chg="add mod">
          <ac:chgData name="주 재빈" userId="69d41820709f03c0" providerId="LiveId" clId="{CC1F24A1-5F12-4213-BF40-627B24A2BBC7}" dt="2022-11-12T14:53:55.247" v="23320" actId="1035"/>
          <ac:picMkLst>
            <pc:docMk/>
            <pc:sldMk cId="193602134" sldId="398"/>
            <ac:picMk id="29" creationId="{F2599CEB-8C52-2CE4-EBA6-B38C9C86CB90}"/>
          </ac:picMkLst>
        </pc:picChg>
        <pc:picChg chg="add mod">
          <ac:chgData name="주 재빈" userId="69d41820709f03c0" providerId="LiveId" clId="{CC1F24A1-5F12-4213-BF40-627B24A2BBC7}" dt="2022-11-12T14:53:55.247" v="23320" actId="1035"/>
          <ac:picMkLst>
            <pc:docMk/>
            <pc:sldMk cId="193602134" sldId="398"/>
            <ac:picMk id="30" creationId="{DB8175F1-FDEE-34A9-1892-18C752C97D25}"/>
          </ac:picMkLst>
        </pc:picChg>
        <pc:picChg chg="add del mod">
          <ac:chgData name="주 재빈" userId="69d41820709f03c0" providerId="LiveId" clId="{CC1F24A1-5F12-4213-BF40-627B24A2BBC7}" dt="2022-11-12T10:07:50.821" v="13358" actId="21"/>
          <ac:picMkLst>
            <pc:docMk/>
            <pc:sldMk cId="193602134" sldId="398"/>
            <ac:picMk id="31" creationId="{8BD52385-21A7-B209-1217-EDB1FEDDBB5F}"/>
          </ac:picMkLst>
        </pc:picChg>
        <pc:picChg chg="add del mod">
          <ac:chgData name="주 재빈" userId="69d41820709f03c0" providerId="LiveId" clId="{CC1F24A1-5F12-4213-BF40-627B24A2BBC7}" dt="2022-11-12T10:07:50.821" v="13358" actId="21"/>
          <ac:picMkLst>
            <pc:docMk/>
            <pc:sldMk cId="193602134" sldId="398"/>
            <ac:picMk id="32" creationId="{FA68CCA7-3654-ACA2-28C6-C3ADE6AFF080}"/>
          </ac:picMkLst>
        </pc:picChg>
      </pc:sldChg>
      <pc:sldChg chg="addSp delSp modSp add mod ord">
        <pc:chgData name="주 재빈" userId="69d41820709f03c0" providerId="LiveId" clId="{CC1F24A1-5F12-4213-BF40-627B24A2BBC7}" dt="2022-11-14T23:20:19.172" v="54574" actId="20577"/>
        <pc:sldMkLst>
          <pc:docMk/>
          <pc:sldMk cId="916920209" sldId="399"/>
        </pc:sldMkLst>
        <pc:spChg chg="mod">
          <ac:chgData name="주 재빈" userId="69d41820709f03c0" providerId="LiveId" clId="{CC1F24A1-5F12-4213-BF40-627B24A2BBC7}" dt="2022-11-14T23:20:19.172" v="54574" actId="20577"/>
          <ac:spMkLst>
            <pc:docMk/>
            <pc:sldMk cId="916920209" sldId="399"/>
            <ac:spMk id="3" creationId="{B17F9113-C15A-7B62-5AD3-D113EB9C2F72}"/>
          </ac:spMkLst>
        </pc:spChg>
        <pc:picChg chg="add del mod">
          <ac:chgData name="주 재빈" userId="69d41820709f03c0" providerId="LiveId" clId="{CC1F24A1-5F12-4213-BF40-627B24A2BBC7}" dt="2022-11-12T09:12:59.384" v="11982" actId="478"/>
          <ac:picMkLst>
            <pc:docMk/>
            <pc:sldMk cId="916920209" sldId="399"/>
            <ac:picMk id="5" creationId="{32B30753-6E6D-19CC-F59F-D37FFAD5CFD0}"/>
          </ac:picMkLst>
        </pc:picChg>
        <pc:picChg chg="add mod">
          <ac:chgData name="주 재빈" userId="69d41820709f03c0" providerId="LiveId" clId="{CC1F24A1-5F12-4213-BF40-627B24A2BBC7}" dt="2022-11-12T11:10:34.997" v="14407" actId="1076"/>
          <ac:picMkLst>
            <pc:docMk/>
            <pc:sldMk cId="916920209" sldId="399"/>
            <ac:picMk id="5" creationId="{58A7220F-EE78-9D3E-4FF5-261B52AFDA96}"/>
          </ac:picMkLst>
        </pc:picChg>
        <pc:picChg chg="add del mod">
          <ac:chgData name="주 재빈" userId="69d41820709f03c0" providerId="LiveId" clId="{CC1F24A1-5F12-4213-BF40-627B24A2BBC7}" dt="2022-11-12T11:10:25.272" v="14403" actId="478"/>
          <ac:picMkLst>
            <pc:docMk/>
            <pc:sldMk cId="916920209" sldId="399"/>
            <ac:picMk id="7" creationId="{D2F992E1-7DBD-774C-7257-58B420864846}"/>
          </ac:picMkLst>
        </pc:picChg>
      </pc:sldChg>
      <pc:sldChg chg="addSp delSp modSp add mod ord modClrScheme modShow chgLayout">
        <pc:chgData name="주 재빈" userId="69d41820709f03c0" providerId="LiveId" clId="{CC1F24A1-5F12-4213-BF40-627B24A2BBC7}" dt="2022-11-14T09:47:26.049" v="53570" actId="20577"/>
        <pc:sldMkLst>
          <pc:docMk/>
          <pc:sldMk cId="3354386426" sldId="400"/>
        </pc:sldMkLst>
        <pc:spChg chg="add del mod">
          <ac:chgData name="주 재빈" userId="69d41820709f03c0" providerId="LiveId" clId="{CC1F24A1-5F12-4213-BF40-627B24A2BBC7}" dt="2022-11-12T04:54:25.592" v="5953" actId="478"/>
          <ac:spMkLst>
            <pc:docMk/>
            <pc:sldMk cId="3354386426" sldId="400"/>
            <ac:spMk id="2" creationId="{B5BD22DF-9EE3-FFFB-D820-E671753FD004}"/>
          </ac:spMkLst>
        </pc:spChg>
        <pc:spChg chg="mod ord">
          <ac:chgData name="주 재빈" userId="69d41820709f03c0" providerId="LiveId" clId="{CC1F24A1-5F12-4213-BF40-627B24A2BBC7}" dt="2022-11-14T06:23:44.922" v="50782" actId="20577"/>
          <ac:spMkLst>
            <pc:docMk/>
            <pc:sldMk cId="3354386426" sldId="400"/>
            <ac:spMk id="3" creationId="{B17F9113-C15A-7B62-5AD3-D113EB9C2F72}"/>
          </ac:spMkLst>
        </pc:spChg>
        <pc:spChg chg="del">
          <ac:chgData name="주 재빈" userId="69d41820709f03c0" providerId="LiveId" clId="{CC1F24A1-5F12-4213-BF40-627B24A2BBC7}" dt="2022-11-12T04:49:47.549" v="5926" actId="478"/>
          <ac:spMkLst>
            <pc:docMk/>
            <pc:sldMk cId="3354386426" sldId="400"/>
            <ac:spMk id="4" creationId="{CF4A2C75-11EB-0C4D-4C3B-147BF5B58AC7}"/>
          </ac:spMkLst>
        </pc:spChg>
        <pc:spChg chg="add del mod">
          <ac:chgData name="주 재빈" userId="69d41820709f03c0" providerId="LiveId" clId="{CC1F24A1-5F12-4213-BF40-627B24A2BBC7}" dt="2022-11-12T05:04:12.282" v="6208" actId="478"/>
          <ac:spMkLst>
            <pc:docMk/>
            <pc:sldMk cId="3354386426" sldId="400"/>
            <ac:spMk id="5" creationId="{F1F3F06A-A452-438A-531D-3239F84CC067}"/>
          </ac:spMkLst>
        </pc:spChg>
        <pc:spChg chg="add mod">
          <ac:chgData name="주 재빈" userId="69d41820709f03c0" providerId="LiveId" clId="{CC1F24A1-5F12-4213-BF40-627B24A2BBC7}" dt="2022-11-14T09:47:26.049" v="53570" actId="20577"/>
          <ac:spMkLst>
            <pc:docMk/>
            <pc:sldMk cId="3354386426" sldId="400"/>
            <ac:spMk id="6" creationId="{91130B04-1F25-4592-C5CE-BA0C3CC85706}"/>
          </ac:spMkLst>
        </pc:spChg>
        <pc:spChg chg="del mod">
          <ac:chgData name="주 재빈" userId="69d41820709f03c0" providerId="LiveId" clId="{CC1F24A1-5F12-4213-BF40-627B24A2BBC7}" dt="2022-11-12T04:49:24.169" v="5906" actId="478"/>
          <ac:spMkLst>
            <pc:docMk/>
            <pc:sldMk cId="3354386426" sldId="400"/>
            <ac:spMk id="7" creationId="{663E044A-074E-B1D2-7E91-1CCDAB6FDF3F}"/>
          </ac:spMkLst>
        </pc:spChg>
        <pc:spChg chg="del">
          <ac:chgData name="주 재빈" userId="69d41820709f03c0" providerId="LiveId" clId="{CC1F24A1-5F12-4213-BF40-627B24A2BBC7}" dt="2022-11-12T04:49:35.016" v="5923" actId="478"/>
          <ac:spMkLst>
            <pc:docMk/>
            <pc:sldMk cId="3354386426" sldId="400"/>
            <ac:spMk id="8" creationId="{9FD996BE-737B-BB16-6281-6276A0921230}"/>
          </ac:spMkLst>
        </pc:spChg>
        <pc:spChg chg="mod">
          <ac:chgData name="주 재빈" userId="69d41820709f03c0" providerId="LiveId" clId="{CC1F24A1-5F12-4213-BF40-627B24A2BBC7}" dt="2022-11-12T15:09:23.715" v="23680" actId="6549"/>
          <ac:spMkLst>
            <pc:docMk/>
            <pc:sldMk cId="3354386426" sldId="400"/>
            <ac:spMk id="10" creationId="{9D66F01A-6CE5-305C-BD86-1411EA88EBB6}"/>
          </ac:spMkLst>
        </pc:spChg>
        <pc:spChg chg="del">
          <ac:chgData name="주 재빈" userId="69d41820709f03c0" providerId="LiveId" clId="{CC1F24A1-5F12-4213-BF40-627B24A2BBC7}" dt="2022-11-12T04:49:49.015" v="5927" actId="478"/>
          <ac:spMkLst>
            <pc:docMk/>
            <pc:sldMk cId="3354386426" sldId="400"/>
            <ac:spMk id="11" creationId="{1549554C-604C-20DE-AA3D-0E690B761FB8}"/>
          </ac:spMkLst>
        </pc:spChg>
        <pc:spChg chg="del">
          <ac:chgData name="주 재빈" userId="69d41820709f03c0" providerId="LiveId" clId="{CC1F24A1-5F12-4213-BF40-627B24A2BBC7}" dt="2022-11-12T04:49:47.549" v="5926" actId="478"/>
          <ac:spMkLst>
            <pc:docMk/>
            <pc:sldMk cId="3354386426" sldId="400"/>
            <ac:spMk id="13" creationId="{39116859-578A-DAB0-6D8E-AC86F66C7459}"/>
          </ac:spMkLst>
        </pc:spChg>
        <pc:spChg chg="mod">
          <ac:chgData name="주 재빈" userId="69d41820709f03c0" providerId="LiveId" clId="{CC1F24A1-5F12-4213-BF40-627B24A2BBC7}" dt="2022-11-12T05:14:52.315" v="6505" actId="1076"/>
          <ac:spMkLst>
            <pc:docMk/>
            <pc:sldMk cId="3354386426" sldId="400"/>
            <ac:spMk id="17" creationId="{4011DA58-26DE-BDDF-E306-5C5BC63CE82D}"/>
          </ac:spMkLst>
        </pc:spChg>
        <pc:spChg chg="mod">
          <ac:chgData name="주 재빈" userId="69d41820709f03c0" providerId="LiveId" clId="{CC1F24A1-5F12-4213-BF40-627B24A2BBC7}" dt="2022-11-12T05:14:49.418" v="6503"/>
          <ac:spMkLst>
            <pc:docMk/>
            <pc:sldMk cId="3354386426" sldId="400"/>
            <ac:spMk id="18" creationId="{C87399A5-E386-CF2E-801C-5466F267C621}"/>
          </ac:spMkLst>
        </pc:spChg>
        <pc:grpChg chg="add del mod">
          <ac:chgData name="주 재빈" userId="69d41820709f03c0" providerId="LiveId" clId="{CC1F24A1-5F12-4213-BF40-627B24A2BBC7}" dt="2022-11-12T05:15:26.690" v="6515" actId="478"/>
          <ac:grpSpMkLst>
            <pc:docMk/>
            <pc:sldMk cId="3354386426" sldId="400"/>
            <ac:grpSpMk id="16" creationId="{0846284E-08A7-9A3A-E3B3-B9F54D7884C3}"/>
          </ac:grpSpMkLst>
        </pc:grpChg>
        <pc:picChg chg="add del mod">
          <ac:chgData name="주 재빈" userId="69d41820709f03c0" providerId="LiveId" clId="{CC1F24A1-5F12-4213-BF40-627B24A2BBC7}" dt="2022-11-12T05:11:23.112" v="6269" actId="478"/>
          <ac:picMkLst>
            <pc:docMk/>
            <pc:sldMk cId="3354386426" sldId="400"/>
            <ac:picMk id="12" creationId="{C213C6F4-C09B-B83A-3096-FD005E3C93BF}"/>
          </ac:picMkLst>
        </pc:picChg>
        <pc:picChg chg="add mod">
          <ac:chgData name="주 재빈" userId="69d41820709f03c0" providerId="LiveId" clId="{CC1F24A1-5F12-4213-BF40-627B24A2BBC7}" dt="2022-11-12T08:42:45.177" v="10781" actId="1076"/>
          <ac:picMkLst>
            <pc:docMk/>
            <pc:sldMk cId="3354386426" sldId="400"/>
            <ac:picMk id="15" creationId="{E41F76AE-F568-18B6-319F-23B595226C5F}"/>
          </ac:picMkLst>
        </pc:picChg>
        <pc:cxnChg chg="add mod">
          <ac:chgData name="주 재빈" userId="69d41820709f03c0" providerId="LiveId" clId="{CC1F24A1-5F12-4213-BF40-627B24A2BBC7}" dt="2022-11-12T14:51:44.014" v="23227" actId="13822"/>
          <ac:cxnSpMkLst>
            <pc:docMk/>
            <pc:sldMk cId="3354386426" sldId="400"/>
            <ac:cxnSpMk id="4" creationId="{50986EDF-1A14-0ED5-8CC4-4F6BD3683A77}"/>
          </ac:cxnSpMkLst>
        </pc:cxnChg>
        <pc:cxnChg chg="add mod">
          <ac:chgData name="주 재빈" userId="69d41820709f03c0" providerId="LiveId" clId="{CC1F24A1-5F12-4213-BF40-627B24A2BBC7}" dt="2022-11-12T14:51:50.076" v="23237" actId="1037"/>
          <ac:cxnSpMkLst>
            <pc:docMk/>
            <pc:sldMk cId="3354386426" sldId="400"/>
            <ac:cxnSpMk id="5" creationId="{E5B2E294-82A1-C41D-3536-4DB09ED483F7}"/>
          </ac:cxnSpMkLst>
        </pc:cxnChg>
      </pc:sldChg>
      <pc:sldChg chg="addSp delSp modSp add del mod ord delAnim modAnim">
        <pc:chgData name="주 재빈" userId="69d41820709f03c0" providerId="LiveId" clId="{CC1F24A1-5F12-4213-BF40-627B24A2BBC7}" dt="2022-11-12T09:43:35.471" v="12852" actId="47"/>
        <pc:sldMkLst>
          <pc:docMk/>
          <pc:sldMk cId="1760124697" sldId="401"/>
        </pc:sldMkLst>
        <pc:spChg chg="add del mod">
          <ac:chgData name="주 재빈" userId="69d41820709f03c0" providerId="LiveId" clId="{CC1F24A1-5F12-4213-BF40-627B24A2BBC7}" dt="2022-11-12T05:37:28.671" v="7596"/>
          <ac:spMkLst>
            <pc:docMk/>
            <pc:sldMk cId="1760124697" sldId="401"/>
            <ac:spMk id="2" creationId="{E46D13A0-F6D9-4CD5-4977-0404AE936C27}"/>
          </ac:spMkLst>
        </pc:spChg>
        <pc:spChg chg="mod">
          <ac:chgData name="주 재빈" userId="69d41820709f03c0" providerId="LiveId" clId="{CC1F24A1-5F12-4213-BF40-627B24A2BBC7}" dt="2022-11-12T05:37:09.229" v="7590" actId="20577"/>
          <ac:spMkLst>
            <pc:docMk/>
            <pc:sldMk cId="1760124697" sldId="401"/>
            <ac:spMk id="3" creationId="{B17F9113-C15A-7B62-5AD3-D113EB9C2F72}"/>
          </ac:spMkLst>
        </pc:spChg>
        <pc:spChg chg="del">
          <ac:chgData name="주 재빈" userId="69d41820709f03c0" providerId="LiveId" clId="{CC1F24A1-5F12-4213-BF40-627B24A2BBC7}" dt="2022-11-12T05:35:59.610" v="7440" actId="478"/>
          <ac:spMkLst>
            <pc:docMk/>
            <pc:sldMk cId="1760124697" sldId="401"/>
            <ac:spMk id="4" creationId="{CF4A2C75-11EB-0C4D-4C3B-147BF5B58AC7}"/>
          </ac:spMkLst>
        </pc:spChg>
        <pc:spChg chg="add del mod">
          <ac:chgData name="주 재빈" userId="69d41820709f03c0" providerId="LiveId" clId="{CC1F24A1-5F12-4213-BF40-627B24A2BBC7}" dt="2022-11-12T05:37:28.671" v="7596"/>
          <ac:spMkLst>
            <pc:docMk/>
            <pc:sldMk cId="1760124697" sldId="401"/>
            <ac:spMk id="5" creationId="{602F720A-55A2-D280-58A8-E8789A5915D8}"/>
          </ac:spMkLst>
        </pc:spChg>
        <pc:spChg chg="add del mod">
          <ac:chgData name="주 재빈" userId="69d41820709f03c0" providerId="LiveId" clId="{CC1F24A1-5F12-4213-BF40-627B24A2BBC7}" dt="2022-11-12T05:37:28.671" v="7596"/>
          <ac:spMkLst>
            <pc:docMk/>
            <pc:sldMk cId="1760124697" sldId="401"/>
            <ac:spMk id="6" creationId="{8E03855C-023A-0ADC-E34D-1876635DD6D8}"/>
          </ac:spMkLst>
        </pc:spChg>
        <pc:spChg chg="mod">
          <ac:chgData name="주 재빈" userId="69d41820709f03c0" providerId="LiveId" clId="{CC1F24A1-5F12-4213-BF40-627B24A2BBC7}" dt="2022-11-12T05:36:05.285" v="7454" actId="20577"/>
          <ac:spMkLst>
            <pc:docMk/>
            <pc:sldMk cId="1760124697" sldId="401"/>
            <ac:spMk id="7" creationId="{663E044A-074E-B1D2-7E91-1CCDAB6FDF3F}"/>
          </ac:spMkLst>
        </pc:spChg>
        <pc:spChg chg="mod">
          <ac:chgData name="주 재빈" userId="69d41820709f03c0" providerId="LiveId" clId="{CC1F24A1-5F12-4213-BF40-627B24A2BBC7}" dt="2022-11-12T05:36:53.366" v="7580" actId="20577"/>
          <ac:spMkLst>
            <pc:docMk/>
            <pc:sldMk cId="1760124697" sldId="401"/>
            <ac:spMk id="8" creationId="{9FD996BE-737B-BB16-6281-6276A0921230}"/>
          </ac:spMkLst>
        </pc:spChg>
        <pc:spChg chg="add del mod">
          <ac:chgData name="주 재빈" userId="69d41820709f03c0" providerId="LiveId" clId="{CC1F24A1-5F12-4213-BF40-627B24A2BBC7}" dt="2022-11-12T05:37:28.671" v="7596"/>
          <ac:spMkLst>
            <pc:docMk/>
            <pc:sldMk cId="1760124697" sldId="401"/>
            <ac:spMk id="9" creationId="{5C48D1AA-F073-A30D-00E7-3C3EE578DB9F}"/>
          </ac:spMkLst>
        </pc:spChg>
        <pc:spChg chg="del">
          <ac:chgData name="주 재빈" userId="69d41820709f03c0" providerId="LiveId" clId="{CC1F24A1-5F12-4213-BF40-627B24A2BBC7}" dt="2022-11-12T05:36:01.022" v="7441" actId="478"/>
          <ac:spMkLst>
            <pc:docMk/>
            <pc:sldMk cId="1760124697" sldId="401"/>
            <ac:spMk id="10" creationId="{9D66F01A-6CE5-305C-BD86-1411EA88EBB6}"/>
          </ac:spMkLst>
        </pc:spChg>
        <pc:spChg chg="del">
          <ac:chgData name="주 재빈" userId="69d41820709f03c0" providerId="LiveId" clId="{CC1F24A1-5F12-4213-BF40-627B24A2BBC7}" dt="2022-11-12T05:36:02.337" v="7442" actId="478"/>
          <ac:spMkLst>
            <pc:docMk/>
            <pc:sldMk cId="1760124697" sldId="401"/>
            <ac:spMk id="11" creationId="{1549554C-604C-20DE-AA3D-0E690B761FB8}"/>
          </ac:spMkLst>
        </pc:spChg>
        <pc:spChg chg="add del mod">
          <ac:chgData name="주 재빈" userId="69d41820709f03c0" providerId="LiveId" clId="{CC1F24A1-5F12-4213-BF40-627B24A2BBC7}" dt="2022-11-12T05:37:28.671" v="7596"/>
          <ac:spMkLst>
            <pc:docMk/>
            <pc:sldMk cId="1760124697" sldId="401"/>
            <ac:spMk id="12" creationId="{70F00B9E-3CD5-3765-A935-17A277138E30}"/>
          </ac:spMkLst>
        </pc:spChg>
        <pc:spChg chg="del">
          <ac:chgData name="주 재빈" userId="69d41820709f03c0" providerId="LiveId" clId="{CC1F24A1-5F12-4213-BF40-627B24A2BBC7}" dt="2022-11-12T05:35:59.610" v="7440" actId="478"/>
          <ac:spMkLst>
            <pc:docMk/>
            <pc:sldMk cId="1760124697" sldId="401"/>
            <ac:spMk id="13" creationId="{39116859-578A-DAB0-6D8E-AC86F66C7459}"/>
          </ac:spMkLst>
        </pc:spChg>
        <pc:spChg chg="add del mod">
          <ac:chgData name="주 재빈" userId="69d41820709f03c0" providerId="LiveId" clId="{CC1F24A1-5F12-4213-BF40-627B24A2BBC7}" dt="2022-11-12T05:37:28.671" v="7596"/>
          <ac:spMkLst>
            <pc:docMk/>
            <pc:sldMk cId="1760124697" sldId="401"/>
            <ac:spMk id="14" creationId="{3FDA7859-E5F1-CA6C-27E7-6393CED3C89D}"/>
          </ac:spMkLst>
        </pc:spChg>
        <pc:spChg chg="add del mod">
          <ac:chgData name="주 재빈" userId="69d41820709f03c0" providerId="LiveId" clId="{CC1F24A1-5F12-4213-BF40-627B24A2BBC7}" dt="2022-11-12T05:37:28.671" v="7596"/>
          <ac:spMkLst>
            <pc:docMk/>
            <pc:sldMk cId="1760124697" sldId="401"/>
            <ac:spMk id="15" creationId="{609B5690-5CAB-08E6-E7AD-F476BB000792}"/>
          </ac:spMkLst>
        </pc:spChg>
        <pc:spChg chg="add del mod">
          <ac:chgData name="주 재빈" userId="69d41820709f03c0" providerId="LiveId" clId="{CC1F24A1-5F12-4213-BF40-627B24A2BBC7}" dt="2022-11-12T05:37:28.671" v="7596"/>
          <ac:spMkLst>
            <pc:docMk/>
            <pc:sldMk cId="1760124697" sldId="401"/>
            <ac:spMk id="16" creationId="{EB4777A8-DFFB-37F9-A93C-5A99E04810E6}"/>
          </ac:spMkLst>
        </pc:spChg>
        <pc:spChg chg="add del mod">
          <ac:chgData name="주 재빈" userId="69d41820709f03c0" providerId="LiveId" clId="{CC1F24A1-5F12-4213-BF40-627B24A2BBC7}" dt="2022-11-12T05:37:28.671" v="7596"/>
          <ac:spMkLst>
            <pc:docMk/>
            <pc:sldMk cId="1760124697" sldId="401"/>
            <ac:spMk id="17" creationId="{DBA00DA3-07AA-A634-489F-8E3BA6A42FE8}"/>
          </ac:spMkLst>
        </pc:spChg>
        <pc:spChg chg="add del mod">
          <ac:chgData name="주 재빈" userId="69d41820709f03c0" providerId="LiveId" clId="{CC1F24A1-5F12-4213-BF40-627B24A2BBC7}" dt="2022-11-12T05:37:28.671" v="7596"/>
          <ac:spMkLst>
            <pc:docMk/>
            <pc:sldMk cId="1760124697" sldId="401"/>
            <ac:spMk id="18" creationId="{B3037F75-FAF1-FFCC-D1EE-06F6F11F85E0}"/>
          </ac:spMkLst>
        </pc:spChg>
        <pc:spChg chg="add del mod">
          <ac:chgData name="주 재빈" userId="69d41820709f03c0" providerId="LiveId" clId="{CC1F24A1-5F12-4213-BF40-627B24A2BBC7}" dt="2022-11-12T05:37:28.671" v="7596"/>
          <ac:spMkLst>
            <pc:docMk/>
            <pc:sldMk cId="1760124697" sldId="401"/>
            <ac:spMk id="19" creationId="{C5F9C172-8420-E8B1-FBF5-BA3AA6B91052}"/>
          </ac:spMkLst>
        </pc:spChg>
        <pc:spChg chg="add del mod">
          <ac:chgData name="주 재빈" userId="69d41820709f03c0" providerId="LiveId" clId="{CC1F24A1-5F12-4213-BF40-627B24A2BBC7}" dt="2022-11-12T05:37:28.671" v="7596"/>
          <ac:spMkLst>
            <pc:docMk/>
            <pc:sldMk cId="1760124697" sldId="401"/>
            <ac:spMk id="20" creationId="{4A6CBEFC-08FD-0E25-0256-01AE92634D52}"/>
          </ac:spMkLst>
        </pc:spChg>
        <pc:spChg chg="add del mod">
          <ac:chgData name="주 재빈" userId="69d41820709f03c0" providerId="LiveId" clId="{CC1F24A1-5F12-4213-BF40-627B24A2BBC7}" dt="2022-11-12T05:37:39.416" v="7602" actId="478"/>
          <ac:spMkLst>
            <pc:docMk/>
            <pc:sldMk cId="1760124697" sldId="401"/>
            <ac:spMk id="21" creationId="{A419F778-84B0-1139-846A-09127EDDF3D9}"/>
          </ac:spMkLst>
        </pc:spChg>
        <pc:spChg chg="add del mod">
          <ac:chgData name="주 재빈" userId="69d41820709f03c0" providerId="LiveId" clId="{CC1F24A1-5F12-4213-BF40-627B24A2BBC7}" dt="2022-11-12T05:37:39.416" v="7602" actId="478"/>
          <ac:spMkLst>
            <pc:docMk/>
            <pc:sldMk cId="1760124697" sldId="401"/>
            <ac:spMk id="22" creationId="{947023C3-5684-9831-236F-BED2434B6E26}"/>
          </ac:spMkLst>
        </pc:spChg>
        <pc:spChg chg="add del mod">
          <ac:chgData name="주 재빈" userId="69d41820709f03c0" providerId="LiveId" clId="{CC1F24A1-5F12-4213-BF40-627B24A2BBC7}" dt="2022-11-12T05:37:39.416" v="7602" actId="478"/>
          <ac:spMkLst>
            <pc:docMk/>
            <pc:sldMk cId="1760124697" sldId="401"/>
            <ac:spMk id="23" creationId="{C57F6295-EF94-4375-F739-4E9A7EE73BD3}"/>
          </ac:spMkLst>
        </pc:spChg>
        <pc:spChg chg="add del mod">
          <ac:chgData name="주 재빈" userId="69d41820709f03c0" providerId="LiveId" clId="{CC1F24A1-5F12-4213-BF40-627B24A2BBC7}" dt="2022-11-12T05:37:39.416" v="7602" actId="478"/>
          <ac:spMkLst>
            <pc:docMk/>
            <pc:sldMk cId="1760124697" sldId="401"/>
            <ac:spMk id="24" creationId="{AB83F11A-D914-C654-3E60-B4AFD440B873}"/>
          </ac:spMkLst>
        </pc:spChg>
        <pc:spChg chg="add del mod">
          <ac:chgData name="주 재빈" userId="69d41820709f03c0" providerId="LiveId" clId="{CC1F24A1-5F12-4213-BF40-627B24A2BBC7}" dt="2022-11-12T05:37:39.416" v="7602" actId="478"/>
          <ac:spMkLst>
            <pc:docMk/>
            <pc:sldMk cId="1760124697" sldId="401"/>
            <ac:spMk id="25" creationId="{C16E502B-0D84-399F-2051-B335BACC4AB1}"/>
          </ac:spMkLst>
        </pc:spChg>
        <pc:spChg chg="add del mod">
          <ac:chgData name="주 재빈" userId="69d41820709f03c0" providerId="LiveId" clId="{CC1F24A1-5F12-4213-BF40-627B24A2BBC7}" dt="2022-11-12T05:37:39.416" v="7602" actId="478"/>
          <ac:spMkLst>
            <pc:docMk/>
            <pc:sldMk cId="1760124697" sldId="401"/>
            <ac:spMk id="26" creationId="{80BBD9A3-6A7D-6ED9-63DD-CCEC4CEF1C5C}"/>
          </ac:spMkLst>
        </pc:spChg>
        <pc:spChg chg="add del mod">
          <ac:chgData name="주 재빈" userId="69d41820709f03c0" providerId="LiveId" clId="{CC1F24A1-5F12-4213-BF40-627B24A2BBC7}" dt="2022-11-12T05:37:39.416" v="7602" actId="478"/>
          <ac:spMkLst>
            <pc:docMk/>
            <pc:sldMk cId="1760124697" sldId="401"/>
            <ac:spMk id="27" creationId="{047685D6-AE93-8544-D691-B35664AD1EF3}"/>
          </ac:spMkLst>
        </pc:spChg>
        <pc:spChg chg="add del mod">
          <ac:chgData name="주 재빈" userId="69d41820709f03c0" providerId="LiveId" clId="{CC1F24A1-5F12-4213-BF40-627B24A2BBC7}" dt="2022-11-12T05:37:39.416" v="7602" actId="478"/>
          <ac:spMkLst>
            <pc:docMk/>
            <pc:sldMk cId="1760124697" sldId="401"/>
            <ac:spMk id="28" creationId="{50E9490D-8518-D0C2-8528-CF2F2F14105D}"/>
          </ac:spMkLst>
        </pc:spChg>
        <pc:spChg chg="add del mod">
          <ac:chgData name="주 재빈" userId="69d41820709f03c0" providerId="LiveId" clId="{CC1F24A1-5F12-4213-BF40-627B24A2BBC7}" dt="2022-11-12T05:37:39.416" v="7602" actId="478"/>
          <ac:spMkLst>
            <pc:docMk/>
            <pc:sldMk cId="1760124697" sldId="401"/>
            <ac:spMk id="29" creationId="{F15F874B-3409-1885-1F38-FDC485CB56AF}"/>
          </ac:spMkLst>
        </pc:spChg>
        <pc:spChg chg="add del mod">
          <ac:chgData name="주 재빈" userId="69d41820709f03c0" providerId="LiveId" clId="{CC1F24A1-5F12-4213-BF40-627B24A2BBC7}" dt="2022-11-12T05:37:39.416" v="7602" actId="478"/>
          <ac:spMkLst>
            <pc:docMk/>
            <pc:sldMk cId="1760124697" sldId="401"/>
            <ac:spMk id="30" creationId="{0D5C1CFF-2D55-EBEC-08FC-3B75D907BFEA}"/>
          </ac:spMkLst>
        </pc:spChg>
        <pc:spChg chg="add del mod">
          <ac:chgData name="주 재빈" userId="69d41820709f03c0" providerId="LiveId" clId="{CC1F24A1-5F12-4213-BF40-627B24A2BBC7}" dt="2022-11-12T05:37:39.416" v="7602" actId="478"/>
          <ac:spMkLst>
            <pc:docMk/>
            <pc:sldMk cId="1760124697" sldId="401"/>
            <ac:spMk id="31" creationId="{E040C8EB-5B00-78A3-B97E-086AEF965453}"/>
          </ac:spMkLst>
        </pc:spChg>
        <pc:spChg chg="add del mod">
          <ac:chgData name="주 재빈" userId="69d41820709f03c0" providerId="LiveId" clId="{CC1F24A1-5F12-4213-BF40-627B24A2BBC7}" dt="2022-11-12T05:37:39.416" v="7602" actId="478"/>
          <ac:spMkLst>
            <pc:docMk/>
            <pc:sldMk cId="1760124697" sldId="401"/>
            <ac:spMk id="32" creationId="{B14627FB-8EAA-A6BA-C5C1-1FA5586ED144}"/>
          </ac:spMkLst>
        </pc:spChg>
      </pc:sldChg>
      <pc:sldChg chg="modSp add del mod">
        <pc:chgData name="주 재빈" userId="69d41820709f03c0" providerId="LiveId" clId="{CC1F24A1-5F12-4213-BF40-627B24A2BBC7}" dt="2022-11-12T05:15:54.787" v="6518" actId="47"/>
        <pc:sldMkLst>
          <pc:docMk/>
          <pc:sldMk cId="2898123524" sldId="401"/>
        </pc:sldMkLst>
        <pc:spChg chg="mod">
          <ac:chgData name="주 재빈" userId="69d41820709f03c0" providerId="LiveId" clId="{CC1F24A1-5F12-4213-BF40-627B24A2BBC7}" dt="2022-11-12T04:55:46.657" v="5997" actId="20577"/>
          <ac:spMkLst>
            <pc:docMk/>
            <pc:sldMk cId="2898123524" sldId="401"/>
            <ac:spMk id="3" creationId="{B17F9113-C15A-7B62-5AD3-D113EB9C2F72}"/>
          </ac:spMkLst>
        </pc:spChg>
      </pc:sldChg>
      <pc:sldChg chg="add del">
        <pc:chgData name="주 재빈" userId="69d41820709f03c0" providerId="LiveId" clId="{CC1F24A1-5F12-4213-BF40-627B24A2BBC7}" dt="2022-11-12T05:35:46.374" v="7413" actId="47"/>
        <pc:sldMkLst>
          <pc:docMk/>
          <pc:sldMk cId="3966355293" sldId="401"/>
        </pc:sldMkLst>
      </pc:sldChg>
      <pc:sldChg chg="addSp delSp modSp add mod ord">
        <pc:chgData name="주 재빈" userId="69d41820709f03c0" providerId="LiveId" clId="{CC1F24A1-5F12-4213-BF40-627B24A2BBC7}" dt="2022-11-12T16:01:43.175" v="25889"/>
        <pc:sldMkLst>
          <pc:docMk/>
          <pc:sldMk cId="1780554405" sldId="402"/>
        </pc:sldMkLst>
        <pc:spChg chg="del">
          <ac:chgData name="주 재빈" userId="69d41820709f03c0" providerId="LiveId" clId="{CC1F24A1-5F12-4213-BF40-627B24A2BBC7}" dt="2022-11-12T08:00:45.385" v="7640" actId="478"/>
          <ac:spMkLst>
            <pc:docMk/>
            <pc:sldMk cId="1780554405" sldId="402"/>
            <ac:spMk id="2" creationId="{6F417070-C903-53AD-A817-807666ECB4F6}"/>
          </ac:spMkLst>
        </pc:spChg>
        <pc:spChg chg="add del mod">
          <ac:chgData name="주 재빈" userId="69d41820709f03c0" providerId="LiveId" clId="{CC1F24A1-5F12-4213-BF40-627B24A2BBC7}" dt="2022-11-12T16:01:43.175" v="25889"/>
          <ac:spMkLst>
            <pc:docMk/>
            <pc:sldMk cId="1780554405" sldId="402"/>
            <ac:spMk id="2" creationId="{AEF80DFE-5C8F-2E05-0B7C-DE065D946BB9}"/>
          </ac:spMkLst>
        </pc:spChg>
        <pc:spChg chg="mod">
          <ac:chgData name="주 재빈" userId="69d41820709f03c0" providerId="LiveId" clId="{CC1F24A1-5F12-4213-BF40-627B24A2BBC7}" dt="2022-11-12T14:59:29.872" v="23617" actId="1036"/>
          <ac:spMkLst>
            <pc:docMk/>
            <pc:sldMk cId="1780554405" sldId="402"/>
            <ac:spMk id="3" creationId="{B17F9113-C15A-7B62-5AD3-D113EB9C2F72}"/>
          </ac:spMkLst>
        </pc:spChg>
        <pc:spChg chg="del">
          <ac:chgData name="주 재빈" userId="69d41820709f03c0" providerId="LiveId" clId="{CC1F24A1-5F12-4213-BF40-627B24A2BBC7}" dt="2022-11-12T08:00:45.385" v="7640" actId="478"/>
          <ac:spMkLst>
            <pc:docMk/>
            <pc:sldMk cId="1780554405" sldId="402"/>
            <ac:spMk id="4" creationId="{CF4A2C75-11EB-0C4D-4C3B-147BF5B58AC7}"/>
          </ac:spMkLst>
        </pc:spChg>
        <pc:spChg chg="del">
          <ac:chgData name="주 재빈" userId="69d41820709f03c0" providerId="LiveId" clId="{CC1F24A1-5F12-4213-BF40-627B24A2BBC7}" dt="2022-11-12T08:00:45.385" v="7640" actId="478"/>
          <ac:spMkLst>
            <pc:docMk/>
            <pc:sldMk cId="1780554405" sldId="402"/>
            <ac:spMk id="7" creationId="{D53F3B31-9B23-5994-BCF8-DB2B9D60D395}"/>
          </ac:spMkLst>
        </pc:spChg>
        <pc:spChg chg="del">
          <ac:chgData name="주 재빈" userId="69d41820709f03c0" providerId="LiveId" clId="{CC1F24A1-5F12-4213-BF40-627B24A2BBC7}" dt="2022-11-12T08:00:45.385" v="7640" actId="478"/>
          <ac:spMkLst>
            <pc:docMk/>
            <pc:sldMk cId="1780554405" sldId="402"/>
            <ac:spMk id="8" creationId="{251C84CA-1ECC-2F90-7471-81E9819A4B03}"/>
          </ac:spMkLst>
        </pc:spChg>
        <pc:spChg chg="del">
          <ac:chgData name="주 재빈" userId="69d41820709f03c0" providerId="LiveId" clId="{CC1F24A1-5F12-4213-BF40-627B24A2BBC7}" dt="2022-11-12T08:00:45.385" v="7640" actId="478"/>
          <ac:spMkLst>
            <pc:docMk/>
            <pc:sldMk cId="1780554405" sldId="402"/>
            <ac:spMk id="9" creationId="{F459B4FF-FB5D-D02E-C0CF-E9FD99C5EAAE}"/>
          </ac:spMkLst>
        </pc:spChg>
        <pc:spChg chg="del">
          <ac:chgData name="주 재빈" userId="69d41820709f03c0" providerId="LiveId" clId="{CC1F24A1-5F12-4213-BF40-627B24A2BBC7}" dt="2022-11-12T08:00:45.385" v="7640" actId="478"/>
          <ac:spMkLst>
            <pc:docMk/>
            <pc:sldMk cId="1780554405" sldId="402"/>
            <ac:spMk id="10" creationId="{1A0AA49C-02FC-BFE7-D74D-34016A2C1A14}"/>
          </ac:spMkLst>
        </pc:spChg>
        <pc:spChg chg="del">
          <ac:chgData name="주 재빈" userId="69d41820709f03c0" providerId="LiveId" clId="{CC1F24A1-5F12-4213-BF40-627B24A2BBC7}" dt="2022-11-12T08:00:45.385" v="7640" actId="478"/>
          <ac:spMkLst>
            <pc:docMk/>
            <pc:sldMk cId="1780554405" sldId="402"/>
            <ac:spMk id="15" creationId="{D74703FF-4969-0831-E6CD-996C94D7D4A8}"/>
          </ac:spMkLst>
        </pc:spChg>
        <pc:spChg chg="del">
          <ac:chgData name="주 재빈" userId="69d41820709f03c0" providerId="LiveId" clId="{CC1F24A1-5F12-4213-BF40-627B24A2BBC7}" dt="2022-11-12T08:00:45.385" v="7640" actId="478"/>
          <ac:spMkLst>
            <pc:docMk/>
            <pc:sldMk cId="1780554405" sldId="402"/>
            <ac:spMk id="16" creationId="{BC52A6CB-5BCF-9266-BFBD-1AB2B20677F2}"/>
          </ac:spMkLst>
        </pc:spChg>
        <pc:picChg chg="add del mod">
          <ac:chgData name="주 재빈" userId="69d41820709f03c0" providerId="LiveId" clId="{CC1F24A1-5F12-4213-BF40-627B24A2BBC7}" dt="2022-11-12T08:02:28.011" v="7647" actId="21"/>
          <ac:picMkLst>
            <pc:docMk/>
            <pc:sldMk cId="1780554405" sldId="402"/>
            <ac:picMk id="6" creationId="{E80C48E0-DEE4-637C-6BFD-B9D60494B240}"/>
          </ac:picMkLst>
        </pc:picChg>
        <pc:picChg chg="add mod">
          <ac:chgData name="주 재빈" userId="69d41820709f03c0" providerId="LiveId" clId="{CC1F24A1-5F12-4213-BF40-627B24A2BBC7}" dt="2022-11-12T08:52:47.195" v="11752" actId="1076"/>
          <ac:picMkLst>
            <pc:docMk/>
            <pc:sldMk cId="1780554405" sldId="402"/>
            <ac:picMk id="12" creationId="{40AD78B4-284A-9F0D-2B19-A1AB4EAA10B3}"/>
          </ac:picMkLst>
        </pc:picChg>
        <pc:picChg chg="del">
          <ac:chgData name="주 재빈" userId="69d41820709f03c0" providerId="LiveId" clId="{CC1F24A1-5F12-4213-BF40-627B24A2BBC7}" dt="2022-11-12T08:00:46.111" v="7641" actId="478"/>
          <ac:picMkLst>
            <pc:docMk/>
            <pc:sldMk cId="1780554405" sldId="402"/>
            <ac:picMk id="14" creationId="{316BAC36-0A32-D18C-F5FE-BEFBCAEE80B6}"/>
          </ac:picMkLst>
        </pc:picChg>
        <pc:picChg chg="add del">
          <ac:chgData name="주 재빈" userId="69d41820709f03c0" providerId="LiveId" clId="{CC1F24A1-5F12-4213-BF40-627B24A2BBC7}" dt="2022-11-12T08:45:29.810" v="10810" actId="478"/>
          <ac:picMkLst>
            <pc:docMk/>
            <pc:sldMk cId="1780554405" sldId="402"/>
            <ac:picMk id="1026" creationId="{7A1EF7C1-A154-2A39-0C0A-CF2AA3045532}"/>
          </ac:picMkLst>
        </pc:picChg>
      </pc:sldChg>
      <pc:sldChg chg="modSp add del mod">
        <pc:chgData name="주 재빈" userId="69d41820709f03c0" providerId="LiveId" clId="{CC1F24A1-5F12-4213-BF40-627B24A2BBC7}" dt="2022-11-12T05:16:06.302" v="6519" actId="47"/>
        <pc:sldMkLst>
          <pc:docMk/>
          <pc:sldMk cId="2494540613" sldId="402"/>
        </pc:sldMkLst>
        <pc:spChg chg="mod">
          <ac:chgData name="주 재빈" userId="69d41820709f03c0" providerId="LiveId" clId="{CC1F24A1-5F12-4213-BF40-627B24A2BBC7}" dt="2022-11-12T04:55:43.774" v="5994" actId="20577"/>
          <ac:spMkLst>
            <pc:docMk/>
            <pc:sldMk cId="2494540613" sldId="402"/>
            <ac:spMk id="3" creationId="{B17F9113-C15A-7B62-5AD3-D113EB9C2F72}"/>
          </ac:spMkLst>
        </pc:spChg>
      </pc:sldChg>
      <pc:sldChg chg="addSp delSp modSp add mod ord modAnim">
        <pc:chgData name="주 재빈" userId="69d41820709f03c0" providerId="LiveId" clId="{CC1F24A1-5F12-4213-BF40-627B24A2BBC7}" dt="2022-11-12T15:02:14.059" v="23652" actId="20577"/>
        <pc:sldMkLst>
          <pc:docMk/>
          <pc:sldMk cId="953138217" sldId="403"/>
        </pc:sldMkLst>
        <pc:spChg chg="del">
          <ac:chgData name="주 재빈" userId="69d41820709f03c0" providerId="LiveId" clId="{CC1F24A1-5F12-4213-BF40-627B24A2BBC7}" dt="2022-11-12T08:03:07.791" v="7719" actId="478"/>
          <ac:spMkLst>
            <pc:docMk/>
            <pc:sldMk cId="953138217" sldId="403"/>
            <ac:spMk id="2" creationId="{273F5A8F-A3E6-C9BE-E4E6-352B7A9BEBF6}"/>
          </ac:spMkLst>
        </pc:spChg>
        <pc:spChg chg="del">
          <ac:chgData name="주 재빈" userId="69d41820709f03c0" providerId="LiveId" clId="{CC1F24A1-5F12-4213-BF40-627B24A2BBC7}" dt="2022-11-12T08:03:07.791" v="7719" actId="478"/>
          <ac:spMkLst>
            <pc:docMk/>
            <pc:sldMk cId="953138217" sldId="403"/>
            <ac:spMk id="3" creationId="{64315AEC-939A-5B5F-2CA3-2E591DF61668}"/>
          </ac:spMkLst>
        </pc:spChg>
        <pc:spChg chg="del">
          <ac:chgData name="주 재빈" userId="69d41820709f03c0" providerId="LiveId" clId="{CC1F24A1-5F12-4213-BF40-627B24A2BBC7}" dt="2022-11-12T08:03:07.791" v="7719" actId="478"/>
          <ac:spMkLst>
            <pc:docMk/>
            <pc:sldMk cId="953138217" sldId="403"/>
            <ac:spMk id="4" creationId="{BD8E79B8-4FDE-07B1-834D-3DC69819F6FC}"/>
          </ac:spMkLst>
        </pc:spChg>
        <pc:spChg chg="del">
          <ac:chgData name="주 재빈" userId="69d41820709f03c0" providerId="LiveId" clId="{CC1F24A1-5F12-4213-BF40-627B24A2BBC7}" dt="2022-11-12T08:03:07.791" v="7719" actId="478"/>
          <ac:spMkLst>
            <pc:docMk/>
            <pc:sldMk cId="953138217" sldId="403"/>
            <ac:spMk id="5" creationId="{41102B45-84E3-0666-D664-5D87CF9795FE}"/>
          </ac:spMkLst>
        </pc:spChg>
        <pc:spChg chg="del">
          <ac:chgData name="주 재빈" userId="69d41820709f03c0" providerId="LiveId" clId="{CC1F24A1-5F12-4213-BF40-627B24A2BBC7}" dt="2022-11-12T08:03:07.791" v="7719" actId="478"/>
          <ac:spMkLst>
            <pc:docMk/>
            <pc:sldMk cId="953138217" sldId="403"/>
            <ac:spMk id="7" creationId="{ACD0AAE1-AA3A-C492-105A-FE0A389428A9}"/>
          </ac:spMkLst>
        </pc:spChg>
        <pc:spChg chg="del">
          <ac:chgData name="주 재빈" userId="69d41820709f03c0" providerId="LiveId" clId="{CC1F24A1-5F12-4213-BF40-627B24A2BBC7}" dt="2022-11-12T08:03:07.791" v="7719" actId="478"/>
          <ac:spMkLst>
            <pc:docMk/>
            <pc:sldMk cId="953138217" sldId="403"/>
            <ac:spMk id="8" creationId="{083E321E-5B36-71AD-4FD7-3B9636296076}"/>
          </ac:spMkLst>
        </pc:spChg>
        <pc:spChg chg="add del mod">
          <ac:chgData name="주 재빈" userId="69d41820709f03c0" providerId="LiveId" clId="{CC1F24A1-5F12-4213-BF40-627B24A2BBC7}" dt="2022-11-12T08:33:19.201" v="10058" actId="478"/>
          <ac:spMkLst>
            <pc:docMk/>
            <pc:sldMk cId="953138217" sldId="403"/>
            <ac:spMk id="11" creationId="{A8996927-B4A6-6C1F-52FE-30E7C45D6572}"/>
          </ac:spMkLst>
        </pc:spChg>
        <pc:spChg chg="add del mod">
          <ac:chgData name="주 재빈" userId="69d41820709f03c0" providerId="LiveId" clId="{CC1F24A1-5F12-4213-BF40-627B24A2BBC7}" dt="2022-11-12T08:33:20.499" v="10060" actId="478"/>
          <ac:spMkLst>
            <pc:docMk/>
            <pc:sldMk cId="953138217" sldId="403"/>
            <ac:spMk id="14" creationId="{2F88BC4D-9C75-4B86-CA9B-B2AEAC0E959E}"/>
          </ac:spMkLst>
        </pc:spChg>
        <pc:spChg chg="add mod">
          <ac:chgData name="주 재빈" userId="69d41820709f03c0" providerId="LiveId" clId="{CC1F24A1-5F12-4213-BF40-627B24A2BBC7}" dt="2022-11-12T11:42:45.004" v="15098" actId="207"/>
          <ac:spMkLst>
            <pc:docMk/>
            <pc:sldMk cId="953138217" sldId="403"/>
            <ac:spMk id="19" creationId="{8B44F57B-9377-73CD-F76E-00F2B426FD28}"/>
          </ac:spMkLst>
        </pc:spChg>
        <pc:spChg chg="add mod">
          <ac:chgData name="주 재빈" userId="69d41820709f03c0" providerId="LiveId" clId="{CC1F24A1-5F12-4213-BF40-627B24A2BBC7}" dt="2022-11-12T11:42:47.309" v="15099" actId="1076"/>
          <ac:spMkLst>
            <pc:docMk/>
            <pc:sldMk cId="953138217" sldId="403"/>
            <ac:spMk id="20" creationId="{E8263A27-EB05-2B3A-DF3E-EF55F336E22A}"/>
          </ac:spMkLst>
        </pc:spChg>
        <pc:spChg chg="del">
          <ac:chgData name="주 재빈" userId="69d41820709f03c0" providerId="LiveId" clId="{CC1F24A1-5F12-4213-BF40-627B24A2BBC7}" dt="2022-11-12T08:03:07.791" v="7719" actId="478"/>
          <ac:spMkLst>
            <pc:docMk/>
            <pc:sldMk cId="953138217" sldId="403"/>
            <ac:spMk id="22" creationId="{9278A78B-0CBB-9DBF-AE41-C7CE46D5AF64}"/>
          </ac:spMkLst>
        </pc:spChg>
        <pc:spChg chg="del">
          <ac:chgData name="주 재빈" userId="69d41820709f03c0" providerId="LiveId" clId="{CC1F24A1-5F12-4213-BF40-627B24A2BBC7}" dt="2022-11-12T08:03:07.791" v="7719" actId="478"/>
          <ac:spMkLst>
            <pc:docMk/>
            <pc:sldMk cId="953138217" sldId="403"/>
            <ac:spMk id="25" creationId="{988C2607-44EB-F792-FF68-C07354B327B7}"/>
          </ac:spMkLst>
        </pc:spChg>
        <pc:spChg chg="mod">
          <ac:chgData name="주 재빈" userId="69d41820709f03c0" providerId="LiveId" clId="{CC1F24A1-5F12-4213-BF40-627B24A2BBC7}" dt="2022-11-12T08:39:09.997" v="10356"/>
          <ac:spMkLst>
            <pc:docMk/>
            <pc:sldMk cId="953138217" sldId="403"/>
            <ac:spMk id="26" creationId="{29DF449A-25C9-3D9E-FB41-8DDF854CB485}"/>
          </ac:spMkLst>
        </pc:spChg>
        <pc:spChg chg="del">
          <ac:chgData name="주 재빈" userId="69d41820709f03c0" providerId="LiveId" clId="{CC1F24A1-5F12-4213-BF40-627B24A2BBC7}" dt="2022-11-12T08:03:07.791" v="7719" actId="478"/>
          <ac:spMkLst>
            <pc:docMk/>
            <pc:sldMk cId="953138217" sldId="403"/>
            <ac:spMk id="28" creationId="{469E8B5D-3A33-051F-4A57-F0A32675FE03}"/>
          </ac:spMkLst>
        </pc:spChg>
        <pc:spChg chg="del">
          <ac:chgData name="주 재빈" userId="69d41820709f03c0" providerId="LiveId" clId="{CC1F24A1-5F12-4213-BF40-627B24A2BBC7}" dt="2022-11-12T08:03:07.791" v="7719" actId="478"/>
          <ac:spMkLst>
            <pc:docMk/>
            <pc:sldMk cId="953138217" sldId="403"/>
            <ac:spMk id="30" creationId="{52E83862-2116-20EC-0516-616BDF54EC63}"/>
          </ac:spMkLst>
        </pc:spChg>
        <pc:spChg chg="del">
          <ac:chgData name="주 재빈" userId="69d41820709f03c0" providerId="LiveId" clId="{CC1F24A1-5F12-4213-BF40-627B24A2BBC7}" dt="2022-11-12T08:03:07.791" v="7719" actId="478"/>
          <ac:spMkLst>
            <pc:docMk/>
            <pc:sldMk cId="953138217" sldId="403"/>
            <ac:spMk id="32" creationId="{109203BB-F5AE-A9A5-D0D4-F1DF411D30FF}"/>
          </ac:spMkLst>
        </pc:spChg>
        <pc:spChg chg="mod">
          <ac:chgData name="주 재빈" userId="69d41820709f03c0" providerId="LiveId" clId="{CC1F24A1-5F12-4213-BF40-627B24A2BBC7}" dt="2022-11-12T15:02:14.059" v="23652" actId="20577"/>
          <ac:spMkLst>
            <pc:docMk/>
            <pc:sldMk cId="953138217" sldId="403"/>
            <ac:spMk id="33" creationId="{778871DE-C4FC-88A4-5478-71F6C6DED743}"/>
          </ac:spMkLst>
        </pc:spChg>
        <pc:spChg chg="del mod">
          <ac:chgData name="주 재빈" userId="69d41820709f03c0" providerId="LiveId" clId="{CC1F24A1-5F12-4213-BF40-627B24A2BBC7}" dt="2022-11-12T08:33:18.214" v="10056" actId="478"/>
          <ac:spMkLst>
            <pc:docMk/>
            <pc:sldMk cId="953138217" sldId="403"/>
            <ac:spMk id="927" creationId="{00000000-0000-0000-0000-000000000000}"/>
          </ac:spMkLst>
        </pc:spChg>
        <pc:grpChg chg="add mod">
          <ac:chgData name="주 재빈" userId="69d41820709f03c0" providerId="LiveId" clId="{CC1F24A1-5F12-4213-BF40-627B24A2BBC7}" dt="2022-11-12T14:57:12.217" v="23400" actId="14100"/>
          <ac:grpSpMkLst>
            <pc:docMk/>
            <pc:sldMk cId="953138217" sldId="403"/>
            <ac:grpSpMk id="21" creationId="{F6ABFC3B-6607-747F-965B-4A7BEA895670}"/>
          </ac:grpSpMkLst>
        </pc:grpChg>
        <pc:picChg chg="del">
          <ac:chgData name="주 재빈" userId="69d41820709f03c0" providerId="LiveId" clId="{CC1F24A1-5F12-4213-BF40-627B24A2BBC7}" dt="2022-11-12T08:02:34.341" v="7650" actId="478"/>
          <ac:picMkLst>
            <pc:docMk/>
            <pc:sldMk cId="953138217" sldId="403"/>
            <ac:picMk id="6" creationId="{1FC95EE1-16BF-BF94-1FB5-8CC525074850}"/>
          </ac:picMkLst>
        </pc:picChg>
        <pc:picChg chg="add del mod">
          <ac:chgData name="주 재빈" userId="69d41820709f03c0" providerId="LiveId" clId="{CC1F24A1-5F12-4213-BF40-627B24A2BBC7}" dt="2022-11-12T08:02:30.277" v="7649"/>
          <ac:picMkLst>
            <pc:docMk/>
            <pc:sldMk cId="953138217" sldId="403"/>
            <ac:picMk id="9" creationId="{223977CD-3C68-EEFF-C343-EFB48E44DF49}"/>
          </ac:picMkLst>
        </pc:picChg>
        <pc:picChg chg="add mod">
          <ac:chgData name="주 재빈" userId="69d41820709f03c0" providerId="LiveId" clId="{CC1F24A1-5F12-4213-BF40-627B24A2BBC7}" dt="2022-11-12T09:04:41.529" v="11866" actId="1076"/>
          <ac:picMkLst>
            <pc:docMk/>
            <pc:sldMk cId="953138217" sldId="403"/>
            <ac:picMk id="10" creationId="{8DECA653-7110-1FD5-9EE6-C5D4AB6706C2}"/>
          </ac:picMkLst>
        </pc:picChg>
        <pc:picChg chg="add del mod">
          <ac:chgData name="주 재빈" userId="69d41820709f03c0" providerId="LiveId" clId="{CC1F24A1-5F12-4213-BF40-627B24A2BBC7}" dt="2022-11-12T08:33:21.639" v="10061" actId="21"/>
          <ac:picMkLst>
            <pc:docMk/>
            <pc:sldMk cId="953138217" sldId="403"/>
            <ac:picMk id="12" creationId="{28D95EEE-D191-82B1-0269-D91478C996BF}"/>
          </ac:picMkLst>
        </pc:picChg>
        <pc:picChg chg="add mod">
          <ac:chgData name="주 재빈" userId="69d41820709f03c0" providerId="LiveId" clId="{CC1F24A1-5F12-4213-BF40-627B24A2BBC7}" dt="2022-11-12T08:35:11.907" v="10085" actId="14861"/>
          <ac:picMkLst>
            <pc:docMk/>
            <pc:sldMk cId="953138217" sldId="403"/>
            <ac:picMk id="16" creationId="{07E67701-3789-EE3F-D903-FB8978A78C7B}"/>
          </ac:picMkLst>
        </pc:picChg>
        <pc:picChg chg="del">
          <ac:chgData name="주 재빈" userId="69d41820709f03c0" providerId="LiveId" clId="{CC1F24A1-5F12-4213-BF40-627B24A2BBC7}" dt="2022-11-12T08:03:07.791" v="7719" actId="478"/>
          <ac:picMkLst>
            <pc:docMk/>
            <pc:sldMk cId="953138217" sldId="403"/>
            <ac:picMk id="23" creationId="{56B1314D-85F7-7383-64F3-6B25401A5527}"/>
          </ac:picMkLst>
        </pc:picChg>
        <pc:picChg chg="del">
          <ac:chgData name="주 재빈" userId="69d41820709f03c0" providerId="LiveId" clId="{CC1F24A1-5F12-4213-BF40-627B24A2BBC7}" dt="2022-11-12T08:03:07.791" v="7719" actId="478"/>
          <ac:picMkLst>
            <pc:docMk/>
            <pc:sldMk cId="953138217" sldId="403"/>
            <ac:picMk id="24" creationId="{9032FB5F-C673-86C0-17CC-97DA1E9FAEA3}"/>
          </ac:picMkLst>
        </pc:picChg>
        <pc:picChg chg="del">
          <ac:chgData name="주 재빈" userId="69d41820709f03c0" providerId="LiveId" clId="{CC1F24A1-5F12-4213-BF40-627B24A2BBC7}" dt="2022-11-12T08:03:07.791" v="7719" actId="478"/>
          <ac:picMkLst>
            <pc:docMk/>
            <pc:sldMk cId="953138217" sldId="403"/>
            <ac:picMk id="27" creationId="{A81ED8DF-54A0-A715-F58F-C014BB3F1A68}"/>
          </ac:picMkLst>
        </pc:picChg>
        <pc:picChg chg="del">
          <ac:chgData name="주 재빈" userId="69d41820709f03c0" providerId="LiveId" clId="{CC1F24A1-5F12-4213-BF40-627B24A2BBC7}" dt="2022-11-12T08:03:07.791" v="7719" actId="478"/>
          <ac:picMkLst>
            <pc:docMk/>
            <pc:sldMk cId="953138217" sldId="403"/>
            <ac:picMk id="29" creationId="{42762015-7393-DA8D-3542-136E9D4225DD}"/>
          </ac:picMkLst>
        </pc:picChg>
        <pc:picChg chg="del">
          <ac:chgData name="주 재빈" userId="69d41820709f03c0" providerId="LiveId" clId="{CC1F24A1-5F12-4213-BF40-627B24A2BBC7}" dt="2022-11-12T08:03:07.791" v="7719" actId="478"/>
          <ac:picMkLst>
            <pc:docMk/>
            <pc:sldMk cId="953138217" sldId="403"/>
            <ac:picMk id="31" creationId="{43D42EE2-28A3-6468-5C97-4550FC6EBC6A}"/>
          </ac:picMkLst>
        </pc:picChg>
        <pc:cxnChg chg="add del">
          <ac:chgData name="주 재빈" userId="69d41820709f03c0" providerId="LiveId" clId="{CC1F24A1-5F12-4213-BF40-627B24A2BBC7}" dt="2022-11-12T08:34:40.656" v="10076" actId="11529"/>
          <ac:cxnSpMkLst>
            <pc:docMk/>
            <pc:sldMk cId="953138217" sldId="403"/>
            <ac:cxnSpMk id="18" creationId="{699D4E34-9C55-7346-6D19-E2C51178119D}"/>
          </ac:cxnSpMkLst>
        </pc:cxnChg>
      </pc:sldChg>
      <pc:sldChg chg="addSp delSp modSp add mod">
        <pc:chgData name="주 재빈" userId="69d41820709f03c0" providerId="LiveId" clId="{CC1F24A1-5F12-4213-BF40-627B24A2BBC7}" dt="2022-11-14T23:01:05.819" v="54450" actId="20577"/>
        <pc:sldMkLst>
          <pc:docMk/>
          <pc:sldMk cId="2701309477" sldId="404"/>
        </pc:sldMkLst>
        <pc:spChg chg="mod">
          <ac:chgData name="주 재빈" userId="69d41820709f03c0" providerId="LiveId" clId="{CC1F24A1-5F12-4213-BF40-627B24A2BBC7}" dt="2022-11-12T14:53:07.182" v="23257" actId="20577"/>
          <ac:spMkLst>
            <pc:docMk/>
            <pc:sldMk cId="2701309477" sldId="404"/>
            <ac:spMk id="3" creationId="{B17F9113-C15A-7B62-5AD3-D113EB9C2F72}"/>
          </ac:spMkLst>
        </pc:spChg>
        <pc:spChg chg="del">
          <ac:chgData name="주 재빈" userId="69d41820709f03c0" providerId="LiveId" clId="{CC1F24A1-5F12-4213-BF40-627B24A2BBC7}" dt="2022-11-12T08:20:31.073" v="9075" actId="478"/>
          <ac:spMkLst>
            <pc:docMk/>
            <pc:sldMk cId="2701309477" sldId="404"/>
            <ac:spMk id="4" creationId="{CF4A2C75-11EB-0C4D-4C3B-147BF5B58AC7}"/>
          </ac:spMkLst>
        </pc:spChg>
        <pc:spChg chg="add del mod">
          <ac:chgData name="주 재빈" userId="69d41820709f03c0" providerId="LiveId" clId="{CC1F24A1-5F12-4213-BF40-627B24A2BBC7}" dt="2022-11-12T08:28:07.257" v="9702"/>
          <ac:spMkLst>
            <pc:docMk/>
            <pc:sldMk cId="2701309477" sldId="404"/>
            <ac:spMk id="6" creationId="{863A7DC6-1D49-EBE9-CCB4-A077C0E5904D}"/>
          </ac:spMkLst>
        </pc:spChg>
        <pc:spChg chg="del">
          <ac:chgData name="주 재빈" userId="69d41820709f03c0" providerId="LiveId" clId="{CC1F24A1-5F12-4213-BF40-627B24A2BBC7}" dt="2022-11-12T08:20:31.073" v="9075" actId="478"/>
          <ac:spMkLst>
            <pc:docMk/>
            <pc:sldMk cId="2701309477" sldId="404"/>
            <ac:spMk id="7" creationId="{663E044A-074E-B1D2-7E91-1CCDAB6FDF3F}"/>
          </ac:spMkLst>
        </pc:spChg>
        <pc:spChg chg="del">
          <ac:chgData name="주 재빈" userId="69d41820709f03c0" providerId="LiveId" clId="{CC1F24A1-5F12-4213-BF40-627B24A2BBC7}" dt="2022-11-12T08:20:31.073" v="9075" actId="478"/>
          <ac:spMkLst>
            <pc:docMk/>
            <pc:sldMk cId="2701309477" sldId="404"/>
            <ac:spMk id="8" creationId="{9FD996BE-737B-BB16-6281-6276A0921230}"/>
          </ac:spMkLst>
        </pc:spChg>
        <pc:spChg chg="add mod">
          <ac:chgData name="주 재빈" userId="69d41820709f03c0" providerId="LiveId" clId="{CC1F24A1-5F12-4213-BF40-627B24A2BBC7}" dt="2022-11-12T08:33:06.828" v="10051" actId="1076"/>
          <ac:spMkLst>
            <pc:docMk/>
            <pc:sldMk cId="2701309477" sldId="404"/>
            <ac:spMk id="9" creationId="{1AB4F76A-328D-329B-04D1-B9CF5A51AF9D}"/>
          </ac:spMkLst>
        </pc:spChg>
        <pc:spChg chg="del">
          <ac:chgData name="주 재빈" userId="69d41820709f03c0" providerId="LiveId" clId="{CC1F24A1-5F12-4213-BF40-627B24A2BBC7}" dt="2022-11-12T08:20:31.073" v="9075" actId="478"/>
          <ac:spMkLst>
            <pc:docMk/>
            <pc:sldMk cId="2701309477" sldId="404"/>
            <ac:spMk id="10" creationId="{9D66F01A-6CE5-305C-BD86-1411EA88EBB6}"/>
          </ac:spMkLst>
        </pc:spChg>
        <pc:spChg chg="del">
          <ac:chgData name="주 재빈" userId="69d41820709f03c0" providerId="LiveId" clId="{CC1F24A1-5F12-4213-BF40-627B24A2BBC7}" dt="2022-11-12T08:20:32.331" v="9076" actId="478"/>
          <ac:spMkLst>
            <pc:docMk/>
            <pc:sldMk cId="2701309477" sldId="404"/>
            <ac:spMk id="11" creationId="{1549554C-604C-20DE-AA3D-0E690B761FB8}"/>
          </ac:spMkLst>
        </pc:spChg>
        <pc:spChg chg="add mod">
          <ac:chgData name="주 재빈" userId="69d41820709f03c0" providerId="LiveId" clId="{CC1F24A1-5F12-4213-BF40-627B24A2BBC7}" dt="2022-11-12T08:31:14.612" v="9942" actId="20577"/>
          <ac:spMkLst>
            <pc:docMk/>
            <pc:sldMk cId="2701309477" sldId="404"/>
            <ac:spMk id="12" creationId="{D5D6D784-D22C-1826-6791-CDCBBE622679}"/>
          </ac:spMkLst>
        </pc:spChg>
        <pc:spChg chg="del">
          <ac:chgData name="주 재빈" userId="69d41820709f03c0" providerId="LiveId" clId="{CC1F24A1-5F12-4213-BF40-627B24A2BBC7}" dt="2022-11-12T08:20:31.073" v="9075" actId="478"/>
          <ac:spMkLst>
            <pc:docMk/>
            <pc:sldMk cId="2701309477" sldId="404"/>
            <ac:spMk id="13" creationId="{39116859-578A-DAB0-6D8E-AC86F66C7459}"/>
          </ac:spMkLst>
        </pc:spChg>
        <pc:spChg chg="add mod">
          <ac:chgData name="주 재빈" userId="69d41820709f03c0" providerId="LiveId" clId="{CC1F24A1-5F12-4213-BF40-627B24A2BBC7}" dt="2022-11-14T23:01:05.819" v="54450" actId="20577"/>
          <ac:spMkLst>
            <pc:docMk/>
            <pc:sldMk cId="2701309477" sldId="404"/>
            <ac:spMk id="16" creationId="{9752660A-9963-78C3-98DC-062B69A143D7}"/>
          </ac:spMkLst>
        </pc:spChg>
        <pc:spChg chg="add del mod">
          <ac:chgData name="주 재빈" userId="69d41820709f03c0" providerId="LiveId" clId="{CC1F24A1-5F12-4213-BF40-627B24A2BBC7}" dt="2022-11-14T06:52:16.360" v="52006" actId="478"/>
          <ac:spMkLst>
            <pc:docMk/>
            <pc:sldMk cId="2701309477" sldId="404"/>
            <ac:spMk id="18" creationId="{0B44DDE5-43BC-2D53-805C-3B0B38982891}"/>
          </ac:spMkLst>
        </pc:spChg>
        <pc:picChg chg="add del mod">
          <ac:chgData name="주 재빈" userId="69d41820709f03c0" providerId="LiveId" clId="{CC1F24A1-5F12-4213-BF40-627B24A2BBC7}" dt="2022-11-12T08:28:41.149" v="9740" actId="21"/>
          <ac:picMkLst>
            <pc:docMk/>
            <pc:sldMk cId="2701309477" sldId="404"/>
            <ac:picMk id="5" creationId="{91274F93-CCC2-D112-A79E-39D76A20711A}"/>
          </ac:picMkLst>
        </pc:picChg>
        <pc:picChg chg="add mod">
          <ac:chgData name="주 재빈" userId="69d41820709f03c0" providerId="LiveId" clId="{CC1F24A1-5F12-4213-BF40-627B24A2BBC7}" dt="2022-11-12T08:28:50.997" v="9746" actId="14100"/>
          <ac:picMkLst>
            <pc:docMk/>
            <pc:sldMk cId="2701309477" sldId="404"/>
            <ac:picMk id="14" creationId="{27ED9FB6-F1BE-D01A-81AC-3EDB82C58D97}"/>
          </ac:picMkLst>
        </pc:picChg>
        <pc:picChg chg="add mod">
          <ac:chgData name="주 재빈" userId="69d41820709f03c0" providerId="LiveId" clId="{CC1F24A1-5F12-4213-BF40-627B24A2BBC7}" dt="2022-11-12T08:33:34.324" v="10064" actId="1076"/>
          <ac:picMkLst>
            <pc:docMk/>
            <pc:sldMk cId="2701309477" sldId="404"/>
            <ac:picMk id="19" creationId="{85A337AC-9BE8-4E74-6F62-4C12C9578B56}"/>
          </ac:picMkLst>
        </pc:picChg>
      </pc:sldChg>
      <pc:sldChg chg="addSp delSp modSp add mod ord modAnim">
        <pc:chgData name="주 재빈" userId="69d41820709f03c0" providerId="LiveId" clId="{CC1F24A1-5F12-4213-BF40-627B24A2BBC7}" dt="2022-11-14T06:08:55.054" v="49855" actId="20577"/>
        <pc:sldMkLst>
          <pc:docMk/>
          <pc:sldMk cId="2136324011" sldId="405"/>
        </pc:sldMkLst>
        <pc:spChg chg="mod">
          <ac:chgData name="주 재빈" userId="69d41820709f03c0" providerId="LiveId" clId="{CC1F24A1-5F12-4213-BF40-627B24A2BBC7}" dt="2022-11-14T06:08:55.054" v="49855" actId="20577"/>
          <ac:spMkLst>
            <pc:docMk/>
            <pc:sldMk cId="2136324011" sldId="405"/>
            <ac:spMk id="3" creationId="{B17F9113-C15A-7B62-5AD3-D113EB9C2F72}"/>
          </ac:spMkLst>
        </pc:spChg>
        <pc:spChg chg="del mod">
          <ac:chgData name="주 재빈" userId="69d41820709f03c0" providerId="LiveId" clId="{CC1F24A1-5F12-4213-BF40-627B24A2BBC7}" dt="2022-11-12T08:22:27.870" v="9116" actId="478"/>
          <ac:spMkLst>
            <pc:docMk/>
            <pc:sldMk cId="2136324011" sldId="405"/>
            <ac:spMk id="6" creationId="{863A7DC6-1D49-EBE9-CCB4-A077C0E5904D}"/>
          </ac:spMkLst>
        </pc:spChg>
        <pc:spChg chg="mod">
          <ac:chgData name="주 재빈" userId="69d41820709f03c0" providerId="LiveId" clId="{CC1F24A1-5F12-4213-BF40-627B24A2BBC7}" dt="2022-11-12T08:24:28.385" v="9147"/>
          <ac:spMkLst>
            <pc:docMk/>
            <pc:sldMk cId="2136324011" sldId="405"/>
            <ac:spMk id="14" creationId="{B23740EA-938F-DCC7-B0EC-C4214518CB97}"/>
          </ac:spMkLst>
        </pc:spChg>
        <pc:spChg chg="mod">
          <ac:chgData name="주 재빈" userId="69d41820709f03c0" providerId="LiveId" clId="{CC1F24A1-5F12-4213-BF40-627B24A2BBC7}" dt="2022-11-14T05:59:58.732" v="49532" actId="20577"/>
          <ac:spMkLst>
            <pc:docMk/>
            <pc:sldMk cId="2136324011" sldId="405"/>
            <ac:spMk id="15" creationId="{086E0B2A-547E-B79C-9C00-BBD52B8CF8D2}"/>
          </ac:spMkLst>
        </pc:spChg>
        <pc:grpChg chg="add mod">
          <ac:chgData name="주 재빈" userId="69d41820709f03c0" providerId="LiveId" clId="{CC1F24A1-5F12-4213-BF40-627B24A2BBC7}" dt="2022-11-12T08:25:48.904" v="9501" actId="1076"/>
          <ac:grpSpMkLst>
            <pc:docMk/>
            <pc:sldMk cId="2136324011" sldId="405"/>
            <ac:grpSpMk id="13" creationId="{CC336490-6F26-8E3E-895E-D18C28AAF58B}"/>
          </ac:grpSpMkLst>
        </pc:grpChg>
        <pc:picChg chg="add del mod">
          <ac:chgData name="주 재빈" userId="69d41820709f03c0" providerId="LiveId" clId="{CC1F24A1-5F12-4213-BF40-627B24A2BBC7}" dt="2022-11-12T08:22:47.858" v="9123" actId="478"/>
          <ac:picMkLst>
            <pc:docMk/>
            <pc:sldMk cId="2136324011" sldId="405"/>
            <ac:picMk id="4" creationId="{ADFED030-5316-EB45-4520-9D958B31B548}"/>
          </ac:picMkLst>
        </pc:picChg>
        <pc:picChg chg="del">
          <ac:chgData name="주 재빈" userId="69d41820709f03c0" providerId="LiveId" clId="{CC1F24A1-5F12-4213-BF40-627B24A2BBC7}" dt="2022-11-12T08:22:24.252" v="9114" actId="478"/>
          <ac:picMkLst>
            <pc:docMk/>
            <pc:sldMk cId="2136324011" sldId="405"/>
            <ac:picMk id="5" creationId="{91274F93-CCC2-D112-A79E-39D76A20711A}"/>
          </ac:picMkLst>
        </pc:picChg>
        <pc:picChg chg="add del mod">
          <ac:chgData name="주 재빈" userId="69d41820709f03c0" providerId="LiveId" clId="{CC1F24A1-5F12-4213-BF40-627B24A2BBC7}" dt="2022-11-12T08:23:23.565" v="9134" actId="478"/>
          <ac:picMkLst>
            <pc:docMk/>
            <pc:sldMk cId="2136324011" sldId="405"/>
            <ac:picMk id="8" creationId="{2187E318-D651-086E-66F2-DA0AF1695E36}"/>
          </ac:picMkLst>
        </pc:picChg>
        <pc:picChg chg="add del mod">
          <ac:chgData name="주 재빈" userId="69d41820709f03c0" providerId="LiveId" clId="{CC1F24A1-5F12-4213-BF40-627B24A2BBC7}" dt="2022-11-12T08:23:59.231" v="9138" actId="478"/>
          <ac:picMkLst>
            <pc:docMk/>
            <pc:sldMk cId="2136324011" sldId="405"/>
            <ac:picMk id="10" creationId="{64A48858-F6D5-9919-BBD4-81AB6A4238F5}"/>
          </ac:picMkLst>
        </pc:picChg>
        <pc:picChg chg="add mod">
          <ac:chgData name="주 재빈" userId="69d41820709f03c0" providerId="LiveId" clId="{CC1F24A1-5F12-4213-BF40-627B24A2BBC7}" dt="2022-11-12T08:24:16.918" v="9146" actId="1036"/>
          <ac:picMkLst>
            <pc:docMk/>
            <pc:sldMk cId="2136324011" sldId="405"/>
            <ac:picMk id="12" creationId="{D39F3163-E782-0195-3F25-413C6D059B66}"/>
          </ac:picMkLst>
        </pc:picChg>
      </pc:sldChg>
      <pc:sldChg chg="addSp delSp modSp add del mod ord">
        <pc:chgData name="주 재빈" userId="69d41820709f03c0" providerId="LiveId" clId="{CC1F24A1-5F12-4213-BF40-627B24A2BBC7}" dt="2022-11-12T14:35:51.937" v="22520" actId="47"/>
        <pc:sldMkLst>
          <pc:docMk/>
          <pc:sldMk cId="1007834973" sldId="406"/>
        </pc:sldMkLst>
        <pc:spChg chg="del">
          <ac:chgData name="주 재빈" userId="69d41820709f03c0" providerId="LiveId" clId="{CC1F24A1-5F12-4213-BF40-627B24A2BBC7}" dt="2022-11-12T08:33:44.119" v="10065" actId="478"/>
          <ac:spMkLst>
            <pc:docMk/>
            <pc:sldMk cId="1007834973" sldId="406"/>
            <ac:spMk id="3" creationId="{B17F9113-C15A-7B62-5AD3-D113EB9C2F72}"/>
          </ac:spMkLst>
        </pc:spChg>
        <pc:spChg chg="add del mod">
          <ac:chgData name="주 재빈" userId="69d41820709f03c0" providerId="LiveId" clId="{CC1F24A1-5F12-4213-BF40-627B24A2BBC7}" dt="2022-11-12T08:33:46.087" v="10067" actId="478"/>
          <ac:spMkLst>
            <pc:docMk/>
            <pc:sldMk cId="1007834973" sldId="406"/>
            <ac:spMk id="6" creationId="{958AB7EB-6D10-53FB-52D8-83010FC1E0A8}"/>
          </ac:spMkLst>
        </pc:spChg>
        <pc:spChg chg="add mod">
          <ac:chgData name="주 재빈" userId="69d41820709f03c0" providerId="LiveId" clId="{CC1F24A1-5F12-4213-BF40-627B24A2BBC7}" dt="2022-11-12T08:33:44.305" v="10066"/>
          <ac:spMkLst>
            <pc:docMk/>
            <pc:sldMk cId="1007834973" sldId="406"/>
            <ac:spMk id="7" creationId="{9EBE7E97-C932-8595-6481-3E7AFD8F8392}"/>
          </ac:spMkLst>
        </pc:spChg>
        <pc:spChg chg="mod">
          <ac:chgData name="주 재빈" userId="69d41820709f03c0" providerId="LiveId" clId="{CC1F24A1-5F12-4213-BF40-627B24A2BBC7}" dt="2022-11-12T08:30:02.821" v="9940" actId="20577"/>
          <ac:spMkLst>
            <pc:docMk/>
            <pc:sldMk cId="1007834973" sldId="406"/>
            <ac:spMk id="9" creationId="{1AB4F76A-328D-329B-04D1-B9CF5A51AF9D}"/>
          </ac:spMkLst>
        </pc:spChg>
        <pc:spChg chg="mod">
          <ac:chgData name="주 재빈" userId="69d41820709f03c0" providerId="LiveId" clId="{CC1F24A1-5F12-4213-BF40-627B24A2BBC7}" dt="2022-11-12T08:31:17.312" v="9944" actId="20577"/>
          <ac:spMkLst>
            <pc:docMk/>
            <pc:sldMk cId="1007834973" sldId="406"/>
            <ac:spMk id="12" creationId="{D5D6D784-D22C-1826-6791-CDCBBE622679}"/>
          </ac:spMkLst>
        </pc:spChg>
        <pc:picChg chg="add mod">
          <ac:chgData name="주 재빈" userId="69d41820709f03c0" providerId="LiveId" clId="{CC1F24A1-5F12-4213-BF40-627B24A2BBC7}" dt="2022-11-12T08:29:26.895" v="9760" actId="1076"/>
          <ac:picMkLst>
            <pc:docMk/>
            <pc:sldMk cId="1007834973" sldId="406"/>
            <ac:picMk id="4" creationId="{F64E344F-8EAE-0D31-18D4-C2D28F5D36C2}"/>
          </ac:picMkLst>
        </pc:picChg>
        <pc:picChg chg="add mod">
          <ac:chgData name="주 재빈" userId="69d41820709f03c0" providerId="LiveId" clId="{CC1F24A1-5F12-4213-BF40-627B24A2BBC7}" dt="2022-11-12T08:33:44.305" v="10066"/>
          <ac:picMkLst>
            <pc:docMk/>
            <pc:sldMk cId="1007834973" sldId="406"/>
            <ac:picMk id="8" creationId="{379293C6-471E-2C8D-5AF5-64F46812CAC6}"/>
          </ac:picMkLst>
        </pc:picChg>
        <pc:picChg chg="del">
          <ac:chgData name="주 재빈" userId="69d41820709f03c0" providerId="LiveId" clId="{CC1F24A1-5F12-4213-BF40-627B24A2BBC7}" dt="2022-11-12T08:29:09.005" v="9755" actId="478"/>
          <ac:picMkLst>
            <pc:docMk/>
            <pc:sldMk cId="1007834973" sldId="406"/>
            <ac:picMk id="14" creationId="{27ED9FB6-F1BE-D01A-81AC-3EDB82C58D97}"/>
          </ac:picMkLst>
        </pc:picChg>
      </pc:sldChg>
      <pc:sldChg chg="new del">
        <pc:chgData name="주 재빈" userId="69d41820709f03c0" providerId="LiveId" clId="{CC1F24A1-5F12-4213-BF40-627B24A2BBC7}" dt="2022-11-12T08:55:20.281" v="11754" actId="680"/>
        <pc:sldMkLst>
          <pc:docMk/>
          <pc:sldMk cId="994025411" sldId="407"/>
        </pc:sldMkLst>
      </pc:sldChg>
      <pc:sldChg chg="addSp delSp modSp add del mod">
        <pc:chgData name="주 재빈" userId="69d41820709f03c0" providerId="LiveId" clId="{CC1F24A1-5F12-4213-BF40-627B24A2BBC7}" dt="2022-11-12T13:31:01.335" v="20441" actId="47"/>
        <pc:sldMkLst>
          <pc:docMk/>
          <pc:sldMk cId="1228575671" sldId="407"/>
        </pc:sldMkLst>
        <pc:spChg chg="mod">
          <ac:chgData name="주 재빈" userId="69d41820709f03c0" providerId="LiveId" clId="{CC1F24A1-5F12-4213-BF40-627B24A2BBC7}" dt="2022-11-12T08:55:32.265" v="11802" actId="20577"/>
          <ac:spMkLst>
            <pc:docMk/>
            <pc:sldMk cId="1228575671" sldId="407"/>
            <ac:spMk id="3" creationId="{B17F9113-C15A-7B62-5AD3-D113EB9C2F72}"/>
          </ac:spMkLst>
        </pc:spChg>
        <pc:spChg chg="add del">
          <ac:chgData name="주 재빈" userId="69d41820709f03c0" providerId="LiveId" clId="{CC1F24A1-5F12-4213-BF40-627B24A2BBC7}" dt="2022-11-12T08:55:38.851" v="11805" actId="478"/>
          <ac:spMkLst>
            <pc:docMk/>
            <pc:sldMk cId="1228575671" sldId="407"/>
            <ac:spMk id="4" creationId="{CF4A2C75-11EB-0C4D-4C3B-147BF5B58AC7}"/>
          </ac:spMkLst>
        </pc:spChg>
        <pc:spChg chg="del">
          <ac:chgData name="주 재빈" userId="69d41820709f03c0" providerId="LiveId" clId="{CC1F24A1-5F12-4213-BF40-627B24A2BBC7}" dt="2022-11-12T08:55:41.556" v="11808" actId="478"/>
          <ac:spMkLst>
            <pc:docMk/>
            <pc:sldMk cId="1228575671" sldId="407"/>
            <ac:spMk id="7" creationId="{663E044A-074E-B1D2-7E91-1CCDAB6FDF3F}"/>
          </ac:spMkLst>
        </pc:spChg>
        <pc:spChg chg="del">
          <ac:chgData name="주 재빈" userId="69d41820709f03c0" providerId="LiveId" clId="{CC1F24A1-5F12-4213-BF40-627B24A2BBC7}" dt="2022-11-12T08:55:42.288" v="11809" actId="478"/>
          <ac:spMkLst>
            <pc:docMk/>
            <pc:sldMk cId="1228575671" sldId="407"/>
            <ac:spMk id="8" creationId="{9FD996BE-737B-BB16-6281-6276A0921230}"/>
          </ac:spMkLst>
        </pc:spChg>
        <pc:spChg chg="del">
          <ac:chgData name="주 재빈" userId="69d41820709f03c0" providerId="LiveId" clId="{CC1F24A1-5F12-4213-BF40-627B24A2BBC7}" dt="2022-11-12T08:55:40.458" v="11807" actId="478"/>
          <ac:spMkLst>
            <pc:docMk/>
            <pc:sldMk cId="1228575671" sldId="407"/>
            <ac:spMk id="10" creationId="{9D66F01A-6CE5-305C-BD86-1411EA88EBB6}"/>
          </ac:spMkLst>
        </pc:spChg>
        <pc:spChg chg="del">
          <ac:chgData name="주 재빈" userId="69d41820709f03c0" providerId="LiveId" clId="{CC1F24A1-5F12-4213-BF40-627B24A2BBC7}" dt="2022-11-12T08:55:39.567" v="11806" actId="478"/>
          <ac:spMkLst>
            <pc:docMk/>
            <pc:sldMk cId="1228575671" sldId="407"/>
            <ac:spMk id="11" creationId="{1549554C-604C-20DE-AA3D-0E690B761FB8}"/>
          </ac:spMkLst>
        </pc:spChg>
        <pc:spChg chg="del">
          <ac:chgData name="주 재빈" userId="69d41820709f03c0" providerId="LiveId" clId="{CC1F24A1-5F12-4213-BF40-627B24A2BBC7}" dt="2022-11-12T08:55:33.546" v="11803" actId="478"/>
          <ac:spMkLst>
            <pc:docMk/>
            <pc:sldMk cId="1228575671" sldId="407"/>
            <ac:spMk id="13" creationId="{39116859-578A-DAB0-6D8E-AC86F66C7459}"/>
          </ac:spMkLst>
        </pc:spChg>
      </pc:sldChg>
      <pc:sldChg chg="addSp delSp modSp add del mod">
        <pc:chgData name="주 재빈" userId="69d41820709f03c0" providerId="LiveId" clId="{CC1F24A1-5F12-4213-BF40-627B24A2BBC7}" dt="2022-11-12T15:32:56.072" v="23787" actId="2696"/>
        <pc:sldMkLst>
          <pc:docMk/>
          <pc:sldMk cId="951711751" sldId="408"/>
        </pc:sldMkLst>
        <pc:spChg chg="mod">
          <ac:chgData name="주 재빈" userId="69d41820709f03c0" providerId="LiveId" clId="{CC1F24A1-5F12-4213-BF40-627B24A2BBC7}" dt="2022-11-12T09:58:01.815" v="13259" actId="20577"/>
          <ac:spMkLst>
            <pc:docMk/>
            <pc:sldMk cId="951711751" sldId="408"/>
            <ac:spMk id="6" creationId="{5B4033A5-E633-3229-D93E-78494151BDEB}"/>
          </ac:spMkLst>
        </pc:spChg>
        <pc:spChg chg="del">
          <ac:chgData name="주 재빈" userId="69d41820709f03c0" providerId="LiveId" clId="{CC1F24A1-5F12-4213-BF40-627B24A2BBC7}" dt="2022-11-12T09:39:55.276" v="12729" actId="478"/>
          <ac:spMkLst>
            <pc:docMk/>
            <pc:sldMk cId="951711751" sldId="408"/>
            <ac:spMk id="7" creationId="{A3E84440-D8C5-E79B-8610-218122DE9A36}"/>
          </ac:spMkLst>
        </pc:spChg>
        <pc:spChg chg="del">
          <ac:chgData name="주 재빈" userId="69d41820709f03c0" providerId="LiveId" clId="{CC1F24A1-5F12-4213-BF40-627B24A2BBC7}" dt="2022-11-12T09:39:56.043" v="12730" actId="478"/>
          <ac:spMkLst>
            <pc:docMk/>
            <pc:sldMk cId="951711751" sldId="408"/>
            <ac:spMk id="8" creationId="{0623ECED-AFFD-584C-080C-ACD32B22BF6E}"/>
          </ac:spMkLst>
        </pc:spChg>
        <pc:spChg chg="del">
          <ac:chgData name="주 재빈" userId="69d41820709f03c0" providerId="LiveId" clId="{CC1F24A1-5F12-4213-BF40-627B24A2BBC7}" dt="2022-11-12T09:39:53.889" v="12728" actId="478"/>
          <ac:spMkLst>
            <pc:docMk/>
            <pc:sldMk cId="951711751" sldId="408"/>
            <ac:spMk id="9" creationId="{F276115E-A3D1-4619-1F86-6C322B6C1696}"/>
          </ac:spMkLst>
        </pc:spChg>
        <pc:spChg chg="del">
          <ac:chgData name="주 재빈" userId="69d41820709f03c0" providerId="LiveId" clId="{CC1F24A1-5F12-4213-BF40-627B24A2BBC7}" dt="2022-11-12T09:39:53.889" v="12728" actId="478"/>
          <ac:spMkLst>
            <pc:docMk/>
            <pc:sldMk cId="951711751" sldId="408"/>
            <ac:spMk id="10" creationId="{BABC9BF3-54B9-F4C4-0143-0E8491ED741E}"/>
          </ac:spMkLst>
        </pc:spChg>
        <pc:picChg chg="del">
          <ac:chgData name="주 재빈" userId="69d41820709f03c0" providerId="LiveId" clId="{CC1F24A1-5F12-4213-BF40-627B24A2BBC7}" dt="2022-11-12T09:39:53.889" v="12728" actId="478"/>
          <ac:picMkLst>
            <pc:docMk/>
            <pc:sldMk cId="951711751" sldId="408"/>
            <ac:picMk id="2" creationId="{61851138-46DA-DE37-5106-DD610F0A0F93}"/>
          </ac:picMkLst>
        </pc:picChg>
        <pc:picChg chg="del">
          <ac:chgData name="주 재빈" userId="69d41820709f03c0" providerId="LiveId" clId="{CC1F24A1-5F12-4213-BF40-627B24A2BBC7}" dt="2022-11-12T09:39:53.889" v="12728" actId="478"/>
          <ac:picMkLst>
            <pc:docMk/>
            <pc:sldMk cId="951711751" sldId="408"/>
            <ac:picMk id="5" creationId="{B6270186-A278-89A7-A732-0CB2D05D9D3C}"/>
          </ac:picMkLst>
        </pc:picChg>
        <pc:picChg chg="add mod">
          <ac:chgData name="주 재빈" userId="69d41820709f03c0" providerId="LiveId" clId="{CC1F24A1-5F12-4213-BF40-627B24A2BBC7}" dt="2022-11-12T09:40:45.114" v="12781" actId="1076"/>
          <ac:picMkLst>
            <pc:docMk/>
            <pc:sldMk cId="951711751" sldId="408"/>
            <ac:picMk id="12" creationId="{D63B93A9-EB45-AEEC-0E15-50E430008BF8}"/>
          </ac:picMkLst>
        </pc:picChg>
      </pc:sldChg>
      <pc:sldChg chg="modSp add mod">
        <pc:chgData name="주 재빈" userId="69d41820709f03c0" providerId="LiveId" clId="{CC1F24A1-5F12-4213-BF40-627B24A2BBC7}" dt="2022-11-14T09:52:57.922" v="53642" actId="1076"/>
        <pc:sldMkLst>
          <pc:docMk/>
          <pc:sldMk cId="1601656048" sldId="408"/>
        </pc:sldMkLst>
        <pc:spChg chg="mod">
          <ac:chgData name="주 재빈" userId="69d41820709f03c0" providerId="LiveId" clId="{CC1F24A1-5F12-4213-BF40-627B24A2BBC7}" dt="2022-11-14T09:52:57.922" v="53642" actId="1076"/>
          <ac:spMkLst>
            <pc:docMk/>
            <pc:sldMk cId="1601656048" sldId="408"/>
            <ac:spMk id="6" creationId="{5B4033A5-E633-3229-D93E-78494151BDEB}"/>
          </ac:spMkLst>
        </pc:spChg>
      </pc:sldChg>
      <pc:sldChg chg="addSp delSp modSp add del mod ord delAnim modAnim">
        <pc:chgData name="주 재빈" userId="69d41820709f03c0" providerId="LiveId" clId="{CC1F24A1-5F12-4213-BF40-627B24A2BBC7}" dt="2022-11-12T15:32:56.072" v="23787" actId="2696"/>
        <pc:sldMkLst>
          <pc:docMk/>
          <pc:sldMk cId="217787033" sldId="409"/>
        </pc:sldMkLst>
        <pc:spChg chg="mod">
          <ac:chgData name="주 재빈" userId="69d41820709f03c0" providerId="LiveId" clId="{CC1F24A1-5F12-4213-BF40-627B24A2BBC7}" dt="2022-11-12T09:56:11.125" v="13237" actId="20577"/>
          <ac:spMkLst>
            <pc:docMk/>
            <pc:sldMk cId="217787033" sldId="409"/>
            <ac:spMk id="6" creationId="{5B4033A5-E633-3229-D93E-78494151BDEB}"/>
          </ac:spMkLst>
        </pc:spChg>
        <pc:spChg chg="del">
          <ac:chgData name="주 재빈" userId="69d41820709f03c0" providerId="LiveId" clId="{CC1F24A1-5F12-4213-BF40-627B24A2BBC7}" dt="2022-11-12T09:43:11.556" v="12833" actId="478"/>
          <ac:spMkLst>
            <pc:docMk/>
            <pc:sldMk cId="217787033" sldId="409"/>
            <ac:spMk id="7" creationId="{A3E84440-D8C5-E79B-8610-218122DE9A36}"/>
          </ac:spMkLst>
        </pc:spChg>
        <pc:spChg chg="del">
          <ac:chgData name="주 재빈" userId="69d41820709f03c0" providerId="LiveId" clId="{CC1F24A1-5F12-4213-BF40-627B24A2BBC7}" dt="2022-11-12T09:43:10.673" v="12832" actId="478"/>
          <ac:spMkLst>
            <pc:docMk/>
            <pc:sldMk cId="217787033" sldId="409"/>
            <ac:spMk id="8" creationId="{0623ECED-AFFD-584C-080C-ACD32B22BF6E}"/>
          </ac:spMkLst>
        </pc:spChg>
        <pc:spChg chg="del">
          <ac:chgData name="주 재빈" userId="69d41820709f03c0" providerId="LiveId" clId="{CC1F24A1-5F12-4213-BF40-627B24A2BBC7}" dt="2022-11-12T09:43:09.072" v="12831" actId="478"/>
          <ac:spMkLst>
            <pc:docMk/>
            <pc:sldMk cId="217787033" sldId="409"/>
            <ac:spMk id="9" creationId="{F276115E-A3D1-4619-1F86-6C322B6C1696}"/>
          </ac:spMkLst>
        </pc:spChg>
        <pc:spChg chg="del">
          <ac:chgData name="주 재빈" userId="69d41820709f03c0" providerId="LiveId" clId="{CC1F24A1-5F12-4213-BF40-627B24A2BBC7}" dt="2022-11-12T09:43:09.072" v="12831" actId="478"/>
          <ac:spMkLst>
            <pc:docMk/>
            <pc:sldMk cId="217787033" sldId="409"/>
            <ac:spMk id="10" creationId="{BABC9BF3-54B9-F4C4-0143-0E8491ED741E}"/>
          </ac:spMkLst>
        </pc:spChg>
        <pc:spChg chg="add mod">
          <ac:chgData name="주 재빈" userId="69d41820709f03c0" providerId="LiveId" clId="{CC1F24A1-5F12-4213-BF40-627B24A2BBC7}" dt="2022-11-12T10:57:27.103" v="14262" actId="20577"/>
          <ac:spMkLst>
            <pc:docMk/>
            <pc:sldMk cId="217787033" sldId="409"/>
            <ac:spMk id="11" creationId="{6E82B94B-FBD7-8F12-ADA9-850223DB6420}"/>
          </ac:spMkLst>
        </pc:spChg>
        <pc:spChg chg="add mod">
          <ac:chgData name="주 재빈" userId="69d41820709f03c0" providerId="LiveId" clId="{CC1F24A1-5F12-4213-BF40-627B24A2BBC7}" dt="2022-11-12T09:55:48.185" v="13234" actId="1076"/>
          <ac:spMkLst>
            <pc:docMk/>
            <pc:sldMk cId="217787033" sldId="409"/>
            <ac:spMk id="14" creationId="{6F78F0E4-242F-0AB6-7355-91651D3E7DFC}"/>
          </ac:spMkLst>
        </pc:spChg>
        <pc:spChg chg="add del mod">
          <ac:chgData name="주 재빈" userId="69d41820709f03c0" providerId="LiveId" clId="{CC1F24A1-5F12-4213-BF40-627B24A2BBC7}" dt="2022-11-12T09:46:24.380" v="12924" actId="21"/>
          <ac:spMkLst>
            <pc:docMk/>
            <pc:sldMk cId="217787033" sldId="409"/>
            <ac:spMk id="15" creationId="{447286AB-114B-370C-A745-60CD6611EEC0}"/>
          </ac:spMkLst>
        </pc:spChg>
        <pc:spChg chg="add del mod">
          <ac:chgData name="주 재빈" userId="69d41820709f03c0" providerId="LiveId" clId="{CC1F24A1-5F12-4213-BF40-627B24A2BBC7}" dt="2022-11-12T09:46:00.298" v="12915" actId="478"/>
          <ac:spMkLst>
            <pc:docMk/>
            <pc:sldMk cId="217787033" sldId="409"/>
            <ac:spMk id="16" creationId="{2782717D-37EC-C469-C2AF-B75EC0170345}"/>
          </ac:spMkLst>
        </pc:spChg>
        <pc:spChg chg="add del mod">
          <ac:chgData name="주 재빈" userId="69d41820709f03c0" providerId="LiveId" clId="{CC1F24A1-5F12-4213-BF40-627B24A2BBC7}" dt="2022-11-12T09:46:00.879" v="12916" actId="478"/>
          <ac:spMkLst>
            <pc:docMk/>
            <pc:sldMk cId="217787033" sldId="409"/>
            <ac:spMk id="17" creationId="{334827B3-3389-1E30-E570-3DD1E441E8EF}"/>
          </ac:spMkLst>
        </pc:spChg>
        <pc:spChg chg="add mod">
          <ac:chgData name="주 재빈" userId="69d41820709f03c0" providerId="LiveId" clId="{CC1F24A1-5F12-4213-BF40-627B24A2BBC7}" dt="2022-11-12T09:56:20.592" v="13239" actId="1076"/>
          <ac:spMkLst>
            <pc:docMk/>
            <pc:sldMk cId="217787033" sldId="409"/>
            <ac:spMk id="18" creationId="{38A82598-8978-BE19-4303-D0AEEDFC225D}"/>
          </ac:spMkLst>
        </pc:spChg>
        <pc:spChg chg="add mod">
          <ac:chgData name="주 재빈" userId="69d41820709f03c0" providerId="LiveId" clId="{CC1F24A1-5F12-4213-BF40-627B24A2BBC7}" dt="2022-11-12T10:52:45.074" v="14236" actId="207"/>
          <ac:spMkLst>
            <pc:docMk/>
            <pc:sldMk cId="217787033" sldId="409"/>
            <ac:spMk id="19" creationId="{8012544A-9AE6-1384-131E-6F6DFD119582}"/>
          </ac:spMkLst>
        </pc:spChg>
        <pc:spChg chg="add mod">
          <ac:chgData name="주 재빈" userId="69d41820709f03c0" providerId="LiveId" clId="{CC1F24A1-5F12-4213-BF40-627B24A2BBC7}" dt="2022-11-12T10:52:47.568" v="14237" actId="207"/>
          <ac:spMkLst>
            <pc:docMk/>
            <pc:sldMk cId="217787033" sldId="409"/>
            <ac:spMk id="20" creationId="{516955A8-D34B-4628-98B2-380750A591E5}"/>
          </ac:spMkLst>
        </pc:spChg>
        <pc:spChg chg="add mod">
          <ac:chgData name="주 재빈" userId="69d41820709f03c0" providerId="LiveId" clId="{CC1F24A1-5F12-4213-BF40-627B24A2BBC7}" dt="2022-11-12T10:16:57.601" v="13597" actId="207"/>
          <ac:spMkLst>
            <pc:docMk/>
            <pc:sldMk cId="217787033" sldId="409"/>
            <ac:spMk id="21" creationId="{564B25AD-7DB1-360E-2D0D-FE4420F23E6C}"/>
          </ac:spMkLst>
        </pc:spChg>
        <pc:spChg chg="add mod">
          <ac:chgData name="주 재빈" userId="69d41820709f03c0" providerId="LiveId" clId="{CC1F24A1-5F12-4213-BF40-627B24A2BBC7}" dt="2022-11-12T09:55:56.749" v="13235" actId="1076"/>
          <ac:spMkLst>
            <pc:docMk/>
            <pc:sldMk cId="217787033" sldId="409"/>
            <ac:spMk id="22" creationId="{2116A5B3-CFDD-1142-81DD-78BAB74E4D23}"/>
          </ac:spMkLst>
        </pc:spChg>
        <pc:spChg chg="add del mod">
          <ac:chgData name="주 재빈" userId="69d41820709f03c0" providerId="LiveId" clId="{CC1F24A1-5F12-4213-BF40-627B24A2BBC7}" dt="2022-11-12T09:51:09.583" v="13139"/>
          <ac:spMkLst>
            <pc:docMk/>
            <pc:sldMk cId="217787033" sldId="409"/>
            <ac:spMk id="23" creationId="{49373866-BA57-3ABE-81AD-40A37B24385A}"/>
          </ac:spMkLst>
        </pc:spChg>
        <pc:spChg chg="add del mod">
          <ac:chgData name="주 재빈" userId="69d41820709f03c0" providerId="LiveId" clId="{CC1F24A1-5F12-4213-BF40-627B24A2BBC7}" dt="2022-11-12T09:51:09.583" v="13139"/>
          <ac:spMkLst>
            <pc:docMk/>
            <pc:sldMk cId="217787033" sldId="409"/>
            <ac:spMk id="24" creationId="{89D8E70D-BB0E-E56C-837C-8683C4799E17}"/>
          </ac:spMkLst>
        </pc:spChg>
        <pc:spChg chg="add del mod">
          <ac:chgData name="주 재빈" userId="69d41820709f03c0" providerId="LiveId" clId="{CC1F24A1-5F12-4213-BF40-627B24A2BBC7}" dt="2022-11-12T09:51:09.583" v="13139"/>
          <ac:spMkLst>
            <pc:docMk/>
            <pc:sldMk cId="217787033" sldId="409"/>
            <ac:spMk id="25" creationId="{2FD060B7-3544-A29B-9E0B-F32AAAC8AC65}"/>
          </ac:spMkLst>
        </pc:spChg>
        <pc:spChg chg="add del mod">
          <ac:chgData name="주 재빈" userId="69d41820709f03c0" providerId="LiveId" clId="{CC1F24A1-5F12-4213-BF40-627B24A2BBC7}" dt="2022-11-12T09:51:09.583" v="13139"/>
          <ac:spMkLst>
            <pc:docMk/>
            <pc:sldMk cId="217787033" sldId="409"/>
            <ac:spMk id="26" creationId="{62C981AE-D228-8FE6-878B-31203675D0D8}"/>
          </ac:spMkLst>
        </pc:spChg>
        <pc:spChg chg="add del mod">
          <ac:chgData name="주 재빈" userId="69d41820709f03c0" providerId="LiveId" clId="{CC1F24A1-5F12-4213-BF40-627B24A2BBC7}" dt="2022-11-12T09:51:09.583" v="13139"/>
          <ac:spMkLst>
            <pc:docMk/>
            <pc:sldMk cId="217787033" sldId="409"/>
            <ac:spMk id="27" creationId="{41C79158-13F2-9642-2583-0B70C5C3A04C}"/>
          </ac:spMkLst>
        </pc:spChg>
        <pc:spChg chg="add del mod">
          <ac:chgData name="주 재빈" userId="69d41820709f03c0" providerId="LiveId" clId="{CC1F24A1-5F12-4213-BF40-627B24A2BBC7}" dt="2022-11-12T09:51:09.583" v="13139"/>
          <ac:spMkLst>
            <pc:docMk/>
            <pc:sldMk cId="217787033" sldId="409"/>
            <ac:spMk id="28" creationId="{68B3342C-D842-DD68-9618-EB27D1BA8F4A}"/>
          </ac:spMkLst>
        </pc:spChg>
        <pc:spChg chg="add mod">
          <ac:chgData name="주 재빈" userId="69d41820709f03c0" providerId="LiveId" clId="{CC1F24A1-5F12-4213-BF40-627B24A2BBC7}" dt="2022-11-12T09:51:39.955" v="13151" actId="404"/>
          <ac:spMkLst>
            <pc:docMk/>
            <pc:sldMk cId="217787033" sldId="409"/>
            <ac:spMk id="29" creationId="{853B57C8-2784-DEE3-1CA6-ACF7C48FDF71}"/>
          </ac:spMkLst>
        </pc:spChg>
        <pc:spChg chg="add mod">
          <ac:chgData name="주 재빈" userId="69d41820709f03c0" providerId="LiveId" clId="{CC1F24A1-5F12-4213-BF40-627B24A2BBC7}" dt="2022-11-12T09:52:10.926" v="13190" actId="1076"/>
          <ac:spMkLst>
            <pc:docMk/>
            <pc:sldMk cId="217787033" sldId="409"/>
            <ac:spMk id="30" creationId="{59EF9840-39C7-AC63-F5EB-349FA12AD69E}"/>
          </ac:spMkLst>
        </pc:spChg>
        <pc:spChg chg="add mod">
          <ac:chgData name="주 재빈" userId="69d41820709f03c0" providerId="LiveId" clId="{CC1F24A1-5F12-4213-BF40-627B24A2BBC7}" dt="2022-11-12T10:16:51.558" v="13594" actId="207"/>
          <ac:spMkLst>
            <pc:docMk/>
            <pc:sldMk cId="217787033" sldId="409"/>
            <ac:spMk id="31" creationId="{7B4997AC-F179-0CF8-B9DC-906EA3355758}"/>
          </ac:spMkLst>
        </pc:spChg>
        <pc:spChg chg="add mod">
          <ac:chgData name="주 재빈" userId="69d41820709f03c0" providerId="LiveId" clId="{CC1F24A1-5F12-4213-BF40-627B24A2BBC7}" dt="2022-11-12T09:52:20.542" v="13195" actId="1076"/>
          <ac:spMkLst>
            <pc:docMk/>
            <pc:sldMk cId="217787033" sldId="409"/>
            <ac:spMk id="32" creationId="{697E0988-DC6E-CB25-6477-1ECB3C7358FC}"/>
          </ac:spMkLst>
        </pc:spChg>
        <pc:spChg chg="add mod">
          <ac:chgData name="주 재빈" userId="69d41820709f03c0" providerId="LiveId" clId="{CC1F24A1-5F12-4213-BF40-627B24A2BBC7}" dt="2022-11-12T09:52:18.157" v="13194" actId="1076"/>
          <ac:spMkLst>
            <pc:docMk/>
            <pc:sldMk cId="217787033" sldId="409"/>
            <ac:spMk id="33" creationId="{1E4CA514-697E-F423-B26F-6B7D926C983E}"/>
          </ac:spMkLst>
        </pc:spChg>
        <pc:picChg chg="del">
          <ac:chgData name="주 재빈" userId="69d41820709f03c0" providerId="LiveId" clId="{CC1F24A1-5F12-4213-BF40-627B24A2BBC7}" dt="2022-11-12T09:43:09.072" v="12831" actId="478"/>
          <ac:picMkLst>
            <pc:docMk/>
            <pc:sldMk cId="217787033" sldId="409"/>
            <ac:picMk id="2" creationId="{61851138-46DA-DE37-5106-DD610F0A0F93}"/>
          </ac:picMkLst>
        </pc:picChg>
        <pc:picChg chg="del">
          <ac:chgData name="주 재빈" userId="69d41820709f03c0" providerId="LiveId" clId="{CC1F24A1-5F12-4213-BF40-627B24A2BBC7}" dt="2022-11-12T09:43:09.072" v="12831" actId="478"/>
          <ac:picMkLst>
            <pc:docMk/>
            <pc:sldMk cId="217787033" sldId="409"/>
            <ac:picMk id="5" creationId="{B6270186-A278-89A7-A732-0CB2D05D9D3C}"/>
          </ac:picMkLst>
        </pc:picChg>
        <pc:picChg chg="add del mod">
          <ac:chgData name="주 재빈" userId="69d41820709f03c0" providerId="LiveId" clId="{CC1F24A1-5F12-4213-BF40-627B24A2BBC7}" dt="2022-11-12T09:44:58.588" v="12896" actId="22"/>
          <ac:picMkLst>
            <pc:docMk/>
            <pc:sldMk cId="217787033" sldId="409"/>
            <ac:picMk id="13" creationId="{0CAC63F7-61C8-F7E4-1A5D-99AE6E712296}"/>
          </ac:picMkLst>
        </pc:picChg>
        <pc:cxnChg chg="add del mod">
          <ac:chgData name="주 재빈" userId="69d41820709f03c0" providerId="LiveId" clId="{CC1F24A1-5F12-4213-BF40-627B24A2BBC7}" dt="2022-11-12T09:53:13.269" v="13205" actId="478"/>
          <ac:cxnSpMkLst>
            <pc:docMk/>
            <pc:sldMk cId="217787033" sldId="409"/>
            <ac:cxnSpMk id="35" creationId="{4E0897FA-E4B5-B764-6063-BE7EC9007FC0}"/>
          </ac:cxnSpMkLst>
        </pc:cxnChg>
        <pc:cxnChg chg="add del mod">
          <ac:chgData name="주 재빈" userId="69d41820709f03c0" providerId="LiveId" clId="{CC1F24A1-5F12-4213-BF40-627B24A2BBC7}" dt="2022-11-12T09:52:46.414" v="13200" actId="11529"/>
          <ac:cxnSpMkLst>
            <pc:docMk/>
            <pc:sldMk cId="217787033" sldId="409"/>
            <ac:cxnSpMk id="37" creationId="{30E529E3-AE6B-0DCF-E8E3-2E40AC56181F}"/>
          </ac:cxnSpMkLst>
        </pc:cxnChg>
        <pc:cxnChg chg="add del mod">
          <ac:chgData name="주 재빈" userId="69d41820709f03c0" providerId="LiveId" clId="{CC1F24A1-5F12-4213-BF40-627B24A2BBC7}" dt="2022-11-12T09:53:02.506" v="13202" actId="478"/>
          <ac:cxnSpMkLst>
            <pc:docMk/>
            <pc:sldMk cId="217787033" sldId="409"/>
            <ac:cxnSpMk id="39" creationId="{F5DB8772-555B-9F3C-37EB-DF17A215BF8A}"/>
          </ac:cxnSpMkLst>
        </pc:cxnChg>
        <pc:cxnChg chg="add mod">
          <ac:chgData name="주 재빈" userId="69d41820709f03c0" providerId="LiveId" clId="{CC1F24A1-5F12-4213-BF40-627B24A2BBC7}" dt="2022-11-12T09:53:11.166" v="13204" actId="13822"/>
          <ac:cxnSpMkLst>
            <pc:docMk/>
            <pc:sldMk cId="217787033" sldId="409"/>
            <ac:cxnSpMk id="41" creationId="{5DF946A2-69AD-7485-1535-09C65D6CB0B4}"/>
          </ac:cxnSpMkLst>
        </pc:cxnChg>
        <pc:cxnChg chg="add mod">
          <ac:chgData name="주 재빈" userId="69d41820709f03c0" providerId="LiveId" clId="{CC1F24A1-5F12-4213-BF40-627B24A2BBC7}" dt="2022-11-12T09:53:19.889" v="13207" actId="13822"/>
          <ac:cxnSpMkLst>
            <pc:docMk/>
            <pc:sldMk cId="217787033" sldId="409"/>
            <ac:cxnSpMk id="43" creationId="{988B9263-4243-AEBD-06EB-83A8F586093A}"/>
          </ac:cxnSpMkLst>
        </pc:cxnChg>
      </pc:sldChg>
      <pc:sldChg chg="addSp delSp modSp add mod ord">
        <pc:chgData name="주 재빈" userId="69d41820709f03c0" providerId="LiveId" clId="{CC1F24A1-5F12-4213-BF40-627B24A2BBC7}" dt="2022-11-14T06:23:24.048" v="50734" actId="20577"/>
        <pc:sldMkLst>
          <pc:docMk/>
          <pc:sldMk cId="2981603731" sldId="409"/>
        </pc:sldMkLst>
        <pc:spChg chg="del">
          <ac:chgData name="주 재빈" userId="69d41820709f03c0" providerId="LiveId" clId="{CC1F24A1-5F12-4213-BF40-627B24A2BBC7}" dt="2022-11-12T16:01:32.029" v="25886" actId="478"/>
          <ac:spMkLst>
            <pc:docMk/>
            <pc:sldMk cId="2981603731" sldId="409"/>
            <ac:spMk id="3" creationId="{B17F9113-C15A-7B62-5AD3-D113EB9C2F72}"/>
          </ac:spMkLst>
        </pc:spChg>
        <pc:spChg chg="add del mod">
          <ac:chgData name="주 재빈" userId="69d41820709f03c0" providerId="LiveId" clId="{CC1F24A1-5F12-4213-BF40-627B24A2BBC7}" dt="2022-11-12T16:01:33.667" v="25887" actId="478"/>
          <ac:spMkLst>
            <pc:docMk/>
            <pc:sldMk cId="2981603731" sldId="409"/>
            <ac:spMk id="5" creationId="{AEBDE554-2C1E-5E3D-564C-02FBD2D972AB}"/>
          </ac:spMkLst>
        </pc:spChg>
        <pc:spChg chg="del mod">
          <ac:chgData name="주 재빈" userId="69d41820709f03c0" providerId="LiveId" clId="{CC1F24A1-5F12-4213-BF40-627B24A2BBC7}" dt="2022-11-12T16:02:14.456" v="25946" actId="478"/>
          <ac:spMkLst>
            <pc:docMk/>
            <pc:sldMk cId="2981603731" sldId="409"/>
            <ac:spMk id="6" creationId="{5B4033A5-E633-3229-D93E-78494151BDEB}"/>
          </ac:spMkLst>
        </pc:spChg>
        <pc:spChg chg="add mod">
          <ac:chgData name="주 재빈" userId="69d41820709f03c0" providerId="LiveId" clId="{CC1F24A1-5F12-4213-BF40-627B24A2BBC7}" dt="2022-11-14T06:23:24.048" v="50734" actId="20577"/>
          <ac:spMkLst>
            <pc:docMk/>
            <pc:sldMk cId="2981603731" sldId="409"/>
            <ac:spMk id="7" creationId="{C907511C-A1FF-B989-5CD5-4AECFBA621BB}"/>
          </ac:spMkLst>
        </pc:spChg>
        <pc:spChg chg="add mod">
          <ac:chgData name="주 재빈" userId="69d41820709f03c0" providerId="LiveId" clId="{CC1F24A1-5F12-4213-BF40-627B24A2BBC7}" dt="2022-11-12T16:53:41.989" v="28365" actId="1076"/>
          <ac:spMkLst>
            <pc:docMk/>
            <pc:sldMk cId="2981603731" sldId="409"/>
            <ac:spMk id="8" creationId="{1FF6F760-572D-B563-7881-75DE3D4AFC65}"/>
          </ac:spMkLst>
        </pc:spChg>
        <pc:spChg chg="add mod">
          <ac:chgData name="주 재빈" userId="69d41820709f03c0" providerId="LiveId" clId="{CC1F24A1-5F12-4213-BF40-627B24A2BBC7}" dt="2022-11-12T16:54:20.630" v="28405" actId="113"/>
          <ac:spMkLst>
            <pc:docMk/>
            <pc:sldMk cId="2981603731" sldId="409"/>
            <ac:spMk id="9" creationId="{CA22AA41-2174-5A87-4926-83A388250ADA}"/>
          </ac:spMkLst>
        </pc:spChg>
        <pc:spChg chg="add mod">
          <ac:chgData name="주 재빈" userId="69d41820709f03c0" providerId="LiveId" clId="{CC1F24A1-5F12-4213-BF40-627B24A2BBC7}" dt="2022-11-14T06:22:27.620" v="50728" actId="20577"/>
          <ac:spMkLst>
            <pc:docMk/>
            <pc:sldMk cId="2981603731" sldId="409"/>
            <ac:spMk id="10" creationId="{179B292C-6CD4-48D1-EC97-D62E68D79E04}"/>
          </ac:spMkLst>
        </pc:spChg>
        <pc:spChg chg="del mod">
          <ac:chgData name="주 재빈" userId="69d41820709f03c0" providerId="LiveId" clId="{CC1F24A1-5F12-4213-BF40-627B24A2BBC7}" dt="2022-11-12T16:53:19.982" v="28357" actId="21"/>
          <ac:spMkLst>
            <pc:docMk/>
            <pc:sldMk cId="2981603731" sldId="409"/>
            <ac:spMk id="11" creationId="{6E82B94B-FBD7-8F12-ADA9-850223DB6420}"/>
          </ac:spMkLst>
        </pc:spChg>
        <pc:spChg chg="mod">
          <ac:chgData name="주 재빈" userId="69d41820709f03c0" providerId="LiveId" clId="{CC1F24A1-5F12-4213-BF40-627B24A2BBC7}" dt="2022-11-12T16:53:36.753" v="28363" actId="1076"/>
          <ac:spMkLst>
            <pc:docMk/>
            <pc:sldMk cId="2981603731" sldId="409"/>
            <ac:spMk id="14" creationId="{6F78F0E4-242F-0AB6-7355-91651D3E7DFC}"/>
          </ac:spMkLst>
        </pc:spChg>
        <pc:spChg chg="mod">
          <ac:chgData name="주 재빈" userId="69d41820709f03c0" providerId="LiveId" clId="{CC1F24A1-5F12-4213-BF40-627B24A2BBC7}" dt="2022-11-12T16:53:36.753" v="28363" actId="1076"/>
          <ac:spMkLst>
            <pc:docMk/>
            <pc:sldMk cId="2981603731" sldId="409"/>
            <ac:spMk id="18" creationId="{38A82598-8978-BE19-4303-D0AEEDFC225D}"/>
          </ac:spMkLst>
        </pc:spChg>
        <pc:spChg chg="mod">
          <ac:chgData name="주 재빈" userId="69d41820709f03c0" providerId="LiveId" clId="{CC1F24A1-5F12-4213-BF40-627B24A2BBC7}" dt="2022-11-12T16:53:36.753" v="28363" actId="1076"/>
          <ac:spMkLst>
            <pc:docMk/>
            <pc:sldMk cId="2981603731" sldId="409"/>
            <ac:spMk id="19" creationId="{8012544A-9AE6-1384-131E-6F6DFD119582}"/>
          </ac:spMkLst>
        </pc:spChg>
        <pc:spChg chg="mod">
          <ac:chgData name="주 재빈" userId="69d41820709f03c0" providerId="LiveId" clId="{CC1F24A1-5F12-4213-BF40-627B24A2BBC7}" dt="2022-11-12T16:53:36.753" v="28363" actId="1076"/>
          <ac:spMkLst>
            <pc:docMk/>
            <pc:sldMk cId="2981603731" sldId="409"/>
            <ac:spMk id="20" creationId="{516955A8-D34B-4628-98B2-380750A591E5}"/>
          </ac:spMkLst>
        </pc:spChg>
        <pc:spChg chg="mod">
          <ac:chgData name="주 재빈" userId="69d41820709f03c0" providerId="LiveId" clId="{CC1F24A1-5F12-4213-BF40-627B24A2BBC7}" dt="2022-11-12T16:53:36.753" v="28363" actId="1076"/>
          <ac:spMkLst>
            <pc:docMk/>
            <pc:sldMk cId="2981603731" sldId="409"/>
            <ac:spMk id="21" creationId="{564B25AD-7DB1-360E-2D0D-FE4420F23E6C}"/>
          </ac:spMkLst>
        </pc:spChg>
        <pc:spChg chg="del mod">
          <ac:chgData name="주 재빈" userId="69d41820709f03c0" providerId="LiveId" clId="{CC1F24A1-5F12-4213-BF40-627B24A2BBC7}" dt="2022-11-12T16:53:19.982" v="28357" actId="21"/>
          <ac:spMkLst>
            <pc:docMk/>
            <pc:sldMk cId="2981603731" sldId="409"/>
            <ac:spMk id="22" creationId="{2116A5B3-CFDD-1142-81DD-78BAB74E4D23}"/>
          </ac:spMkLst>
        </pc:spChg>
        <pc:spChg chg="mod">
          <ac:chgData name="주 재빈" userId="69d41820709f03c0" providerId="LiveId" clId="{CC1F24A1-5F12-4213-BF40-627B24A2BBC7}" dt="2022-11-12T16:53:24.326" v="28358" actId="1076"/>
          <ac:spMkLst>
            <pc:docMk/>
            <pc:sldMk cId="2981603731" sldId="409"/>
            <ac:spMk id="29" creationId="{853B57C8-2784-DEE3-1CA6-ACF7C48FDF71}"/>
          </ac:spMkLst>
        </pc:spChg>
        <pc:spChg chg="mod">
          <ac:chgData name="주 재빈" userId="69d41820709f03c0" providerId="LiveId" clId="{CC1F24A1-5F12-4213-BF40-627B24A2BBC7}" dt="2022-11-12T16:53:27.217" v="28359" actId="14100"/>
          <ac:spMkLst>
            <pc:docMk/>
            <pc:sldMk cId="2981603731" sldId="409"/>
            <ac:spMk id="30" creationId="{59EF9840-39C7-AC63-F5EB-349FA12AD69E}"/>
          </ac:spMkLst>
        </pc:spChg>
        <pc:spChg chg="mod">
          <ac:chgData name="주 재빈" userId="69d41820709f03c0" providerId="LiveId" clId="{CC1F24A1-5F12-4213-BF40-627B24A2BBC7}" dt="2022-11-12T16:53:24.326" v="28358" actId="1076"/>
          <ac:spMkLst>
            <pc:docMk/>
            <pc:sldMk cId="2981603731" sldId="409"/>
            <ac:spMk id="31" creationId="{7B4997AC-F179-0CF8-B9DC-906EA3355758}"/>
          </ac:spMkLst>
        </pc:spChg>
        <pc:spChg chg="mod">
          <ac:chgData name="주 재빈" userId="69d41820709f03c0" providerId="LiveId" clId="{CC1F24A1-5F12-4213-BF40-627B24A2BBC7}" dt="2022-11-12T16:53:24.326" v="28358" actId="1076"/>
          <ac:spMkLst>
            <pc:docMk/>
            <pc:sldMk cId="2981603731" sldId="409"/>
            <ac:spMk id="32" creationId="{697E0988-DC6E-CB25-6477-1ECB3C7358FC}"/>
          </ac:spMkLst>
        </pc:spChg>
        <pc:spChg chg="mod">
          <ac:chgData name="주 재빈" userId="69d41820709f03c0" providerId="LiveId" clId="{CC1F24A1-5F12-4213-BF40-627B24A2BBC7}" dt="2022-11-12T16:53:24.326" v="28358" actId="1076"/>
          <ac:spMkLst>
            <pc:docMk/>
            <pc:sldMk cId="2981603731" sldId="409"/>
            <ac:spMk id="33" creationId="{1E4CA514-697E-F423-B26F-6B7D926C983E}"/>
          </ac:spMkLst>
        </pc:spChg>
        <pc:cxnChg chg="mod">
          <ac:chgData name="주 재빈" userId="69d41820709f03c0" providerId="LiveId" clId="{CC1F24A1-5F12-4213-BF40-627B24A2BBC7}" dt="2022-11-12T16:53:24.326" v="28358" actId="1076"/>
          <ac:cxnSpMkLst>
            <pc:docMk/>
            <pc:sldMk cId="2981603731" sldId="409"/>
            <ac:cxnSpMk id="41" creationId="{5DF946A2-69AD-7485-1535-09C65D6CB0B4}"/>
          </ac:cxnSpMkLst>
        </pc:cxnChg>
        <pc:cxnChg chg="mod">
          <ac:chgData name="주 재빈" userId="69d41820709f03c0" providerId="LiveId" clId="{CC1F24A1-5F12-4213-BF40-627B24A2BBC7}" dt="2022-11-12T16:53:24.326" v="28358" actId="1076"/>
          <ac:cxnSpMkLst>
            <pc:docMk/>
            <pc:sldMk cId="2981603731" sldId="409"/>
            <ac:cxnSpMk id="43" creationId="{988B9263-4243-AEBD-06EB-83A8F586093A}"/>
          </ac:cxnSpMkLst>
        </pc:cxnChg>
      </pc:sldChg>
      <pc:sldChg chg="modSp add del mod ord">
        <pc:chgData name="주 재빈" userId="69d41820709f03c0" providerId="LiveId" clId="{CC1F24A1-5F12-4213-BF40-627B24A2BBC7}" dt="2022-11-12T16:39:19.320" v="27702" actId="47"/>
        <pc:sldMkLst>
          <pc:docMk/>
          <pc:sldMk cId="2484717324" sldId="410"/>
        </pc:sldMkLst>
        <pc:spChg chg="mod">
          <ac:chgData name="주 재빈" userId="69d41820709f03c0" providerId="LiveId" clId="{CC1F24A1-5F12-4213-BF40-627B24A2BBC7}" dt="2022-11-12T15:00:33.140" v="23621" actId="20577"/>
          <ac:spMkLst>
            <pc:docMk/>
            <pc:sldMk cId="2484717324" sldId="410"/>
            <ac:spMk id="927" creationId="{00000000-0000-0000-0000-000000000000}"/>
          </ac:spMkLst>
        </pc:spChg>
      </pc:sldChg>
      <pc:sldChg chg="modSp add mod ord">
        <pc:chgData name="주 재빈" userId="69d41820709f03c0" providerId="LiveId" clId="{CC1F24A1-5F12-4213-BF40-627B24A2BBC7}" dt="2022-11-14T09:55:04.314" v="53669" actId="20577"/>
        <pc:sldMkLst>
          <pc:docMk/>
          <pc:sldMk cId="2335962099" sldId="411"/>
        </pc:sldMkLst>
        <pc:spChg chg="mod">
          <ac:chgData name="주 재빈" userId="69d41820709f03c0" providerId="LiveId" clId="{CC1F24A1-5F12-4213-BF40-627B24A2BBC7}" dt="2022-11-14T09:55:04.314" v="53669" actId="20577"/>
          <ac:spMkLst>
            <pc:docMk/>
            <pc:sldMk cId="2335962099" sldId="411"/>
            <ac:spMk id="6" creationId="{5B4033A5-E633-3229-D93E-78494151BDEB}"/>
          </ac:spMkLst>
        </pc:spChg>
      </pc:sldChg>
      <pc:sldChg chg="addSp delSp modSp add del mod ord modAnim">
        <pc:chgData name="주 재빈" userId="69d41820709f03c0" providerId="LiveId" clId="{CC1F24A1-5F12-4213-BF40-627B24A2BBC7}" dt="2022-11-12T15:32:56.072" v="23787" actId="2696"/>
        <pc:sldMkLst>
          <pc:docMk/>
          <pc:sldMk cId="3871452808" sldId="411"/>
        </pc:sldMkLst>
        <pc:spChg chg="mod">
          <ac:chgData name="주 재빈" userId="69d41820709f03c0" providerId="LiveId" clId="{CC1F24A1-5F12-4213-BF40-627B24A2BBC7}" dt="2022-11-12T09:58:48.288" v="13296" actId="1076"/>
          <ac:spMkLst>
            <pc:docMk/>
            <pc:sldMk cId="3871452808" sldId="411"/>
            <ac:spMk id="6" creationId="{5B4033A5-E633-3229-D93E-78494151BDEB}"/>
          </ac:spMkLst>
        </pc:spChg>
        <pc:spChg chg="add mod">
          <ac:chgData name="주 재빈" userId="69d41820709f03c0" providerId="LiveId" clId="{CC1F24A1-5F12-4213-BF40-627B24A2BBC7}" dt="2022-11-12T09:59:37.078" v="13308" actId="1035"/>
          <ac:spMkLst>
            <pc:docMk/>
            <pc:sldMk cId="3871452808" sldId="411"/>
            <ac:spMk id="7" creationId="{E6F728FA-A8F4-E026-844A-EB51B1C58A0A}"/>
          </ac:spMkLst>
        </pc:spChg>
        <pc:picChg chg="add mod">
          <ac:chgData name="주 재빈" userId="69d41820709f03c0" providerId="LiveId" clId="{CC1F24A1-5F12-4213-BF40-627B24A2BBC7}" dt="2022-11-12T09:59:16.176" v="13299" actId="1076"/>
          <ac:picMkLst>
            <pc:docMk/>
            <pc:sldMk cId="3871452808" sldId="411"/>
            <ac:picMk id="5" creationId="{488045EF-6720-0382-CDFA-487029D6C075}"/>
          </ac:picMkLst>
        </pc:picChg>
        <pc:picChg chg="del">
          <ac:chgData name="주 재빈" userId="69d41820709f03c0" providerId="LiveId" clId="{CC1F24A1-5F12-4213-BF40-627B24A2BBC7}" dt="2022-11-12T09:58:24.415" v="13263" actId="478"/>
          <ac:picMkLst>
            <pc:docMk/>
            <pc:sldMk cId="3871452808" sldId="411"/>
            <ac:picMk id="12" creationId="{D63B93A9-EB45-AEEC-0E15-50E430008BF8}"/>
          </ac:picMkLst>
        </pc:picChg>
      </pc:sldChg>
      <pc:sldChg chg="addSp delSp modSp add del mod ord delAnim modAnim">
        <pc:chgData name="주 재빈" userId="69d41820709f03c0" providerId="LiveId" clId="{CC1F24A1-5F12-4213-BF40-627B24A2BBC7}" dt="2022-11-12T15:32:56.072" v="23787" actId="2696"/>
        <pc:sldMkLst>
          <pc:docMk/>
          <pc:sldMk cId="1780217819" sldId="412"/>
        </pc:sldMkLst>
        <pc:spChg chg="mod">
          <ac:chgData name="주 재빈" userId="69d41820709f03c0" providerId="LiveId" clId="{CC1F24A1-5F12-4213-BF40-627B24A2BBC7}" dt="2022-11-12T10:07:16.017" v="13347" actId="6549"/>
          <ac:spMkLst>
            <pc:docMk/>
            <pc:sldMk cId="1780217819" sldId="412"/>
            <ac:spMk id="6" creationId="{5B4033A5-E633-3229-D93E-78494151BDEB}"/>
          </ac:spMkLst>
        </pc:spChg>
        <pc:spChg chg="del">
          <ac:chgData name="주 재빈" userId="69d41820709f03c0" providerId="LiveId" clId="{CC1F24A1-5F12-4213-BF40-627B24A2BBC7}" dt="2022-11-12T10:03:17.747" v="13336" actId="478"/>
          <ac:spMkLst>
            <pc:docMk/>
            <pc:sldMk cId="1780217819" sldId="412"/>
            <ac:spMk id="7" creationId="{E6F728FA-A8F4-E026-844A-EB51B1C58A0A}"/>
          </ac:spMkLst>
        </pc:spChg>
        <pc:spChg chg="add mod">
          <ac:chgData name="주 재빈" userId="69d41820709f03c0" providerId="LiveId" clId="{CC1F24A1-5F12-4213-BF40-627B24A2BBC7}" dt="2022-11-12T10:10:12.922" v="13433" actId="1076"/>
          <ac:spMkLst>
            <pc:docMk/>
            <pc:sldMk cId="1780217819" sldId="412"/>
            <ac:spMk id="24" creationId="{2D21FBBA-A352-DFA4-5631-9B7880BA734F}"/>
          </ac:spMkLst>
        </pc:spChg>
        <pc:spChg chg="add mod">
          <ac:chgData name="주 재빈" userId="69d41820709f03c0" providerId="LiveId" clId="{CC1F24A1-5F12-4213-BF40-627B24A2BBC7}" dt="2022-11-12T10:11:48.779" v="13486" actId="1076"/>
          <ac:spMkLst>
            <pc:docMk/>
            <pc:sldMk cId="1780217819" sldId="412"/>
            <ac:spMk id="25" creationId="{1B2E179A-3683-A7D3-A006-6F7DF244E10C}"/>
          </ac:spMkLst>
        </pc:spChg>
        <pc:spChg chg="add mod">
          <ac:chgData name="주 재빈" userId="69d41820709f03c0" providerId="LiveId" clId="{CC1F24A1-5F12-4213-BF40-627B24A2BBC7}" dt="2022-11-12T10:11:47.689" v="13485" actId="1076"/>
          <ac:spMkLst>
            <pc:docMk/>
            <pc:sldMk cId="1780217819" sldId="412"/>
            <ac:spMk id="26" creationId="{8F9B368E-1A8D-1685-ED94-C76751D17CCE}"/>
          </ac:spMkLst>
        </pc:spChg>
        <pc:spChg chg="add mod ord">
          <ac:chgData name="주 재빈" userId="69d41820709f03c0" providerId="LiveId" clId="{CC1F24A1-5F12-4213-BF40-627B24A2BBC7}" dt="2022-11-12T10:11:22.695" v="13473" actId="1076"/>
          <ac:spMkLst>
            <pc:docMk/>
            <pc:sldMk cId="1780217819" sldId="412"/>
            <ac:spMk id="32" creationId="{E18DA91E-24AC-84E3-9F26-EB12CC5E053A}"/>
          </ac:spMkLst>
        </pc:spChg>
        <pc:spChg chg="add mod ord">
          <ac:chgData name="주 재빈" userId="69d41820709f03c0" providerId="LiveId" clId="{CC1F24A1-5F12-4213-BF40-627B24A2BBC7}" dt="2022-11-12T10:11:37.438" v="13480" actId="1076"/>
          <ac:spMkLst>
            <pc:docMk/>
            <pc:sldMk cId="1780217819" sldId="412"/>
            <ac:spMk id="33" creationId="{25BB6B53-EF21-BB3D-6561-43BD22BED30D}"/>
          </ac:spMkLst>
        </pc:spChg>
        <pc:spChg chg="add mod">
          <ac:chgData name="주 재빈" userId="69d41820709f03c0" providerId="LiveId" clId="{CC1F24A1-5F12-4213-BF40-627B24A2BBC7}" dt="2022-11-12T14:38:46.284" v="22599" actId="14100"/>
          <ac:spMkLst>
            <pc:docMk/>
            <pc:sldMk cId="1780217819" sldId="412"/>
            <ac:spMk id="58" creationId="{C6B19D50-3746-654D-5E36-073D85CD8341}"/>
          </ac:spMkLst>
        </pc:spChg>
        <pc:picChg chg="add mod">
          <ac:chgData name="주 재빈" userId="69d41820709f03c0" providerId="LiveId" clId="{CC1F24A1-5F12-4213-BF40-627B24A2BBC7}" dt="2022-11-12T10:11:33.964" v="13479" actId="1076"/>
          <ac:picMkLst>
            <pc:docMk/>
            <pc:sldMk cId="1780217819" sldId="412"/>
            <ac:picMk id="2" creationId="{03E2F628-EF3C-CE39-F242-EB98A99439B8}"/>
          </ac:picMkLst>
        </pc:picChg>
        <pc:picChg chg="del">
          <ac:chgData name="주 재빈" userId="69d41820709f03c0" providerId="LiveId" clId="{CC1F24A1-5F12-4213-BF40-627B24A2BBC7}" dt="2022-11-12T10:02:28.453" v="13335" actId="478"/>
          <ac:picMkLst>
            <pc:docMk/>
            <pc:sldMk cId="1780217819" sldId="412"/>
            <ac:picMk id="5" creationId="{488045EF-6720-0382-CDFA-487029D6C075}"/>
          </ac:picMkLst>
        </pc:picChg>
        <pc:picChg chg="add mod">
          <ac:chgData name="주 재빈" userId="69d41820709f03c0" providerId="LiveId" clId="{CC1F24A1-5F12-4213-BF40-627B24A2BBC7}" dt="2022-11-12T10:11:39.410" v="13481" actId="1076"/>
          <ac:picMkLst>
            <pc:docMk/>
            <pc:sldMk cId="1780217819" sldId="412"/>
            <ac:picMk id="8" creationId="{B8661614-F685-D56F-3AE0-12D55E07627F}"/>
          </ac:picMkLst>
        </pc:picChg>
        <pc:picChg chg="add mod">
          <ac:chgData name="주 재빈" userId="69d41820709f03c0" providerId="LiveId" clId="{CC1F24A1-5F12-4213-BF40-627B24A2BBC7}" dt="2022-11-12T10:11:45.340" v="13484" actId="1076"/>
          <ac:picMkLst>
            <pc:docMk/>
            <pc:sldMk cId="1780217819" sldId="412"/>
            <ac:picMk id="9" creationId="{F91304D1-24FA-6FEA-17B1-B89BB5BDDB7A}"/>
          </ac:picMkLst>
        </pc:picChg>
        <pc:picChg chg="add mod">
          <ac:chgData name="주 재빈" userId="69d41820709f03c0" providerId="LiveId" clId="{CC1F24A1-5F12-4213-BF40-627B24A2BBC7}" dt="2022-11-12T10:11:44.007" v="13483" actId="1076"/>
          <ac:picMkLst>
            <pc:docMk/>
            <pc:sldMk cId="1780217819" sldId="412"/>
            <ac:picMk id="10" creationId="{145311C9-DEDC-FA46-3EF8-FA2D8831340F}"/>
          </ac:picMkLst>
        </pc:picChg>
        <pc:picChg chg="add mod">
          <ac:chgData name="주 재빈" userId="69d41820709f03c0" providerId="LiveId" clId="{CC1F24A1-5F12-4213-BF40-627B24A2BBC7}" dt="2022-11-12T10:11:40.641" v="13482" actId="1076"/>
          <ac:picMkLst>
            <pc:docMk/>
            <pc:sldMk cId="1780217819" sldId="412"/>
            <ac:picMk id="11" creationId="{6CC08447-DD70-167F-5CA5-7FB4768A97AE}"/>
          </ac:picMkLst>
        </pc:picChg>
        <pc:cxnChg chg="add mod">
          <ac:chgData name="주 재빈" userId="69d41820709f03c0" providerId="LiveId" clId="{CC1F24A1-5F12-4213-BF40-627B24A2BBC7}" dt="2022-11-12T10:12:17.900" v="13494" actId="14100"/>
          <ac:cxnSpMkLst>
            <pc:docMk/>
            <pc:sldMk cId="1780217819" sldId="412"/>
            <ac:cxnSpMk id="13" creationId="{34CD7CD3-A613-42C4-B3A9-9F91673ACA31}"/>
          </ac:cxnSpMkLst>
        </pc:cxnChg>
        <pc:cxnChg chg="add del mod">
          <ac:chgData name="주 재빈" userId="69d41820709f03c0" providerId="LiveId" clId="{CC1F24A1-5F12-4213-BF40-627B24A2BBC7}" dt="2022-11-12T10:08:47.318" v="13381" actId="11529"/>
          <ac:cxnSpMkLst>
            <pc:docMk/>
            <pc:sldMk cId="1780217819" sldId="412"/>
            <ac:cxnSpMk id="15" creationId="{4B3C6B60-0DB9-18ED-5DA8-24B1C22D9E85}"/>
          </ac:cxnSpMkLst>
        </pc:cxnChg>
        <pc:cxnChg chg="add mod">
          <ac:chgData name="주 재빈" userId="69d41820709f03c0" providerId="LiveId" clId="{CC1F24A1-5F12-4213-BF40-627B24A2BBC7}" dt="2022-11-12T10:12:21.429" v="13495" actId="14100"/>
          <ac:cxnSpMkLst>
            <pc:docMk/>
            <pc:sldMk cId="1780217819" sldId="412"/>
            <ac:cxnSpMk id="17" creationId="{DE22999D-1160-F7D2-03C4-21C76C81C459}"/>
          </ac:cxnSpMkLst>
        </pc:cxnChg>
        <pc:cxnChg chg="add del mod">
          <ac:chgData name="주 재빈" userId="69d41820709f03c0" providerId="LiveId" clId="{CC1F24A1-5F12-4213-BF40-627B24A2BBC7}" dt="2022-11-12T10:09:04.564" v="13385" actId="11529"/>
          <ac:cxnSpMkLst>
            <pc:docMk/>
            <pc:sldMk cId="1780217819" sldId="412"/>
            <ac:cxnSpMk id="19" creationId="{B07BF785-3ABE-C42B-C484-4144573D1D86}"/>
          </ac:cxnSpMkLst>
        </pc:cxnChg>
        <pc:cxnChg chg="add mod">
          <ac:chgData name="주 재빈" userId="69d41820709f03c0" providerId="LiveId" clId="{CC1F24A1-5F12-4213-BF40-627B24A2BBC7}" dt="2022-11-12T10:12:15.055" v="13493" actId="14100"/>
          <ac:cxnSpMkLst>
            <pc:docMk/>
            <pc:sldMk cId="1780217819" sldId="412"/>
            <ac:cxnSpMk id="21" creationId="{B07FD8C5-26C1-4C01-066F-F134255240A2}"/>
          </ac:cxnSpMkLst>
        </pc:cxnChg>
        <pc:cxnChg chg="add mod">
          <ac:chgData name="주 재빈" userId="69d41820709f03c0" providerId="LiveId" clId="{CC1F24A1-5F12-4213-BF40-627B24A2BBC7}" dt="2022-11-12T10:11:44.007" v="13483" actId="1076"/>
          <ac:cxnSpMkLst>
            <pc:docMk/>
            <pc:sldMk cId="1780217819" sldId="412"/>
            <ac:cxnSpMk id="23" creationId="{8491FCF6-7DCB-CF1A-D96B-A5345C3884A0}"/>
          </ac:cxnSpMkLst>
        </pc:cxnChg>
        <pc:cxnChg chg="add mod">
          <ac:chgData name="주 재빈" userId="69d41820709f03c0" providerId="LiveId" clId="{CC1F24A1-5F12-4213-BF40-627B24A2BBC7}" dt="2022-11-12T10:11:54.607" v="13488" actId="13822"/>
          <ac:cxnSpMkLst>
            <pc:docMk/>
            <pc:sldMk cId="1780217819" sldId="412"/>
            <ac:cxnSpMk id="48" creationId="{A330D7C2-25B8-D703-9866-A6631202C4AB}"/>
          </ac:cxnSpMkLst>
        </pc:cxnChg>
        <pc:cxnChg chg="add mod">
          <ac:chgData name="주 재빈" userId="69d41820709f03c0" providerId="LiveId" clId="{CC1F24A1-5F12-4213-BF40-627B24A2BBC7}" dt="2022-11-12T10:12:26.907" v="13497" actId="14100"/>
          <ac:cxnSpMkLst>
            <pc:docMk/>
            <pc:sldMk cId="1780217819" sldId="412"/>
            <ac:cxnSpMk id="50" creationId="{A3198B93-CD2C-72F8-1AB2-DA93BBA92E29}"/>
          </ac:cxnSpMkLst>
        </pc:cxnChg>
        <pc:cxnChg chg="add mod">
          <ac:chgData name="주 재빈" userId="69d41820709f03c0" providerId="LiveId" clId="{CC1F24A1-5F12-4213-BF40-627B24A2BBC7}" dt="2022-11-12T10:12:24.724" v="13496" actId="14100"/>
          <ac:cxnSpMkLst>
            <pc:docMk/>
            <pc:sldMk cId="1780217819" sldId="412"/>
            <ac:cxnSpMk id="52" creationId="{517E2BD8-3E87-CA74-965E-4F3C0AF46E26}"/>
          </ac:cxnSpMkLst>
        </pc:cxnChg>
      </pc:sldChg>
      <pc:sldChg chg="modSp add mod ord">
        <pc:chgData name="주 재빈" userId="69d41820709f03c0" providerId="LiveId" clId="{CC1F24A1-5F12-4213-BF40-627B24A2BBC7}" dt="2022-11-14T09:52:41.024" v="53631" actId="20577"/>
        <pc:sldMkLst>
          <pc:docMk/>
          <pc:sldMk cId="1921088302" sldId="412"/>
        </pc:sldMkLst>
        <pc:spChg chg="mod">
          <ac:chgData name="주 재빈" userId="69d41820709f03c0" providerId="LiveId" clId="{CC1F24A1-5F12-4213-BF40-627B24A2BBC7}" dt="2022-11-14T09:52:41.024" v="53631" actId="20577"/>
          <ac:spMkLst>
            <pc:docMk/>
            <pc:sldMk cId="1921088302" sldId="412"/>
            <ac:spMk id="6" creationId="{5B4033A5-E633-3229-D93E-78494151BDEB}"/>
          </ac:spMkLst>
        </pc:spChg>
      </pc:sldChg>
      <pc:sldChg chg="addSp delSp modSp add del mod modAnim">
        <pc:chgData name="주 재빈" userId="69d41820709f03c0" providerId="LiveId" clId="{CC1F24A1-5F12-4213-BF40-627B24A2BBC7}" dt="2022-11-12T15:32:56.072" v="23787" actId="2696"/>
        <pc:sldMkLst>
          <pc:docMk/>
          <pc:sldMk cId="1615651701" sldId="413"/>
        </pc:sldMkLst>
        <pc:spChg chg="mod">
          <ac:chgData name="주 재빈" userId="69d41820709f03c0" providerId="LiveId" clId="{CC1F24A1-5F12-4213-BF40-627B24A2BBC7}" dt="2022-11-12T11:36:38.134" v="15046" actId="20577"/>
          <ac:spMkLst>
            <pc:docMk/>
            <pc:sldMk cId="1615651701" sldId="413"/>
            <ac:spMk id="3" creationId="{B17F9113-C15A-7B62-5AD3-D113EB9C2F72}"/>
          </ac:spMkLst>
        </pc:spChg>
        <pc:spChg chg="add mod">
          <ac:chgData name="주 재빈" userId="69d41820709f03c0" providerId="LiveId" clId="{CC1F24A1-5F12-4213-BF40-627B24A2BBC7}" dt="2022-11-12T13:34:18.868" v="20457" actId="20577"/>
          <ac:spMkLst>
            <pc:docMk/>
            <pc:sldMk cId="1615651701" sldId="413"/>
            <ac:spMk id="5" creationId="{31082CA2-A137-A1C5-EFCA-08F94520EB2E}"/>
          </ac:spMkLst>
        </pc:spChg>
        <pc:spChg chg="mod">
          <ac:chgData name="주 재빈" userId="69d41820709f03c0" providerId="LiveId" clId="{CC1F24A1-5F12-4213-BF40-627B24A2BBC7}" dt="2022-11-12T11:32:54.965" v="14927" actId="20577"/>
          <ac:spMkLst>
            <pc:docMk/>
            <pc:sldMk cId="1615651701" sldId="413"/>
            <ac:spMk id="6" creationId="{5B4033A5-E633-3229-D93E-78494151BDEB}"/>
          </ac:spMkLst>
        </pc:spChg>
        <pc:spChg chg="mod">
          <ac:chgData name="주 재빈" userId="69d41820709f03c0" providerId="LiveId" clId="{CC1F24A1-5F12-4213-BF40-627B24A2BBC7}" dt="2022-11-12T10:26:50.162" v="14127" actId="207"/>
          <ac:spMkLst>
            <pc:docMk/>
            <pc:sldMk cId="1615651701" sldId="413"/>
            <ac:spMk id="14" creationId="{FE757EA4-CBAB-AEDE-6D2E-1AD5765117EB}"/>
          </ac:spMkLst>
        </pc:spChg>
        <pc:spChg chg="mod">
          <ac:chgData name="주 재빈" userId="69d41820709f03c0" providerId="LiveId" clId="{CC1F24A1-5F12-4213-BF40-627B24A2BBC7}" dt="2022-11-12T10:26:50.162" v="14127" actId="207"/>
          <ac:spMkLst>
            <pc:docMk/>
            <pc:sldMk cId="1615651701" sldId="413"/>
            <ac:spMk id="15" creationId="{946259FD-AA0A-6E6D-7B0B-04F53D5FAA8F}"/>
          </ac:spMkLst>
        </pc:spChg>
        <pc:spChg chg="mod">
          <ac:chgData name="주 재빈" userId="69d41820709f03c0" providerId="LiveId" clId="{CC1F24A1-5F12-4213-BF40-627B24A2BBC7}" dt="2022-11-12T10:27:00.499" v="14134" actId="207"/>
          <ac:spMkLst>
            <pc:docMk/>
            <pc:sldMk cId="1615651701" sldId="413"/>
            <ac:spMk id="18" creationId="{0F3F1EC3-B2BB-B6BF-A19E-80B630945CA7}"/>
          </ac:spMkLst>
        </pc:spChg>
        <pc:spChg chg="mod">
          <ac:chgData name="주 재빈" userId="69d41820709f03c0" providerId="LiveId" clId="{CC1F24A1-5F12-4213-BF40-627B24A2BBC7}" dt="2022-11-12T10:27:00.499" v="14134" actId="207"/>
          <ac:spMkLst>
            <pc:docMk/>
            <pc:sldMk cId="1615651701" sldId="413"/>
            <ac:spMk id="19" creationId="{FCE9ED58-DE4D-BED7-280F-4BE0C89D5A9E}"/>
          </ac:spMkLst>
        </pc:spChg>
        <pc:spChg chg="mod">
          <ac:chgData name="주 재빈" userId="69d41820709f03c0" providerId="LiveId" clId="{CC1F24A1-5F12-4213-BF40-627B24A2BBC7}" dt="2022-11-12T10:28:00.013" v="14171" actId="1076"/>
          <ac:spMkLst>
            <pc:docMk/>
            <pc:sldMk cId="1615651701" sldId="413"/>
            <ac:spMk id="22" creationId="{F99E9B28-F74C-8EDB-CF4B-926E95E72A62}"/>
          </ac:spMkLst>
        </pc:spChg>
        <pc:spChg chg="del">
          <ac:chgData name="주 재빈" userId="69d41820709f03c0" providerId="LiveId" clId="{CC1F24A1-5F12-4213-BF40-627B24A2BBC7}" dt="2022-11-12T10:21:46.865" v="13817" actId="478"/>
          <ac:spMkLst>
            <pc:docMk/>
            <pc:sldMk cId="1615651701" sldId="413"/>
            <ac:spMk id="24" creationId="{2D21FBBA-A352-DFA4-5631-9B7880BA734F}"/>
          </ac:spMkLst>
        </pc:spChg>
        <pc:spChg chg="del">
          <ac:chgData name="주 재빈" userId="69d41820709f03c0" providerId="LiveId" clId="{CC1F24A1-5F12-4213-BF40-627B24A2BBC7}" dt="2022-11-12T10:21:46.865" v="13817" actId="478"/>
          <ac:spMkLst>
            <pc:docMk/>
            <pc:sldMk cId="1615651701" sldId="413"/>
            <ac:spMk id="25" creationId="{1B2E179A-3683-A7D3-A006-6F7DF244E10C}"/>
          </ac:spMkLst>
        </pc:spChg>
        <pc:spChg chg="del">
          <ac:chgData name="주 재빈" userId="69d41820709f03c0" providerId="LiveId" clId="{CC1F24A1-5F12-4213-BF40-627B24A2BBC7}" dt="2022-11-12T10:21:46.865" v="13817" actId="478"/>
          <ac:spMkLst>
            <pc:docMk/>
            <pc:sldMk cId="1615651701" sldId="413"/>
            <ac:spMk id="26" creationId="{8F9B368E-1A8D-1685-ED94-C76751D17CCE}"/>
          </ac:spMkLst>
        </pc:spChg>
        <pc:spChg chg="mod">
          <ac:chgData name="주 재빈" userId="69d41820709f03c0" providerId="LiveId" clId="{CC1F24A1-5F12-4213-BF40-627B24A2BBC7}" dt="2022-11-12T10:28:05.411" v="14178" actId="1036"/>
          <ac:spMkLst>
            <pc:docMk/>
            <pc:sldMk cId="1615651701" sldId="413"/>
            <ac:spMk id="27" creationId="{1541B734-F492-6566-06C8-EE31A4038142}"/>
          </ac:spMkLst>
        </pc:spChg>
        <pc:spChg chg="add mod">
          <ac:chgData name="주 재빈" userId="69d41820709f03c0" providerId="LiveId" clId="{CC1F24A1-5F12-4213-BF40-627B24A2BBC7}" dt="2022-11-12T10:59:20.780" v="14288" actId="115"/>
          <ac:spMkLst>
            <pc:docMk/>
            <pc:sldMk cId="1615651701" sldId="413"/>
            <ac:spMk id="28" creationId="{BCE093D3-2C05-A257-2886-415A303C4E7E}"/>
          </ac:spMkLst>
        </pc:spChg>
        <pc:spChg chg="mod">
          <ac:chgData name="주 재빈" userId="69d41820709f03c0" providerId="LiveId" clId="{CC1F24A1-5F12-4213-BF40-627B24A2BBC7}" dt="2022-11-12T10:26:20.826" v="14093" actId="164"/>
          <ac:spMkLst>
            <pc:docMk/>
            <pc:sldMk cId="1615651701" sldId="413"/>
            <ac:spMk id="32" creationId="{E18DA91E-24AC-84E3-9F26-EB12CC5E053A}"/>
          </ac:spMkLst>
        </pc:spChg>
        <pc:spChg chg="mod">
          <ac:chgData name="주 재빈" userId="69d41820709f03c0" providerId="LiveId" clId="{CC1F24A1-5F12-4213-BF40-627B24A2BBC7}" dt="2022-11-12T10:26:20.826" v="14093" actId="164"/>
          <ac:spMkLst>
            <pc:docMk/>
            <pc:sldMk cId="1615651701" sldId="413"/>
            <ac:spMk id="33" creationId="{25BB6B53-EF21-BB3D-6561-43BD22BED30D}"/>
          </ac:spMkLst>
        </pc:spChg>
        <pc:grpChg chg="add mod">
          <ac:chgData name="주 재빈" userId="69d41820709f03c0" providerId="LiveId" clId="{CC1F24A1-5F12-4213-BF40-627B24A2BBC7}" dt="2022-11-12T10:26:20.826" v="14093" actId="164"/>
          <ac:grpSpMkLst>
            <pc:docMk/>
            <pc:sldMk cId="1615651701" sldId="413"/>
            <ac:grpSpMk id="7" creationId="{683F5CB7-BED4-F909-542C-D19202720A82}"/>
          </ac:grpSpMkLst>
        </pc:grpChg>
        <pc:grpChg chg="add mod">
          <ac:chgData name="주 재빈" userId="69d41820709f03c0" providerId="LiveId" clId="{CC1F24A1-5F12-4213-BF40-627B24A2BBC7}" dt="2022-11-12T10:28:51.573" v="14222" actId="14100"/>
          <ac:grpSpMkLst>
            <pc:docMk/>
            <pc:sldMk cId="1615651701" sldId="413"/>
            <ac:grpSpMk id="12" creationId="{9B7DD88C-B096-20BA-1766-EE5F68B10426}"/>
          </ac:grpSpMkLst>
        </pc:grpChg>
        <pc:grpChg chg="add mod">
          <ac:chgData name="주 재빈" userId="69d41820709f03c0" providerId="LiveId" clId="{CC1F24A1-5F12-4213-BF40-627B24A2BBC7}" dt="2022-11-12T10:28:53.837" v="14223" actId="14100"/>
          <ac:grpSpMkLst>
            <pc:docMk/>
            <pc:sldMk cId="1615651701" sldId="413"/>
            <ac:grpSpMk id="16" creationId="{7B8D05C2-C997-F7A0-8047-F04E5ED79F9B}"/>
          </ac:grpSpMkLst>
        </pc:grpChg>
        <pc:grpChg chg="add mod">
          <ac:chgData name="주 재빈" userId="69d41820709f03c0" providerId="LiveId" clId="{CC1F24A1-5F12-4213-BF40-627B24A2BBC7}" dt="2022-11-12T10:28:55.947" v="14224" actId="14100"/>
          <ac:grpSpMkLst>
            <pc:docMk/>
            <pc:sldMk cId="1615651701" sldId="413"/>
            <ac:grpSpMk id="20" creationId="{01EBA879-0716-A41D-9EBE-D3B9F64DE29C}"/>
          </ac:grpSpMkLst>
        </pc:grpChg>
        <pc:picChg chg="del">
          <ac:chgData name="주 재빈" userId="69d41820709f03c0" providerId="LiveId" clId="{CC1F24A1-5F12-4213-BF40-627B24A2BBC7}" dt="2022-11-12T10:21:54.278" v="13829" actId="478"/>
          <ac:picMkLst>
            <pc:docMk/>
            <pc:sldMk cId="1615651701" sldId="413"/>
            <ac:picMk id="2" creationId="{03E2F628-EF3C-CE39-F242-EB98A99439B8}"/>
          </ac:picMkLst>
        </pc:picChg>
        <pc:picChg chg="del">
          <ac:chgData name="주 재빈" userId="69d41820709f03c0" providerId="LiveId" clId="{CC1F24A1-5F12-4213-BF40-627B24A2BBC7}" dt="2022-11-12T10:21:52.057" v="13827" actId="478"/>
          <ac:picMkLst>
            <pc:docMk/>
            <pc:sldMk cId="1615651701" sldId="413"/>
            <ac:picMk id="8" creationId="{B8661614-F685-D56F-3AE0-12D55E07627F}"/>
          </ac:picMkLst>
        </pc:picChg>
        <pc:picChg chg="del">
          <ac:chgData name="주 재빈" userId="69d41820709f03c0" providerId="LiveId" clId="{CC1F24A1-5F12-4213-BF40-627B24A2BBC7}" dt="2022-11-12T10:21:50.308" v="13823" actId="478"/>
          <ac:picMkLst>
            <pc:docMk/>
            <pc:sldMk cId="1615651701" sldId="413"/>
            <ac:picMk id="9" creationId="{F91304D1-24FA-6FEA-17B1-B89BB5BDDB7A}"/>
          </ac:picMkLst>
        </pc:picChg>
        <pc:picChg chg="del">
          <ac:chgData name="주 재빈" userId="69d41820709f03c0" providerId="LiveId" clId="{CC1F24A1-5F12-4213-BF40-627B24A2BBC7}" dt="2022-11-12T10:21:51.691" v="13826" actId="478"/>
          <ac:picMkLst>
            <pc:docMk/>
            <pc:sldMk cId="1615651701" sldId="413"/>
            <ac:picMk id="10" creationId="{145311C9-DEDC-FA46-3EF8-FA2D8831340F}"/>
          </ac:picMkLst>
        </pc:picChg>
        <pc:picChg chg="del">
          <ac:chgData name="주 재빈" userId="69d41820709f03c0" providerId="LiveId" clId="{CC1F24A1-5F12-4213-BF40-627B24A2BBC7}" dt="2022-11-12T10:21:49.399" v="13821" actId="478"/>
          <ac:picMkLst>
            <pc:docMk/>
            <pc:sldMk cId="1615651701" sldId="413"/>
            <ac:picMk id="11" creationId="{6CC08447-DD70-167F-5CA5-7FB4768A97AE}"/>
          </ac:picMkLst>
        </pc:picChg>
        <pc:cxnChg chg="del">
          <ac:chgData name="주 재빈" userId="69d41820709f03c0" providerId="LiveId" clId="{CC1F24A1-5F12-4213-BF40-627B24A2BBC7}" dt="2022-11-12T10:21:49.865" v="13822" actId="478"/>
          <ac:cxnSpMkLst>
            <pc:docMk/>
            <pc:sldMk cId="1615651701" sldId="413"/>
            <ac:cxnSpMk id="13" creationId="{34CD7CD3-A613-42C4-B3A9-9F91673ACA31}"/>
          </ac:cxnSpMkLst>
        </pc:cxnChg>
        <pc:cxnChg chg="del">
          <ac:chgData name="주 재빈" userId="69d41820709f03c0" providerId="LiveId" clId="{CC1F24A1-5F12-4213-BF40-627B24A2BBC7}" dt="2022-11-12T10:21:53.348" v="13828" actId="478"/>
          <ac:cxnSpMkLst>
            <pc:docMk/>
            <pc:sldMk cId="1615651701" sldId="413"/>
            <ac:cxnSpMk id="17" creationId="{DE22999D-1160-F7D2-03C4-21C76C81C459}"/>
          </ac:cxnSpMkLst>
        </pc:cxnChg>
        <pc:cxnChg chg="del">
          <ac:chgData name="주 재빈" userId="69d41820709f03c0" providerId="LiveId" clId="{CC1F24A1-5F12-4213-BF40-627B24A2BBC7}" dt="2022-11-12T10:21:50.861" v="13824" actId="478"/>
          <ac:cxnSpMkLst>
            <pc:docMk/>
            <pc:sldMk cId="1615651701" sldId="413"/>
            <ac:cxnSpMk id="21" creationId="{B07FD8C5-26C1-4C01-066F-F134255240A2}"/>
          </ac:cxnSpMkLst>
        </pc:cxnChg>
        <pc:cxnChg chg="del mod">
          <ac:chgData name="주 재빈" userId="69d41820709f03c0" providerId="LiveId" clId="{CC1F24A1-5F12-4213-BF40-627B24A2BBC7}" dt="2022-11-12T10:21:51.292" v="13825" actId="478"/>
          <ac:cxnSpMkLst>
            <pc:docMk/>
            <pc:sldMk cId="1615651701" sldId="413"/>
            <ac:cxnSpMk id="23" creationId="{8491FCF6-7DCB-CF1A-D96B-A5345C3884A0}"/>
          </ac:cxnSpMkLst>
        </pc:cxnChg>
        <pc:cxnChg chg="del mod">
          <ac:chgData name="주 재빈" userId="69d41820709f03c0" providerId="LiveId" clId="{CC1F24A1-5F12-4213-BF40-627B24A2BBC7}" dt="2022-11-12T10:21:47.663" v="13818" actId="478"/>
          <ac:cxnSpMkLst>
            <pc:docMk/>
            <pc:sldMk cId="1615651701" sldId="413"/>
            <ac:cxnSpMk id="48" creationId="{A330D7C2-25B8-D703-9866-A6631202C4AB}"/>
          </ac:cxnSpMkLst>
        </pc:cxnChg>
        <pc:cxnChg chg="del mod">
          <ac:chgData name="주 재빈" userId="69d41820709f03c0" providerId="LiveId" clId="{CC1F24A1-5F12-4213-BF40-627B24A2BBC7}" dt="2022-11-12T10:21:48.068" v="13819" actId="478"/>
          <ac:cxnSpMkLst>
            <pc:docMk/>
            <pc:sldMk cId="1615651701" sldId="413"/>
            <ac:cxnSpMk id="50" creationId="{A3198B93-CD2C-72F8-1AB2-DA93BBA92E29}"/>
          </ac:cxnSpMkLst>
        </pc:cxnChg>
        <pc:cxnChg chg="del mod">
          <ac:chgData name="주 재빈" userId="69d41820709f03c0" providerId="LiveId" clId="{CC1F24A1-5F12-4213-BF40-627B24A2BBC7}" dt="2022-11-12T10:21:48.701" v="13820" actId="478"/>
          <ac:cxnSpMkLst>
            <pc:docMk/>
            <pc:sldMk cId="1615651701" sldId="413"/>
            <ac:cxnSpMk id="52" creationId="{517E2BD8-3E87-CA74-965E-4F3C0AF46E26}"/>
          </ac:cxnSpMkLst>
        </pc:cxnChg>
      </pc:sldChg>
      <pc:sldChg chg="modSp add mod">
        <pc:chgData name="주 재빈" userId="69d41820709f03c0" providerId="LiveId" clId="{CC1F24A1-5F12-4213-BF40-627B24A2BBC7}" dt="2022-11-14T09:58:57.247" v="53851" actId="20577"/>
        <pc:sldMkLst>
          <pc:docMk/>
          <pc:sldMk cId="1674474482" sldId="413"/>
        </pc:sldMkLst>
        <pc:spChg chg="mod">
          <ac:chgData name="주 재빈" userId="69d41820709f03c0" providerId="LiveId" clId="{CC1F24A1-5F12-4213-BF40-627B24A2BBC7}" dt="2022-11-14T09:58:57.247" v="53851" actId="20577"/>
          <ac:spMkLst>
            <pc:docMk/>
            <pc:sldMk cId="1674474482" sldId="413"/>
            <ac:spMk id="5" creationId="{31082CA2-A137-A1C5-EFCA-08F94520EB2E}"/>
          </ac:spMkLst>
        </pc:spChg>
        <pc:spChg chg="mod">
          <ac:chgData name="주 재빈" userId="69d41820709f03c0" providerId="LiveId" clId="{CC1F24A1-5F12-4213-BF40-627B24A2BBC7}" dt="2022-11-14T09:54:50.340" v="53665" actId="20577"/>
          <ac:spMkLst>
            <pc:docMk/>
            <pc:sldMk cId="1674474482" sldId="413"/>
            <ac:spMk id="6" creationId="{5B4033A5-E633-3229-D93E-78494151BDEB}"/>
          </ac:spMkLst>
        </pc:spChg>
        <pc:spChg chg="mod">
          <ac:chgData name="주 재빈" userId="69d41820709f03c0" providerId="LiveId" clId="{CC1F24A1-5F12-4213-BF40-627B24A2BBC7}" dt="2022-11-13T02:15:13.919" v="30241" actId="20577"/>
          <ac:spMkLst>
            <pc:docMk/>
            <pc:sldMk cId="1674474482" sldId="413"/>
            <ac:spMk id="28" creationId="{BCE093D3-2C05-A257-2886-415A303C4E7E}"/>
          </ac:spMkLst>
        </pc:spChg>
      </pc:sldChg>
      <pc:sldChg chg="modSp add mod">
        <pc:chgData name="주 재빈" userId="69d41820709f03c0" providerId="LiveId" clId="{CC1F24A1-5F12-4213-BF40-627B24A2BBC7}" dt="2022-11-14T09:53:15.249" v="53649" actId="20577"/>
        <pc:sldMkLst>
          <pc:docMk/>
          <pc:sldMk cId="2105593174" sldId="414"/>
        </pc:sldMkLst>
        <pc:spChg chg="mod">
          <ac:chgData name="주 재빈" userId="69d41820709f03c0" providerId="LiveId" clId="{CC1F24A1-5F12-4213-BF40-627B24A2BBC7}" dt="2022-11-14T09:53:15.249" v="53649" actId="20577"/>
          <ac:spMkLst>
            <pc:docMk/>
            <pc:sldMk cId="2105593174" sldId="414"/>
            <ac:spMk id="6" creationId="{5B4033A5-E633-3229-D93E-78494151BDEB}"/>
          </ac:spMkLst>
        </pc:spChg>
        <pc:picChg chg="mod">
          <ac:chgData name="주 재빈" userId="69d41820709f03c0" providerId="LiveId" clId="{CC1F24A1-5F12-4213-BF40-627B24A2BBC7}" dt="2022-11-13T02:14:52.291" v="30233" actId="1076"/>
          <ac:picMkLst>
            <pc:docMk/>
            <pc:sldMk cId="2105593174" sldId="414"/>
            <ac:picMk id="7" creationId="{F546C448-20F8-9EB9-8399-DA0CAFDC7A0E}"/>
          </ac:picMkLst>
        </pc:picChg>
      </pc:sldChg>
      <pc:sldChg chg="addSp delSp modSp add del mod">
        <pc:chgData name="주 재빈" userId="69d41820709f03c0" providerId="LiveId" clId="{CC1F24A1-5F12-4213-BF40-627B24A2BBC7}" dt="2022-11-12T15:32:56.072" v="23787" actId="2696"/>
        <pc:sldMkLst>
          <pc:docMk/>
          <pc:sldMk cId="3374625939" sldId="414"/>
        </pc:sldMkLst>
        <pc:spChg chg="mod">
          <ac:chgData name="주 재빈" userId="69d41820709f03c0" providerId="LiveId" clId="{CC1F24A1-5F12-4213-BF40-627B24A2BBC7}" dt="2022-11-12T14:59:52.544" v="23620" actId="20577"/>
          <ac:spMkLst>
            <pc:docMk/>
            <pc:sldMk cId="3374625939" sldId="414"/>
            <ac:spMk id="6" creationId="{5B4033A5-E633-3229-D93E-78494151BDEB}"/>
          </ac:spMkLst>
        </pc:spChg>
        <pc:spChg chg="del">
          <ac:chgData name="주 재빈" userId="69d41820709f03c0" providerId="LiveId" clId="{CC1F24A1-5F12-4213-BF40-627B24A2BBC7}" dt="2022-11-12T10:15:12.899" v="13549" actId="478"/>
          <ac:spMkLst>
            <pc:docMk/>
            <pc:sldMk cId="3374625939" sldId="414"/>
            <ac:spMk id="24" creationId="{2D21FBBA-A352-DFA4-5631-9B7880BA734F}"/>
          </ac:spMkLst>
        </pc:spChg>
        <pc:spChg chg="del">
          <ac:chgData name="주 재빈" userId="69d41820709f03c0" providerId="LiveId" clId="{CC1F24A1-5F12-4213-BF40-627B24A2BBC7}" dt="2022-11-12T10:15:12.899" v="13549" actId="478"/>
          <ac:spMkLst>
            <pc:docMk/>
            <pc:sldMk cId="3374625939" sldId="414"/>
            <ac:spMk id="25" creationId="{1B2E179A-3683-A7D3-A006-6F7DF244E10C}"/>
          </ac:spMkLst>
        </pc:spChg>
        <pc:spChg chg="del">
          <ac:chgData name="주 재빈" userId="69d41820709f03c0" providerId="LiveId" clId="{CC1F24A1-5F12-4213-BF40-627B24A2BBC7}" dt="2022-11-12T10:15:12.899" v="13549" actId="478"/>
          <ac:spMkLst>
            <pc:docMk/>
            <pc:sldMk cId="3374625939" sldId="414"/>
            <ac:spMk id="26" creationId="{8F9B368E-1A8D-1685-ED94-C76751D17CCE}"/>
          </ac:spMkLst>
        </pc:spChg>
        <pc:spChg chg="del">
          <ac:chgData name="주 재빈" userId="69d41820709f03c0" providerId="LiveId" clId="{CC1F24A1-5F12-4213-BF40-627B24A2BBC7}" dt="2022-11-12T10:15:12.899" v="13549" actId="478"/>
          <ac:spMkLst>
            <pc:docMk/>
            <pc:sldMk cId="3374625939" sldId="414"/>
            <ac:spMk id="32" creationId="{E18DA91E-24AC-84E3-9F26-EB12CC5E053A}"/>
          </ac:spMkLst>
        </pc:spChg>
        <pc:spChg chg="del">
          <ac:chgData name="주 재빈" userId="69d41820709f03c0" providerId="LiveId" clId="{CC1F24A1-5F12-4213-BF40-627B24A2BBC7}" dt="2022-11-12T10:15:12.899" v="13549" actId="478"/>
          <ac:spMkLst>
            <pc:docMk/>
            <pc:sldMk cId="3374625939" sldId="414"/>
            <ac:spMk id="33" creationId="{25BB6B53-EF21-BB3D-6561-43BD22BED30D}"/>
          </ac:spMkLst>
        </pc:spChg>
        <pc:picChg chg="del">
          <ac:chgData name="주 재빈" userId="69d41820709f03c0" providerId="LiveId" clId="{CC1F24A1-5F12-4213-BF40-627B24A2BBC7}" dt="2022-11-12T10:15:12.899" v="13549" actId="478"/>
          <ac:picMkLst>
            <pc:docMk/>
            <pc:sldMk cId="3374625939" sldId="414"/>
            <ac:picMk id="2" creationId="{03E2F628-EF3C-CE39-F242-EB98A99439B8}"/>
          </ac:picMkLst>
        </pc:picChg>
        <pc:picChg chg="add mod">
          <ac:chgData name="주 재빈" userId="69d41820709f03c0" providerId="LiveId" clId="{CC1F24A1-5F12-4213-BF40-627B24A2BBC7}" dt="2022-11-12T10:57:46.062" v="14282" actId="1036"/>
          <ac:picMkLst>
            <pc:docMk/>
            <pc:sldMk cId="3374625939" sldId="414"/>
            <ac:picMk id="7" creationId="{F546C448-20F8-9EB9-8399-DA0CAFDC7A0E}"/>
          </ac:picMkLst>
        </pc:picChg>
        <pc:picChg chg="del">
          <ac:chgData name="주 재빈" userId="69d41820709f03c0" providerId="LiveId" clId="{CC1F24A1-5F12-4213-BF40-627B24A2BBC7}" dt="2022-11-12T10:15:12.899" v="13549" actId="478"/>
          <ac:picMkLst>
            <pc:docMk/>
            <pc:sldMk cId="3374625939" sldId="414"/>
            <ac:picMk id="8" creationId="{B8661614-F685-D56F-3AE0-12D55E07627F}"/>
          </ac:picMkLst>
        </pc:picChg>
        <pc:picChg chg="del">
          <ac:chgData name="주 재빈" userId="69d41820709f03c0" providerId="LiveId" clId="{CC1F24A1-5F12-4213-BF40-627B24A2BBC7}" dt="2022-11-12T10:15:12.899" v="13549" actId="478"/>
          <ac:picMkLst>
            <pc:docMk/>
            <pc:sldMk cId="3374625939" sldId="414"/>
            <ac:picMk id="9" creationId="{F91304D1-24FA-6FEA-17B1-B89BB5BDDB7A}"/>
          </ac:picMkLst>
        </pc:picChg>
        <pc:picChg chg="del">
          <ac:chgData name="주 재빈" userId="69d41820709f03c0" providerId="LiveId" clId="{CC1F24A1-5F12-4213-BF40-627B24A2BBC7}" dt="2022-11-12T10:15:12.899" v="13549" actId="478"/>
          <ac:picMkLst>
            <pc:docMk/>
            <pc:sldMk cId="3374625939" sldId="414"/>
            <ac:picMk id="10" creationId="{145311C9-DEDC-FA46-3EF8-FA2D8831340F}"/>
          </ac:picMkLst>
        </pc:picChg>
        <pc:picChg chg="del">
          <ac:chgData name="주 재빈" userId="69d41820709f03c0" providerId="LiveId" clId="{CC1F24A1-5F12-4213-BF40-627B24A2BBC7}" dt="2022-11-12T10:15:12.899" v="13549" actId="478"/>
          <ac:picMkLst>
            <pc:docMk/>
            <pc:sldMk cId="3374625939" sldId="414"/>
            <ac:picMk id="11" creationId="{6CC08447-DD70-167F-5CA5-7FB4768A97AE}"/>
          </ac:picMkLst>
        </pc:picChg>
        <pc:cxnChg chg="del">
          <ac:chgData name="주 재빈" userId="69d41820709f03c0" providerId="LiveId" clId="{CC1F24A1-5F12-4213-BF40-627B24A2BBC7}" dt="2022-11-12T10:15:12.899" v="13549" actId="478"/>
          <ac:cxnSpMkLst>
            <pc:docMk/>
            <pc:sldMk cId="3374625939" sldId="414"/>
            <ac:cxnSpMk id="13" creationId="{34CD7CD3-A613-42C4-B3A9-9F91673ACA31}"/>
          </ac:cxnSpMkLst>
        </pc:cxnChg>
        <pc:cxnChg chg="del">
          <ac:chgData name="주 재빈" userId="69d41820709f03c0" providerId="LiveId" clId="{CC1F24A1-5F12-4213-BF40-627B24A2BBC7}" dt="2022-11-12T10:15:12.899" v="13549" actId="478"/>
          <ac:cxnSpMkLst>
            <pc:docMk/>
            <pc:sldMk cId="3374625939" sldId="414"/>
            <ac:cxnSpMk id="17" creationId="{DE22999D-1160-F7D2-03C4-21C76C81C459}"/>
          </ac:cxnSpMkLst>
        </pc:cxnChg>
        <pc:cxnChg chg="del">
          <ac:chgData name="주 재빈" userId="69d41820709f03c0" providerId="LiveId" clId="{CC1F24A1-5F12-4213-BF40-627B24A2BBC7}" dt="2022-11-12T10:15:12.899" v="13549" actId="478"/>
          <ac:cxnSpMkLst>
            <pc:docMk/>
            <pc:sldMk cId="3374625939" sldId="414"/>
            <ac:cxnSpMk id="21" creationId="{B07FD8C5-26C1-4C01-066F-F134255240A2}"/>
          </ac:cxnSpMkLst>
        </pc:cxnChg>
        <pc:cxnChg chg="del">
          <ac:chgData name="주 재빈" userId="69d41820709f03c0" providerId="LiveId" clId="{CC1F24A1-5F12-4213-BF40-627B24A2BBC7}" dt="2022-11-12T10:15:12.899" v="13549" actId="478"/>
          <ac:cxnSpMkLst>
            <pc:docMk/>
            <pc:sldMk cId="3374625939" sldId="414"/>
            <ac:cxnSpMk id="23" creationId="{8491FCF6-7DCB-CF1A-D96B-A5345C3884A0}"/>
          </ac:cxnSpMkLst>
        </pc:cxnChg>
        <pc:cxnChg chg="del">
          <ac:chgData name="주 재빈" userId="69d41820709f03c0" providerId="LiveId" clId="{CC1F24A1-5F12-4213-BF40-627B24A2BBC7}" dt="2022-11-12T10:15:12.899" v="13549" actId="478"/>
          <ac:cxnSpMkLst>
            <pc:docMk/>
            <pc:sldMk cId="3374625939" sldId="414"/>
            <ac:cxnSpMk id="48" creationId="{A330D7C2-25B8-D703-9866-A6631202C4AB}"/>
          </ac:cxnSpMkLst>
        </pc:cxnChg>
        <pc:cxnChg chg="del">
          <ac:chgData name="주 재빈" userId="69d41820709f03c0" providerId="LiveId" clId="{CC1F24A1-5F12-4213-BF40-627B24A2BBC7}" dt="2022-11-12T10:15:12.899" v="13549" actId="478"/>
          <ac:cxnSpMkLst>
            <pc:docMk/>
            <pc:sldMk cId="3374625939" sldId="414"/>
            <ac:cxnSpMk id="50" creationId="{A3198B93-CD2C-72F8-1AB2-DA93BBA92E29}"/>
          </ac:cxnSpMkLst>
        </pc:cxnChg>
        <pc:cxnChg chg="del">
          <ac:chgData name="주 재빈" userId="69d41820709f03c0" providerId="LiveId" clId="{CC1F24A1-5F12-4213-BF40-627B24A2BBC7}" dt="2022-11-12T10:15:12.899" v="13549" actId="478"/>
          <ac:cxnSpMkLst>
            <pc:docMk/>
            <pc:sldMk cId="3374625939" sldId="414"/>
            <ac:cxnSpMk id="52" creationId="{517E2BD8-3E87-CA74-965E-4F3C0AF46E26}"/>
          </ac:cxnSpMkLst>
        </pc:cxnChg>
      </pc:sldChg>
      <pc:sldChg chg="modSp add mod ord">
        <pc:chgData name="주 재빈" userId="69d41820709f03c0" providerId="LiveId" clId="{CC1F24A1-5F12-4213-BF40-627B24A2BBC7}" dt="2022-11-14T09:54:58.676" v="53667" actId="20577"/>
        <pc:sldMkLst>
          <pc:docMk/>
          <pc:sldMk cId="1269110878" sldId="415"/>
        </pc:sldMkLst>
        <pc:spChg chg="mod">
          <ac:chgData name="주 재빈" userId="69d41820709f03c0" providerId="LiveId" clId="{CC1F24A1-5F12-4213-BF40-627B24A2BBC7}" dt="2022-11-14T09:54:58.676" v="53667" actId="20577"/>
          <ac:spMkLst>
            <pc:docMk/>
            <pc:sldMk cId="1269110878" sldId="415"/>
            <ac:spMk id="6" creationId="{5B4033A5-E633-3229-D93E-78494151BDEB}"/>
          </ac:spMkLst>
        </pc:spChg>
        <pc:picChg chg="mod">
          <ac:chgData name="주 재빈" userId="69d41820709f03c0" providerId="LiveId" clId="{CC1F24A1-5F12-4213-BF40-627B24A2BBC7}" dt="2022-11-13T02:14:54.657" v="30234" actId="1076"/>
          <ac:picMkLst>
            <pc:docMk/>
            <pc:sldMk cId="1269110878" sldId="415"/>
            <ac:picMk id="5" creationId="{0755C9E6-9092-E905-EF23-A0FAF4A830F1}"/>
          </ac:picMkLst>
        </pc:picChg>
      </pc:sldChg>
      <pc:sldChg chg="addSp delSp modSp add del mod">
        <pc:chgData name="주 재빈" userId="69d41820709f03c0" providerId="LiveId" clId="{CC1F24A1-5F12-4213-BF40-627B24A2BBC7}" dt="2022-11-12T15:32:56.072" v="23787" actId="2696"/>
        <pc:sldMkLst>
          <pc:docMk/>
          <pc:sldMk cId="2362375309" sldId="415"/>
        </pc:sldMkLst>
        <pc:spChg chg="mod">
          <ac:chgData name="주 재빈" userId="69d41820709f03c0" providerId="LiveId" clId="{CC1F24A1-5F12-4213-BF40-627B24A2BBC7}" dt="2022-11-12T10:16:14.817" v="13593" actId="20577"/>
          <ac:spMkLst>
            <pc:docMk/>
            <pc:sldMk cId="2362375309" sldId="415"/>
            <ac:spMk id="6" creationId="{5B4033A5-E633-3229-D93E-78494151BDEB}"/>
          </ac:spMkLst>
        </pc:spChg>
        <pc:picChg chg="add mod">
          <ac:chgData name="주 재빈" userId="69d41820709f03c0" providerId="LiveId" clId="{CC1F24A1-5F12-4213-BF40-627B24A2BBC7}" dt="2022-11-12T10:16:04.709" v="13557" actId="1076"/>
          <ac:picMkLst>
            <pc:docMk/>
            <pc:sldMk cId="2362375309" sldId="415"/>
            <ac:picMk id="5" creationId="{0755C9E6-9092-E905-EF23-A0FAF4A830F1}"/>
          </ac:picMkLst>
        </pc:picChg>
        <pc:picChg chg="del mod">
          <ac:chgData name="주 재빈" userId="69d41820709f03c0" providerId="LiveId" clId="{CC1F24A1-5F12-4213-BF40-627B24A2BBC7}" dt="2022-11-12T10:16:00.914" v="13554" actId="478"/>
          <ac:picMkLst>
            <pc:docMk/>
            <pc:sldMk cId="2362375309" sldId="415"/>
            <ac:picMk id="7" creationId="{F546C448-20F8-9EB9-8399-DA0CAFDC7A0E}"/>
          </ac:picMkLst>
        </pc:picChg>
      </pc:sldChg>
      <pc:sldChg chg="addSp delSp modSp add del mod delAnim modNotesTx">
        <pc:chgData name="주 재빈" userId="69d41820709f03c0" providerId="LiveId" clId="{CC1F24A1-5F12-4213-BF40-627B24A2BBC7}" dt="2022-11-12T15:32:56.072" v="23787" actId="2696"/>
        <pc:sldMkLst>
          <pc:docMk/>
          <pc:sldMk cId="1546147939" sldId="416"/>
        </pc:sldMkLst>
        <pc:spChg chg="add mod">
          <ac:chgData name="주 재빈" userId="69d41820709f03c0" providerId="LiveId" clId="{CC1F24A1-5F12-4213-BF40-627B24A2BBC7}" dt="2022-11-12T11:36:04.913" v="15031" actId="255"/>
          <ac:spMkLst>
            <pc:docMk/>
            <pc:sldMk cId="1546147939" sldId="416"/>
            <ac:spMk id="2" creationId="{96BA6893-DFDF-1B4E-18A1-4E16E5F6A6EB}"/>
          </ac:spMkLst>
        </pc:spChg>
        <pc:spChg chg="mod">
          <ac:chgData name="주 재빈" userId="69d41820709f03c0" providerId="LiveId" clId="{CC1F24A1-5F12-4213-BF40-627B24A2BBC7}" dt="2022-11-12T11:36:29.657" v="15043" actId="20577"/>
          <ac:spMkLst>
            <pc:docMk/>
            <pc:sldMk cId="1546147939" sldId="416"/>
            <ac:spMk id="3" creationId="{B17F9113-C15A-7B62-5AD3-D113EB9C2F72}"/>
          </ac:spMkLst>
        </pc:spChg>
        <pc:spChg chg="mod">
          <ac:chgData name="주 재빈" userId="69d41820709f03c0" providerId="LiveId" clId="{CC1F24A1-5F12-4213-BF40-627B24A2BBC7}" dt="2022-11-12T11:36:07.605" v="15032" actId="255"/>
          <ac:spMkLst>
            <pc:docMk/>
            <pc:sldMk cId="1546147939" sldId="416"/>
            <ac:spMk id="6" creationId="{5B4033A5-E633-3229-D93E-78494151BDEB}"/>
          </ac:spMkLst>
        </pc:spChg>
        <pc:spChg chg="del">
          <ac:chgData name="주 재빈" userId="69d41820709f03c0" providerId="LiveId" clId="{CC1F24A1-5F12-4213-BF40-627B24A2BBC7}" dt="2022-11-12T11:00:41.491" v="14342" actId="478"/>
          <ac:spMkLst>
            <pc:docMk/>
            <pc:sldMk cId="1546147939" sldId="416"/>
            <ac:spMk id="7" creationId="{E6F728FA-A8F4-E026-844A-EB51B1C58A0A}"/>
          </ac:spMkLst>
        </pc:spChg>
        <pc:spChg chg="add del mod">
          <ac:chgData name="주 재빈" userId="69d41820709f03c0" providerId="LiveId" clId="{CC1F24A1-5F12-4213-BF40-627B24A2BBC7}" dt="2022-11-12T11:06:55.955" v="14402" actId="478"/>
          <ac:spMkLst>
            <pc:docMk/>
            <pc:sldMk cId="1546147939" sldId="416"/>
            <ac:spMk id="8" creationId="{4BD3F42B-769C-E672-4F1B-1F9F5EDB113D}"/>
          </ac:spMkLst>
        </pc:spChg>
        <pc:spChg chg="add del mod">
          <ac:chgData name="주 재빈" userId="69d41820709f03c0" providerId="LiveId" clId="{CC1F24A1-5F12-4213-BF40-627B24A2BBC7}" dt="2022-11-12T11:23:07.014" v="14538"/>
          <ac:spMkLst>
            <pc:docMk/>
            <pc:sldMk cId="1546147939" sldId="416"/>
            <ac:spMk id="17" creationId="{C5710EE0-CCCB-C18B-A3BC-F248E70B444F}"/>
          </ac:spMkLst>
        </pc:spChg>
        <pc:spChg chg="add mod">
          <ac:chgData name="주 재빈" userId="69d41820709f03c0" providerId="LiveId" clId="{CC1F24A1-5F12-4213-BF40-627B24A2BBC7}" dt="2022-11-12T11:28:32.174" v="14720" actId="1076"/>
          <ac:spMkLst>
            <pc:docMk/>
            <pc:sldMk cId="1546147939" sldId="416"/>
            <ac:spMk id="37" creationId="{106CEC72-31A7-0E1C-3744-B3237FD893AB}"/>
          </ac:spMkLst>
        </pc:spChg>
        <pc:spChg chg="add mod">
          <ac:chgData name="주 재빈" userId="69d41820709f03c0" providerId="LiveId" clId="{CC1F24A1-5F12-4213-BF40-627B24A2BBC7}" dt="2022-11-12T11:29:06.073" v="14809" actId="1037"/>
          <ac:spMkLst>
            <pc:docMk/>
            <pc:sldMk cId="1546147939" sldId="416"/>
            <ac:spMk id="38" creationId="{C7022E28-6D4E-0CA0-32CD-247D957659E8}"/>
          </ac:spMkLst>
        </pc:spChg>
        <pc:spChg chg="add mod">
          <ac:chgData name="주 재빈" userId="69d41820709f03c0" providerId="LiveId" clId="{CC1F24A1-5F12-4213-BF40-627B24A2BBC7}" dt="2022-11-12T11:29:29.709" v="14894" actId="14100"/>
          <ac:spMkLst>
            <pc:docMk/>
            <pc:sldMk cId="1546147939" sldId="416"/>
            <ac:spMk id="39" creationId="{4093498F-0767-1D4D-7B2E-B657D6C9528E}"/>
          </ac:spMkLst>
        </pc:spChg>
        <pc:grpChg chg="add mod">
          <ac:chgData name="주 재빈" userId="69d41820709f03c0" providerId="LiveId" clId="{CC1F24A1-5F12-4213-BF40-627B24A2BBC7}" dt="2022-11-12T11:29:16.293" v="14863" actId="1036"/>
          <ac:grpSpMkLst>
            <pc:docMk/>
            <pc:sldMk cId="1546147939" sldId="416"/>
            <ac:grpSpMk id="36" creationId="{EB619F52-5511-6257-EF56-9345F4329063}"/>
          </ac:grpSpMkLst>
        </pc:grpChg>
        <pc:picChg chg="del">
          <ac:chgData name="주 재빈" userId="69d41820709f03c0" providerId="LiveId" clId="{CC1F24A1-5F12-4213-BF40-627B24A2BBC7}" dt="2022-11-12T11:00:39.855" v="14341" actId="478"/>
          <ac:picMkLst>
            <pc:docMk/>
            <pc:sldMk cId="1546147939" sldId="416"/>
            <ac:picMk id="5" creationId="{488045EF-6720-0382-CDFA-487029D6C075}"/>
          </ac:picMkLst>
        </pc:picChg>
        <pc:picChg chg="add mod">
          <ac:chgData name="주 재빈" userId="69d41820709f03c0" providerId="LiveId" clId="{CC1F24A1-5F12-4213-BF40-627B24A2BBC7}" dt="2022-11-12T11:28:29.639" v="14719" actId="1076"/>
          <ac:picMkLst>
            <pc:docMk/>
            <pc:sldMk cId="1546147939" sldId="416"/>
            <ac:picMk id="10" creationId="{C10EEC77-99ED-AE12-3EF1-F4060D0BEB33}"/>
          </ac:picMkLst>
        </pc:picChg>
        <pc:picChg chg="add del mod">
          <ac:chgData name="주 재빈" userId="69d41820709f03c0" providerId="LiveId" clId="{CC1F24A1-5F12-4213-BF40-627B24A2BBC7}" dt="2022-11-12T11:25:20.364" v="14576" actId="478"/>
          <ac:picMkLst>
            <pc:docMk/>
            <pc:sldMk cId="1546147939" sldId="416"/>
            <ac:picMk id="12" creationId="{D612AD45-2D1D-7082-B416-4ABFE1203705}"/>
          </ac:picMkLst>
        </pc:picChg>
        <pc:picChg chg="add del mod ord">
          <ac:chgData name="주 재빈" userId="69d41820709f03c0" providerId="LiveId" clId="{CC1F24A1-5F12-4213-BF40-627B24A2BBC7}" dt="2022-11-12T11:26:29.021" v="14626" actId="478"/>
          <ac:picMkLst>
            <pc:docMk/>
            <pc:sldMk cId="1546147939" sldId="416"/>
            <ac:picMk id="14" creationId="{012248E1-7CAF-2864-8FF3-68B83F2FC990}"/>
          </ac:picMkLst>
        </pc:picChg>
        <pc:picChg chg="add del mod">
          <ac:chgData name="주 재빈" userId="69d41820709f03c0" providerId="LiveId" clId="{CC1F24A1-5F12-4213-BF40-627B24A2BBC7}" dt="2022-11-12T11:30:05.752" v="14895" actId="478"/>
          <ac:picMkLst>
            <pc:docMk/>
            <pc:sldMk cId="1546147939" sldId="416"/>
            <ac:picMk id="27" creationId="{3B06199A-33C7-31DC-538F-723147DC13DD}"/>
          </ac:picMkLst>
        </pc:picChg>
        <pc:picChg chg="add del mod ord">
          <ac:chgData name="주 재빈" userId="69d41820709f03c0" providerId="LiveId" clId="{CC1F24A1-5F12-4213-BF40-627B24A2BBC7}" dt="2022-11-12T11:26:22.632" v="14623" actId="22"/>
          <ac:picMkLst>
            <pc:docMk/>
            <pc:sldMk cId="1546147939" sldId="416"/>
            <ac:picMk id="29" creationId="{9463FF8B-3981-DB11-08F5-5F9170D700BB}"/>
          </ac:picMkLst>
        </pc:picChg>
        <pc:picChg chg="add del">
          <ac:chgData name="주 재빈" userId="69d41820709f03c0" providerId="LiveId" clId="{CC1F24A1-5F12-4213-BF40-627B24A2BBC7}" dt="2022-11-12T11:26:30.466" v="14628" actId="22"/>
          <ac:picMkLst>
            <pc:docMk/>
            <pc:sldMk cId="1546147939" sldId="416"/>
            <ac:picMk id="31" creationId="{BCBAD894-0B22-4188-B577-09D6EB7380F7}"/>
          </ac:picMkLst>
        </pc:picChg>
        <pc:picChg chg="add del mod">
          <ac:chgData name="주 재빈" userId="69d41820709f03c0" providerId="LiveId" clId="{CC1F24A1-5F12-4213-BF40-627B24A2BBC7}" dt="2022-11-12T11:26:55.112" v="14647" actId="478"/>
          <ac:picMkLst>
            <pc:docMk/>
            <pc:sldMk cId="1546147939" sldId="416"/>
            <ac:picMk id="33" creationId="{2D2627FC-37DE-741A-C378-1E75DF20C38C}"/>
          </ac:picMkLst>
        </pc:picChg>
        <pc:picChg chg="add mod ord">
          <ac:chgData name="주 재빈" userId="69d41820709f03c0" providerId="LiveId" clId="{CC1F24A1-5F12-4213-BF40-627B24A2BBC7}" dt="2022-11-12T11:31:45.248" v="14899" actId="208"/>
          <ac:picMkLst>
            <pc:docMk/>
            <pc:sldMk cId="1546147939" sldId="416"/>
            <ac:picMk id="35" creationId="{C6D79138-5B51-DA20-10BB-1749EC9D822C}"/>
          </ac:picMkLst>
        </pc:picChg>
        <pc:picChg chg="add mod">
          <ac:chgData name="주 재빈" userId="69d41820709f03c0" providerId="LiveId" clId="{CC1F24A1-5F12-4213-BF40-627B24A2BBC7}" dt="2022-11-12T11:30:12.281" v="14898" actId="208"/>
          <ac:picMkLst>
            <pc:docMk/>
            <pc:sldMk cId="1546147939" sldId="416"/>
            <ac:picMk id="41" creationId="{0E26BD76-6C95-B466-0524-7CAB88B7FB5C}"/>
          </ac:picMkLst>
        </pc:picChg>
        <pc:cxnChg chg="add del mod">
          <ac:chgData name="주 재빈" userId="69d41820709f03c0" providerId="LiveId" clId="{CC1F24A1-5F12-4213-BF40-627B24A2BBC7}" dt="2022-11-12T11:24:14.299" v="14559" actId="478"/>
          <ac:cxnSpMkLst>
            <pc:docMk/>
            <pc:sldMk cId="1546147939" sldId="416"/>
            <ac:cxnSpMk id="16" creationId="{D53E3C20-82D8-59C3-3227-5EC3C796E49E}"/>
          </ac:cxnSpMkLst>
        </pc:cxnChg>
        <pc:cxnChg chg="add del mod">
          <ac:chgData name="주 재빈" userId="69d41820709f03c0" providerId="LiveId" clId="{CC1F24A1-5F12-4213-BF40-627B24A2BBC7}" dt="2022-11-12T11:27:26.570" v="14653" actId="478"/>
          <ac:cxnSpMkLst>
            <pc:docMk/>
            <pc:sldMk cId="1546147939" sldId="416"/>
            <ac:cxnSpMk id="18" creationId="{A7B2710C-C2B4-37EF-87E5-CCC34D3A3B91}"/>
          </ac:cxnSpMkLst>
        </pc:cxnChg>
        <pc:cxnChg chg="add mod">
          <ac:chgData name="주 재빈" userId="69d41820709f03c0" providerId="LiveId" clId="{CC1F24A1-5F12-4213-BF40-627B24A2BBC7}" dt="2022-11-12T11:39:09.085" v="15069" actId="208"/>
          <ac:cxnSpMkLst>
            <pc:docMk/>
            <pc:sldMk cId="1546147939" sldId="416"/>
            <ac:cxnSpMk id="20" creationId="{E9252AF8-66E5-FFC6-313E-1B8B2DAB859C}"/>
          </ac:cxnSpMkLst>
        </pc:cxnChg>
        <pc:cxnChg chg="add mod">
          <ac:chgData name="주 재빈" userId="69d41820709f03c0" providerId="LiveId" clId="{CC1F24A1-5F12-4213-BF40-627B24A2BBC7}" dt="2022-11-12T11:39:09.085" v="15069" actId="208"/>
          <ac:cxnSpMkLst>
            <pc:docMk/>
            <pc:sldMk cId="1546147939" sldId="416"/>
            <ac:cxnSpMk id="22" creationId="{2049D77A-425A-50A7-16F1-B2575818A5B4}"/>
          </ac:cxnSpMkLst>
        </pc:cxnChg>
        <pc:cxnChg chg="add mod">
          <ac:chgData name="주 재빈" userId="69d41820709f03c0" providerId="LiveId" clId="{CC1F24A1-5F12-4213-BF40-627B24A2BBC7}" dt="2022-11-12T11:39:09.085" v="15069" actId="208"/>
          <ac:cxnSpMkLst>
            <pc:docMk/>
            <pc:sldMk cId="1546147939" sldId="416"/>
            <ac:cxnSpMk id="24" creationId="{8A9091D7-42A5-13D1-2344-1C3CA267A736}"/>
          </ac:cxnSpMkLst>
        </pc:cxnChg>
      </pc:sldChg>
      <pc:sldChg chg="addSp delSp modSp add mod modClrScheme chgLayout">
        <pc:chgData name="주 재빈" userId="69d41820709f03c0" providerId="LiveId" clId="{CC1F24A1-5F12-4213-BF40-627B24A2BBC7}" dt="2022-11-14T06:23:56.975" v="50783" actId="20577"/>
        <pc:sldMkLst>
          <pc:docMk/>
          <pc:sldMk cId="2275184472" sldId="416"/>
        </pc:sldMkLst>
        <pc:spChg chg="mod">
          <ac:chgData name="주 재빈" userId="69d41820709f03c0" providerId="LiveId" clId="{CC1F24A1-5F12-4213-BF40-627B24A2BBC7}" dt="2022-11-13T04:10:40.024" v="36280" actId="207"/>
          <ac:spMkLst>
            <pc:docMk/>
            <pc:sldMk cId="2275184472" sldId="416"/>
            <ac:spMk id="2" creationId="{96BA6893-DFDF-1B4E-18A1-4E16E5F6A6EB}"/>
          </ac:spMkLst>
        </pc:spChg>
        <pc:spChg chg="del mod ord">
          <ac:chgData name="주 재빈" userId="69d41820709f03c0" providerId="LiveId" clId="{CC1F24A1-5F12-4213-BF40-627B24A2BBC7}" dt="2022-11-13T04:10:55.783" v="36293" actId="478"/>
          <ac:spMkLst>
            <pc:docMk/>
            <pc:sldMk cId="2275184472" sldId="416"/>
            <ac:spMk id="3" creationId="{B17F9113-C15A-7B62-5AD3-D113EB9C2F72}"/>
          </ac:spMkLst>
        </pc:spChg>
        <pc:spChg chg="mod ord">
          <ac:chgData name="주 재빈" userId="69d41820709f03c0" providerId="LiveId" clId="{CC1F24A1-5F12-4213-BF40-627B24A2BBC7}" dt="2022-11-13T04:10:40.024" v="36280" actId="207"/>
          <ac:spMkLst>
            <pc:docMk/>
            <pc:sldMk cId="2275184472" sldId="416"/>
            <ac:spMk id="4" creationId="{CF4A2C75-11EB-0C4D-4C3B-147BF5B58AC7}"/>
          </ac:spMkLst>
        </pc:spChg>
        <pc:spChg chg="add mod">
          <ac:chgData name="주 재빈" userId="69d41820709f03c0" providerId="LiveId" clId="{CC1F24A1-5F12-4213-BF40-627B24A2BBC7}" dt="2022-11-14T06:23:56.975" v="50783" actId="20577"/>
          <ac:spMkLst>
            <pc:docMk/>
            <pc:sldMk cId="2275184472" sldId="416"/>
            <ac:spMk id="5" creationId="{457451BB-A498-ADA9-C392-3BF190EBF5D9}"/>
          </ac:spMkLst>
        </pc:spChg>
        <pc:spChg chg="mod">
          <ac:chgData name="주 재빈" userId="69d41820709f03c0" providerId="LiveId" clId="{CC1F24A1-5F12-4213-BF40-627B24A2BBC7}" dt="2022-11-13T04:10:40.024" v="36280" actId="207"/>
          <ac:spMkLst>
            <pc:docMk/>
            <pc:sldMk cId="2275184472" sldId="416"/>
            <ac:spMk id="6" creationId="{5B4033A5-E633-3229-D93E-78494151BDEB}"/>
          </ac:spMkLst>
        </pc:spChg>
        <pc:spChg chg="mod">
          <ac:chgData name="주 재빈" userId="69d41820709f03c0" providerId="LiveId" clId="{CC1F24A1-5F12-4213-BF40-627B24A2BBC7}" dt="2022-11-13T04:11:23.968" v="36321" actId="20577"/>
          <ac:spMkLst>
            <pc:docMk/>
            <pc:sldMk cId="2275184472" sldId="416"/>
            <ac:spMk id="37" creationId="{106CEC72-31A7-0E1C-3744-B3237FD893AB}"/>
          </ac:spMkLst>
        </pc:spChg>
        <pc:spChg chg="mod">
          <ac:chgData name="주 재빈" userId="69d41820709f03c0" providerId="LiveId" clId="{CC1F24A1-5F12-4213-BF40-627B24A2BBC7}" dt="2022-11-13T04:10:40.024" v="36280" actId="207"/>
          <ac:spMkLst>
            <pc:docMk/>
            <pc:sldMk cId="2275184472" sldId="416"/>
            <ac:spMk id="38" creationId="{C7022E28-6D4E-0CA0-32CD-247D957659E8}"/>
          </ac:spMkLst>
        </pc:spChg>
        <pc:spChg chg="mod">
          <ac:chgData name="주 재빈" userId="69d41820709f03c0" providerId="LiveId" clId="{CC1F24A1-5F12-4213-BF40-627B24A2BBC7}" dt="2022-11-13T04:10:40.024" v="36280" actId="207"/>
          <ac:spMkLst>
            <pc:docMk/>
            <pc:sldMk cId="2275184472" sldId="416"/>
            <ac:spMk id="39" creationId="{4093498F-0767-1D4D-7B2E-B657D6C9528E}"/>
          </ac:spMkLst>
        </pc:spChg>
        <pc:cxnChg chg="mod">
          <ac:chgData name="주 재빈" userId="69d41820709f03c0" providerId="LiveId" clId="{CC1F24A1-5F12-4213-BF40-627B24A2BBC7}" dt="2022-11-13T04:10:47.507" v="36292" actId="1035"/>
          <ac:cxnSpMkLst>
            <pc:docMk/>
            <pc:sldMk cId="2275184472" sldId="416"/>
            <ac:cxnSpMk id="20" creationId="{E9252AF8-66E5-FFC6-313E-1B8B2DAB859C}"/>
          </ac:cxnSpMkLst>
        </pc:cxnChg>
        <pc:cxnChg chg="mod">
          <ac:chgData name="주 재빈" userId="69d41820709f03c0" providerId="LiveId" clId="{CC1F24A1-5F12-4213-BF40-627B24A2BBC7}" dt="2022-11-13T04:10:44.220" v="36285" actId="1038"/>
          <ac:cxnSpMkLst>
            <pc:docMk/>
            <pc:sldMk cId="2275184472" sldId="416"/>
            <ac:cxnSpMk id="22" creationId="{2049D77A-425A-50A7-16F1-B2575818A5B4}"/>
          </ac:cxnSpMkLst>
        </pc:cxnChg>
        <pc:cxnChg chg="mod">
          <ac:chgData name="주 재빈" userId="69d41820709f03c0" providerId="LiveId" clId="{CC1F24A1-5F12-4213-BF40-627B24A2BBC7}" dt="2022-11-13T04:10:46.163" v="36289" actId="1035"/>
          <ac:cxnSpMkLst>
            <pc:docMk/>
            <pc:sldMk cId="2275184472" sldId="416"/>
            <ac:cxnSpMk id="24" creationId="{8A9091D7-42A5-13D1-2344-1C3CA267A736}"/>
          </ac:cxnSpMkLst>
        </pc:cxnChg>
      </pc:sldChg>
      <pc:sldChg chg="addSp delSp modSp add del mod">
        <pc:chgData name="주 재빈" userId="69d41820709f03c0" providerId="LiveId" clId="{CC1F24A1-5F12-4213-BF40-627B24A2BBC7}" dt="2022-11-12T15:32:56.072" v="23787" actId="2696"/>
        <pc:sldMkLst>
          <pc:docMk/>
          <pc:sldMk cId="855243221" sldId="417"/>
        </pc:sldMkLst>
        <pc:spChg chg="mod">
          <ac:chgData name="주 재빈" userId="69d41820709f03c0" providerId="LiveId" clId="{CC1F24A1-5F12-4213-BF40-627B24A2BBC7}" dt="2022-11-12T11:33:03.186" v="14939" actId="20577"/>
          <ac:spMkLst>
            <pc:docMk/>
            <pc:sldMk cId="855243221" sldId="417"/>
            <ac:spMk id="3" creationId="{B17F9113-C15A-7B62-5AD3-D113EB9C2F72}"/>
          </ac:spMkLst>
        </pc:spChg>
        <pc:spChg chg="del">
          <ac:chgData name="주 재빈" userId="69d41820709f03c0" providerId="LiveId" clId="{CC1F24A1-5F12-4213-BF40-627B24A2BBC7}" dt="2022-11-12T11:33:09.477" v="14953" actId="478"/>
          <ac:spMkLst>
            <pc:docMk/>
            <pc:sldMk cId="855243221" sldId="417"/>
            <ac:spMk id="5" creationId="{31082CA2-A137-A1C5-EFCA-08F94520EB2E}"/>
          </ac:spMkLst>
        </pc:spChg>
        <pc:spChg chg="mod">
          <ac:chgData name="주 재빈" userId="69d41820709f03c0" providerId="LiveId" clId="{CC1F24A1-5F12-4213-BF40-627B24A2BBC7}" dt="2022-11-12T11:33:06.784" v="14952" actId="20577"/>
          <ac:spMkLst>
            <pc:docMk/>
            <pc:sldMk cId="855243221" sldId="417"/>
            <ac:spMk id="6" creationId="{5B4033A5-E633-3229-D93E-78494151BDEB}"/>
          </ac:spMkLst>
        </pc:spChg>
        <pc:spChg chg="del">
          <ac:chgData name="주 재빈" userId="69d41820709f03c0" providerId="LiveId" clId="{CC1F24A1-5F12-4213-BF40-627B24A2BBC7}" dt="2022-11-12T11:33:09.477" v="14953" actId="478"/>
          <ac:spMkLst>
            <pc:docMk/>
            <pc:sldMk cId="855243221" sldId="417"/>
            <ac:spMk id="28" creationId="{BCE093D3-2C05-A257-2886-415A303C4E7E}"/>
          </ac:spMkLst>
        </pc:spChg>
        <pc:grpChg chg="del">
          <ac:chgData name="주 재빈" userId="69d41820709f03c0" providerId="LiveId" clId="{CC1F24A1-5F12-4213-BF40-627B24A2BBC7}" dt="2022-11-12T11:33:09.477" v="14953" actId="478"/>
          <ac:grpSpMkLst>
            <pc:docMk/>
            <pc:sldMk cId="855243221" sldId="417"/>
            <ac:grpSpMk id="7" creationId="{683F5CB7-BED4-F909-542C-D19202720A82}"/>
          </ac:grpSpMkLst>
        </pc:grpChg>
        <pc:grpChg chg="del">
          <ac:chgData name="주 재빈" userId="69d41820709f03c0" providerId="LiveId" clId="{CC1F24A1-5F12-4213-BF40-627B24A2BBC7}" dt="2022-11-12T11:33:09.477" v="14953" actId="478"/>
          <ac:grpSpMkLst>
            <pc:docMk/>
            <pc:sldMk cId="855243221" sldId="417"/>
            <ac:grpSpMk id="12" creationId="{9B7DD88C-B096-20BA-1766-EE5F68B10426}"/>
          </ac:grpSpMkLst>
        </pc:grpChg>
        <pc:grpChg chg="del">
          <ac:chgData name="주 재빈" userId="69d41820709f03c0" providerId="LiveId" clId="{CC1F24A1-5F12-4213-BF40-627B24A2BBC7}" dt="2022-11-12T11:33:09.477" v="14953" actId="478"/>
          <ac:grpSpMkLst>
            <pc:docMk/>
            <pc:sldMk cId="855243221" sldId="417"/>
            <ac:grpSpMk id="16" creationId="{7B8D05C2-C997-F7A0-8047-F04E5ED79F9B}"/>
          </ac:grpSpMkLst>
        </pc:grpChg>
        <pc:grpChg chg="del">
          <ac:chgData name="주 재빈" userId="69d41820709f03c0" providerId="LiveId" clId="{CC1F24A1-5F12-4213-BF40-627B24A2BBC7}" dt="2022-11-12T11:33:09.477" v="14953" actId="478"/>
          <ac:grpSpMkLst>
            <pc:docMk/>
            <pc:sldMk cId="855243221" sldId="417"/>
            <ac:grpSpMk id="20" creationId="{01EBA879-0716-A41D-9EBE-D3B9F64DE29C}"/>
          </ac:grpSpMkLst>
        </pc:grpChg>
        <pc:picChg chg="add del mod">
          <ac:chgData name="주 재빈" userId="69d41820709f03c0" providerId="LiveId" clId="{CC1F24A1-5F12-4213-BF40-627B24A2BBC7}" dt="2022-11-12T11:45:26.296" v="15128" actId="478"/>
          <ac:picMkLst>
            <pc:docMk/>
            <pc:sldMk cId="855243221" sldId="417"/>
            <ac:picMk id="8" creationId="{D5D7C7B1-E67E-19BC-9D46-560E451B809E}"/>
          </ac:picMkLst>
        </pc:picChg>
        <pc:picChg chg="add mod">
          <ac:chgData name="주 재빈" userId="69d41820709f03c0" providerId="LiveId" clId="{CC1F24A1-5F12-4213-BF40-627B24A2BBC7}" dt="2022-11-12T11:45:39.385" v="15140" actId="1036"/>
          <ac:picMkLst>
            <pc:docMk/>
            <pc:sldMk cId="855243221" sldId="417"/>
            <ac:picMk id="10" creationId="{3C8B59FE-03E2-2770-943B-13DEBD983067}"/>
          </ac:picMkLst>
        </pc:picChg>
      </pc:sldChg>
      <pc:sldChg chg="modSp add mod ord">
        <pc:chgData name="주 재빈" userId="69d41820709f03c0" providerId="LiveId" clId="{CC1F24A1-5F12-4213-BF40-627B24A2BBC7}" dt="2022-11-14T09:59:11.960" v="53854" actId="20577"/>
        <pc:sldMkLst>
          <pc:docMk/>
          <pc:sldMk cId="3692649987" sldId="417"/>
        </pc:sldMkLst>
        <pc:spChg chg="mod">
          <ac:chgData name="주 재빈" userId="69d41820709f03c0" providerId="LiveId" clId="{CC1F24A1-5F12-4213-BF40-627B24A2BBC7}" dt="2022-11-14T09:59:11.960" v="53854" actId="20577"/>
          <ac:spMkLst>
            <pc:docMk/>
            <pc:sldMk cId="3692649987" sldId="417"/>
            <ac:spMk id="3" creationId="{B17F9113-C15A-7B62-5AD3-D113EB9C2F72}"/>
          </ac:spMkLst>
        </pc:spChg>
      </pc:sldChg>
      <pc:sldChg chg="addSp delSp modSp add del mod">
        <pc:chgData name="주 재빈" userId="69d41820709f03c0" providerId="LiveId" clId="{CC1F24A1-5F12-4213-BF40-627B24A2BBC7}" dt="2022-11-12T15:33:33.501" v="23789" actId="2696"/>
        <pc:sldMkLst>
          <pc:docMk/>
          <pc:sldMk cId="3423535557" sldId="418"/>
        </pc:sldMkLst>
        <pc:spChg chg="add mod">
          <ac:chgData name="주 재빈" userId="69d41820709f03c0" providerId="LiveId" clId="{CC1F24A1-5F12-4213-BF40-627B24A2BBC7}" dt="2022-11-12T11:51:43.644" v="15157" actId="20577"/>
          <ac:spMkLst>
            <pc:docMk/>
            <pc:sldMk cId="3423535557" sldId="418"/>
            <ac:spMk id="2" creationId="{20863CC6-32E5-5C8F-4572-DAA2B02BD5C6}"/>
          </ac:spMkLst>
        </pc:spChg>
        <pc:spChg chg="add mod">
          <ac:chgData name="주 재빈" userId="69d41820709f03c0" providerId="LiveId" clId="{CC1F24A1-5F12-4213-BF40-627B24A2BBC7}" dt="2022-11-12T14:45:36.467" v="22772" actId="20577"/>
          <ac:spMkLst>
            <pc:docMk/>
            <pc:sldMk cId="3423535557" sldId="418"/>
            <ac:spMk id="7" creationId="{A7F89609-4F81-9028-90A2-C08FB77B409B}"/>
          </ac:spMkLst>
        </pc:spChg>
        <pc:spChg chg="add del mod">
          <ac:chgData name="주 재빈" userId="69d41820709f03c0" providerId="LiveId" clId="{CC1F24A1-5F12-4213-BF40-627B24A2BBC7}" dt="2022-11-12T14:46:01.247" v="22803"/>
          <ac:spMkLst>
            <pc:docMk/>
            <pc:sldMk cId="3423535557" sldId="418"/>
            <ac:spMk id="11" creationId="{8EAD55FC-3282-1D24-76A2-8EE1690CEA8D}"/>
          </ac:spMkLst>
        </pc:spChg>
        <pc:picChg chg="del">
          <ac:chgData name="주 재빈" userId="69d41820709f03c0" providerId="LiveId" clId="{CC1F24A1-5F12-4213-BF40-627B24A2BBC7}" dt="2022-11-12T11:51:37.324" v="15150" actId="478"/>
          <ac:picMkLst>
            <pc:docMk/>
            <pc:sldMk cId="3423535557" sldId="418"/>
            <ac:picMk id="5" creationId="{A5F24DBD-559A-7B73-2CE2-7A700BAED0D3}"/>
          </ac:picMkLst>
        </pc:picChg>
        <pc:picChg chg="del">
          <ac:chgData name="주 재빈" userId="69d41820709f03c0" providerId="LiveId" clId="{CC1F24A1-5F12-4213-BF40-627B24A2BBC7}" dt="2022-11-12T11:51:36.919" v="15149" actId="478"/>
          <ac:picMkLst>
            <pc:docMk/>
            <pc:sldMk cId="3423535557" sldId="418"/>
            <ac:picMk id="6" creationId="{21F1421E-3363-4150-5081-DB2D53F87CF4}"/>
          </ac:picMkLst>
        </pc:picChg>
        <pc:picChg chg="add mod">
          <ac:chgData name="주 재빈" userId="69d41820709f03c0" providerId="LiveId" clId="{CC1F24A1-5F12-4213-BF40-627B24A2BBC7}" dt="2022-11-12T14:45:39.683" v="22773" actId="1076"/>
          <ac:picMkLst>
            <pc:docMk/>
            <pc:sldMk cId="3423535557" sldId="418"/>
            <ac:picMk id="9" creationId="{0DFEA914-19FB-F5D7-C3AF-D012008A3037}"/>
          </ac:picMkLst>
        </pc:picChg>
      </pc:sldChg>
      <pc:sldChg chg="delSp modSp add mod">
        <pc:chgData name="주 재빈" userId="69d41820709f03c0" providerId="LiveId" clId="{CC1F24A1-5F12-4213-BF40-627B24A2BBC7}" dt="2022-11-14T23:25:17.048" v="54728" actId="948"/>
        <pc:sldMkLst>
          <pc:docMk/>
          <pc:sldMk cId="3709024455" sldId="418"/>
        </pc:sldMkLst>
        <pc:spChg chg="mod">
          <ac:chgData name="주 재빈" userId="69d41820709f03c0" providerId="LiveId" clId="{CC1F24A1-5F12-4213-BF40-627B24A2BBC7}" dt="2022-11-14T23:25:17.048" v="54728" actId="948"/>
          <ac:spMkLst>
            <pc:docMk/>
            <pc:sldMk cId="3709024455" sldId="418"/>
            <ac:spMk id="7" creationId="{A7F89609-4F81-9028-90A2-C08FB77B409B}"/>
          </ac:spMkLst>
        </pc:spChg>
        <pc:picChg chg="del mod">
          <ac:chgData name="주 재빈" userId="69d41820709f03c0" providerId="LiveId" clId="{CC1F24A1-5F12-4213-BF40-627B24A2BBC7}" dt="2022-11-14T23:25:03.147" v="54726" actId="478"/>
          <ac:picMkLst>
            <pc:docMk/>
            <pc:sldMk cId="3709024455" sldId="418"/>
            <ac:picMk id="9" creationId="{0DFEA914-19FB-F5D7-C3AF-D012008A3037}"/>
          </ac:picMkLst>
        </pc:picChg>
      </pc:sldChg>
      <pc:sldChg chg="new del">
        <pc:chgData name="주 재빈" userId="69d41820709f03c0" providerId="LiveId" clId="{CC1F24A1-5F12-4213-BF40-627B24A2BBC7}" dt="2022-11-12T11:56:20.438" v="15480" actId="47"/>
        <pc:sldMkLst>
          <pc:docMk/>
          <pc:sldMk cId="3973668620" sldId="419"/>
        </pc:sldMkLst>
      </pc:sldChg>
      <pc:sldChg chg="addSp delSp modSp add mod ord modAnim">
        <pc:chgData name="주 재빈" userId="69d41820709f03c0" providerId="LiveId" clId="{CC1F24A1-5F12-4213-BF40-627B24A2BBC7}" dt="2022-11-14T06:24:10.591" v="50787" actId="478"/>
        <pc:sldMkLst>
          <pc:docMk/>
          <pc:sldMk cId="1835527923" sldId="420"/>
        </pc:sldMkLst>
        <pc:spChg chg="mod">
          <ac:chgData name="주 재빈" userId="69d41820709f03c0" providerId="LiveId" clId="{CC1F24A1-5F12-4213-BF40-627B24A2BBC7}" dt="2022-11-13T02:31:11.919" v="30597" actId="20577"/>
          <ac:spMkLst>
            <pc:docMk/>
            <pc:sldMk cId="1835527923" sldId="420"/>
            <ac:spMk id="2" creationId="{20863CC6-32E5-5C8F-4572-DAA2B02BD5C6}"/>
          </ac:spMkLst>
        </pc:spChg>
        <pc:spChg chg="del">
          <ac:chgData name="주 재빈" userId="69d41820709f03c0" providerId="LiveId" clId="{CC1F24A1-5F12-4213-BF40-627B24A2BBC7}" dt="2022-11-14T06:24:09.208" v="50786" actId="478"/>
          <ac:spMkLst>
            <pc:docMk/>
            <pc:sldMk cId="1835527923" sldId="420"/>
            <ac:spMk id="3" creationId="{B17F9113-C15A-7B62-5AD3-D113EB9C2F72}"/>
          </ac:spMkLst>
        </pc:spChg>
        <pc:spChg chg="add del mod">
          <ac:chgData name="주 재빈" userId="69d41820709f03c0" providerId="LiveId" clId="{CC1F24A1-5F12-4213-BF40-627B24A2BBC7}" dt="2022-11-14T06:24:10.591" v="50787" actId="478"/>
          <ac:spMkLst>
            <pc:docMk/>
            <pc:sldMk cId="1835527923" sldId="420"/>
            <ac:spMk id="6" creationId="{DEE746E7-2586-2DDA-7B54-218133380FE9}"/>
          </ac:spMkLst>
        </pc:spChg>
        <pc:spChg chg="add del">
          <ac:chgData name="주 재빈" userId="69d41820709f03c0" providerId="LiveId" clId="{CC1F24A1-5F12-4213-BF40-627B24A2BBC7}" dt="2022-11-12T16:37:50.464" v="27690" actId="21"/>
          <ac:spMkLst>
            <pc:docMk/>
            <pc:sldMk cId="1835527923" sldId="420"/>
            <ac:spMk id="16" creationId="{C4447AA6-926F-BD87-0243-15BAC4857706}"/>
          </ac:spMkLst>
        </pc:spChg>
        <pc:spChg chg="add del mod">
          <ac:chgData name="주 재빈" userId="69d41820709f03c0" providerId="LiveId" clId="{CC1F24A1-5F12-4213-BF40-627B24A2BBC7}" dt="2022-11-13T02:20:25.076" v="30328" actId="207"/>
          <ac:spMkLst>
            <pc:docMk/>
            <pc:sldMk cId="1835527923" sldId="420"/>
            <ac:spMk id="18" creationId="{E8E63C87-9892-928A-4C8F-B87D293929B6}"/>
          </ac:spMkLst>
        </pc:spChg>
        <pc:spChg chg="add del mod">
          <ac:chgData name="주 재빈" userId="69d41820709f03c0" providerId="LiveId" clId="{CC1F24A1-5F12-4213-BF40-627B24A2BBC7}" dt="2022-11-13T02:20:26.723" v="30329" actId="207"/>
          <ac:spMkLst>
            <pc:docMk/>
            <pc:sldMk cId="1835527923" sldId="420"/>
            <ac:spMk id="26" creationId="{33587069-716E-9C77-DA6A-8BDEB17EF8A3}"/>
          </ac:spMkLst>
        </pc:spChg>
        <pc:graphicFrameChg chg="mod modGraphic">
          <ac:chgData name="주 재빈" userId="69d41820709f03c0" providerId="LiveId" clId="{CC1F24A1-5F12-4213-BF40-627B24A2BBC7}" dt="2022-11-13T02:36:26.396" v="30978" actId="1076"/>
          <ac:graphicFrameMkLst>
            <pc:docMk/>
            <pc:sldMk cId="1835527923" sldId="420"/>
            <ac:graphicFrameMk id="13" creationId="{9B507AE6-72BE-FFFE-BCAA-7B189C01A4C3}"/>
          </ac:graphicFrameMkLst>
        </pc:graphicFrameChg>
      </pc:sldChg>
      <pc:sldChg chg="addSp delSp modSp add del mod addAnim delAnim modAnim">
        <pc:chgData name="주 재빈" userId="69d41820709f03c0" providerId="LiveId" clId="{CC1F24A1-5F12-4213-BF40-627B24A2BBC7}" dt="2022-11-12T15:33:33.501" v="23789" actId="2696"/>
        <pc:sldMkLst>
          <pc:docMk/>
          <pc:sldMk cId="2133902982" sldId="420"/>
        </pc:sldMkLst>
        <pc:spChg chg="mod">
          <ac:chgData name="주 재빈" userId="69d41820709f03c0" providerId="LiveId" clId="{CC1F24A1-5F12-4213-BF40-627B24A2BBC7}" dt="2022-11-12T12:33:53.997" v="17593" actId="20577"/>
          <ac:spMkLst>
            <pc:docMk/>
            <pc:sldMk cId="2133902982" sldId="420"/>
            <ac:spMk id="2" creationId="{20863CC6-32E5-5C8F-4572-DAA2B02BD5C6}"/>
          </ac:spMkLst>
        </pc:spChg>
        <pc:spChg chg="add del mod">
          <ac:chgData name="주 재빈" userId="69d41820709f03c0" providerId="LiveId" clId="{CC1F24A1-5F12-4213-BF40-627B24A2BBC7}" dt="2022-11-12T11:56:43.053" v="15499" actId="478"/>
          <ac:spMkLst>
            <pc:docMk/>
            <pc:sldMk cId="2133902982" sldId="420"/>
            <ac:spMk id="6" creationId="{58AFBA31-B40F-72E5-B06A-B58342638706}"/>
          </ac:spMkLst>
        </pc:spChg>
        <pc:spChg chg="del">
          <ac:chgData name="주 재빈" userId="69d41820709f03c0" providerId="LiveId" clId="{CC1F24A1-5F12-4213-BF40-627B24A2BBC7}" dt="2022-11-12T11:56:23.967" v="15481" actId="478"/>
          <ac:spMkLst>
            <pc:docMk/>
            <pc:sldMk cId="2133902982" sldId="420"/>
            <ac:spMk id="7" creationId="{A7F89609-4F81-9028-90A2-C08FB77B409B}"/>
          </ac:spMkLst>
        </pc:spChg>
        <pc:spChg chg="add del mod">
          <ac:chgData name="주 재빈" userId="69d41820709f03c0" providerId="LiveId" clId="{CC1F24A1-5F12-4213-BF40-627B24A2BBC7}" dt="2022-11-12T11:56:43.053" v="15499" actId="478"/>
          <ac:spMkLst>
            <pc:docMk/>
            <pc:sldMk cId="2133902982" sldId="420"/>
            <ac:spMk id="8" creationId="{4563E78E-1E0B-12C7-7ABB-AD7E9BF4650E}"/>
          </ac:spMkLst>
        </pc:spChg>
        <pc:spChg chg="add del mod">
          <ac:chgData name="주 재빈" userId="69d41820709f03c0" providerId="LiveId" clId="{CC1F24A1-5F12-4213-BF40-627B24A2BBC7}" dt="2022-11-12T11:56:43.053" v="15499" actId="478"/>
          <ac:spMkLst>
            <pc:docMk/>
            <pc:sldMk cId="2133902982" sldId="420"/>
            <ac:spMk id="10" creationId="{C2E5D073-8A8B-C476-9A6D-B3884AB84FD4}"/>
          </ac:spMkLst>
        </pc:spChg>
        <pc:spChg chg="add del mod">
          <ac:chgData name="주 재빈" userId="69d41820709f03c0" providerId="LiveId" clId="{CC1F24A1-5F12-4213-BF40-627B24A2BBC7}" dt="2022-11-12T11:56:43.053" v="15499" actId="478"/>
          <ac:spMkLst>
            <pc:docMk/>
            <pc:sldMk cId="2133902982" sldId="420"/>
            <ac:spMk id="11" creationId="{E56E29CF-1F93-C7B5-032D-20C573CBEEBA}"/>
          </ac:spMkLst>
        </pc:spChg>
        <pc:spChg chg="add del mod">
          <ac:chgData name="주 재빈" userId="69d41820709f03c0" providerId="LiveId" clId="{CC1F24A1-5F12-4213-BF40-627B24A2BBC7}" dt="2022-11-12T11:56:43.053" v="15499" actId="478"/>
          <ac:spMkLst>
            <pc:docMk/>
            <pc:sldMk cId="2133902982" sldId="420"/>
            <ac:spMk id="12" creationId="{00C852ED-7DC3-548D-C204-C3DC9BFA0643}"/>
          </ac:spMkLst>
        </pc:spChg>
        <pc:spChg chg="add mod">
          <ac:chgData name="주 재빈" userId="69d41820709f03c0" providerId="LiveId" clId="{CC1F24A1-5F12-4213-BF40-627B24A2BBC7}" dt="2022-11-12T12:03:40.380" v="15773" actId="1036"/>
          <ac:spMkLst>
            <pc:docMk/>
            <pc:sldMk cId="2133902982" sldId="420"/>
            <ac:spMk id="14" creationId="{A71BD0D0-4312-08DE-E07E-59B8864C45A0}"/>
          </ac:spMkLst>
        </pc:spChg>
        <pc:spChg chg="add del mod">
          <ac:chgData name="주 재빈" userId="69d41820709f03c0" providerId="LiveId" clId="{CC1F24A1-5F12-4213-BF40-627B24A2BBC7}" dt="2022-11-12T11:59:12.007" v="15625"/>
          <ac:spMkLst>
            <pc:docMk/>
            <pc:sldMk cId="2133902982" sldId="420"/>
            <ac:spMk id="15" creationId="{4BD7D3AB-D0FE-40A3-4931-593DD868D3FB}"/>
          </ac:spMkLst>
        </pc:spChg>
        <pc:spChg chg="add mod">
          <ac:chgData name="주 재빈" userId="69d41820709f03c0" providerId="LiveId" clId="{CC1F24A1-5F12-4213-BF40-627B24A2BBC7}" dt="2022-11-12T12:06:25.130" v="15976" actId="14100"/>
          <ac:spMkLst>
            <pc:docMk/>
            <pc:sldMk cId="2133902982" sldId="420"/>
            <ac:spMk id="16" creationId="{C4447AA6-926F-BD87-0243-15BAC4857706}"/>
          </ac:spMkLst>
        </pc:spChg>
        <pc:spChg chg="add mod">
          <ac:chgData name="주 재빈" userId="69d41820709f03c0" providerId="LiveId" clId="{CC1F24A1-5F12-4213-BF40-627B24A2BBC7}" dt="2022-11-12T12:06:31.044" v="15978" actId="1076"/>
          <ac:spMkLst>
            <pc:docMk/>
            <pc:sldMk cId="2133902982" sldId="420"/>
            <ac:spMk id="17" creationId="{CE6AEEA5-D157-CD28-6F16-1F1AF92F679A}"/>
          </ac:spMkLst>
        </pc:spChg>
        <pc:spChg chg="add mod">
          <ac:chgData name="주 재빈" userId="69d41820709f03c0" providerId="LiveId" clId="{CC1F24A1-5F12-4213-BF40-627B24A2BBC7}" dt="2022-11-12T12:07:51.517" v="16017" actId="14100"/>
          <ac:spMkLst>
            <pc:docMk/>
            <pc:sldMk cId="2133902982" sldId="420"/>
            <ac:spMk id="18" creationId="{E8E63C87-9892-928A-4C8F-B87D293929B6}"/>
          </ac:spMkLst>
        </pc:spChg>
        <pc:spChg chg="add del mod">
          <ac:chgData name="주 재빈" userId="69d41820709f03c0" providerId="LiveId" clId="{CC1F24A1-5F12-4213-BF40-627B24A2BBC7}" dt="2022-11-12T12:07:03.426" v="15985" actId="21"/>
          <ac:spMkLst>
            <pc:docMk/>
            <pc:sldMk cId="2133902982" sldId="420"/>
            <ac:spMk id="19" creationId="{99DD8F8A-F9FC-2386-8AD6-448EC32A53D3}"/>
          </ac:spMkLst>
        </pc:spChg>
        <pc:spChg chg="add del">
          <ac:chgData name="주 재빈" userId="69d41820709f03c0" providerId="LiveId" clId="{CC1F24A1-5F12-4213-BF40-627B24A2BBC7}" dt="2022-11-12T12:02:50.513" v="15755" actId="11529"/>
          <ac:spMkLst>
            <pc:docMk/>
            <pc:sldMk cId="2133902982" sldId="420"/>
            <ac:spMk id="20" creationId="{5B0551E2-5166-F519-FC5C-0AB94A127127}"/>
          </ac:spMkLst>
        </pc:spChg>
        <pc:spChg chg="add mod">
          <ac:chgData name="주 재빈" userId="69d41820709f03c0" providerId="LiveId" clId="{CC1F24A1-5F12-4213-BF40-627B24A2BBC7}" dt="2022-11-12T12:03:40.380" v="15773" actId="1036"/>
          <ac:spMkLst>
            <pc:docMk/>
            <pc:sldMk cId="2133902982" sldId="420"/>
            <ac:spMk id="21" creationId="{6B37BD32-4E49-7A60-D0AA-86A6DA3EE1E5}"/>
          </ac:spMkLst>
        </pc:spChg>
        <pc:spChg chg="add del mod">
          <ac:chgData name="주 재빈" userId="69d41820709f03c0" providerId="LiveId" clId="{CC1F24A1-5F12-4213-BF40-627B24A2BBC7}" dt="2022-11-12T12:06:51.850" v="15983"/>
          <ac:spMkLst>
            <pc:docMk/>
            <pc:sldMk cId="2133902982" sldId="420"/>
            <ac:spMk id="22" creationId="{99B6000C-BA17-476E-3F00-AF792CAFEF45}"/>
          </ac:spMkLst>
        </pc:spChg>
        <pc:spChg chg="add del mod">
          <ac:chgData name="주 재빈" userId="69d41820709f03c0" providerId="LiveId" clId="{CC1F24A1-5F12-4213-BF40-627B24A2BBC7}" dt="2022-11-12T12:07:10.072" v="15988" actId="478"/>
          <ac:spMkLst>
            <pc:docMk/>
            <pc:sldMk cId="2133902982" sldId="420"/>
            <ac:spMk id="23" creationId="{55251BF6-76EA-634D-99F0-5FD085C4517C}"/>
          </ac:spMkLst>
        </pc:spChg>
        <pc:spChg chg="add mod">
          <ac:chgData name="주 재빈" userId="69d41820709f03c0" providerId="LiveId" clId="{CC1F24A1-5F12-4213-BF40-627B24A2BBC7}" dt="2022-11-12T12:08:49.084" v="16022" actId="1582"/>
          <ac:spMkLst>
            <pc:docMk/>
            <pc:sldMk cId="2133902982" sldId="420"/>
            <ac:spMk id="24" creationId="{5C5EDA79-0C64-4C13-3A6F-F77B1F41873E}"/>
          </ac:spMkLst>
        </pc:spChg>
        <pc:spChg chg="add mod">
          <ac:chgData name="주 재빈" userId="69d41820709f03c0" providerId="LiveId" clId="{CC1F24A1-5F12-4213-BF40-627B24A2BBC7}" dt="2022-11-12T12:08:43.168" v="16021" actId="113"/>
          <ac:spMkLst>
            <pc:docMk/>
            <pc:sldMk cId="2133902982" sldId="420"/>
            <ac:spMk id="25" creationId="{E7984D9D-9603-C224-2183-926060EC7A26}"/>
          </ac:spMkLst>
        </pc:spChg>
        <pc:spChg chg="add mod">
          <ac:chgData name="주 재빈" userId="69d41820709f03c0" providerId="LiveId" clId="{CC1F24A1-5F12-4213-BF40-627B24A2BBC7}" dt="2022-11-12T12:07:46.898" v="16016" actId="14100"/>
          <ac:spMkLst>
            <pc:docMk/>
            <pc:sldMk cId="2133902982" sldId="420"/>
            <ac:spMk id="26" creationId="{33587069-716E-9C77-DA6A-8BDEB17EF8A3}"/>
          </ac:spMkLst>
        </pc:spChg>
        <pc:graphicFrameChg chg="add del mod modGraphic">
          <ac:chgData name="주 재빈" userId="69d41820709f03c0" providerId="LiveId" clId="{CC1F24A1-5F12-4213-BF40-627B24A2BBC7}" dt="2022-11-12T11:56:43.053" v="15499" actId="478"/>
          <ac:graphicFrameMkLst>
            <pc:docMk/>
            <pc:sldMk cId="2133902982" sldId="420"/>
            <ac:graphicFrameMk id="5" creationId="{92CFBCCB-D0C6-046E-B1BF-842DBAE3EDFA}"/>
          </ac:graphicFrameMkLst>
        </pc:graphicFrameChg>
        <pc:graphicFrameChg chg="add mod modGraphic">
          <ac:chgData name="주 재빈" userId="69d41820709f03c0" providerId="LiveId" clId="{CC1F24A1-5F12-4213-BF40-627B24A2BBC7}" dt="2022-11-12T12:28:18.813" v="17435"/>
          <ac:graphicFrameMkLst>
            <pc:docMk/>
            <pc:sldMk cId="2133902982" sldId="420"/>
            <ac:graphicFrameMk id="13" creationId="{9B507AE6-72BE-FFFE-BCAA-7B189C01A4C3}"/>
          </ac:graphicFrameMkLst>
        </pc:graphicFrameChg>
        <pc:picChg chg="del">
          <ac:chgData name="주 재빈" userId="69d41820709f03c0" providerId="LiveId" clId="{CC1F24A1-5F12-4213-BF40-627B24A2BBC7}" dt="2022-11-12T11:56:23.967" v="15481" actId="478"/>
          <ac:picMkLst>
            <pc:docMk/>
            <pc:sldMk cId="2133902982" sldId="420"/>
            <ac:picMk id="9" creationId="{0DFEA914-19FB-F5D7-C3AF-D012008A3037}"/>
          </ac:picMkLst>
        </pc:picChg>
      </pc:sldChg>
      <pc:sldChg chg="addSp delSp modSp add del mod ord delAnim">
        <pc:chgData name="주 재빈" userId="69d41820709f03c0" providerId="LiveId" clId="{CC1F24A1-5F12-4213-BF40-627B24A2BBC7}" dt="2022-11-12T15:33:33.501" v="23789" actId="2696"/>
        <pc:sldMkLst>
          <pc:docMk/>
          <pc:sldMk cId="1710119909" sldId="421"/>
        </pc:sldMkLst>
        <pc:spChg chg="mod">
          <ac:chgData name="주 재빈" userId="69d41820709f03c0" providerId="LiveId" clId="{CC1F24A1-5F12-4213-BF40-627B24A2BBC7}" dt="2022-11-12T12:09:08.958" v="16030" actId="20577"/>
          <ac:spMkLst>
            <pc:docMk/>
            <pc:sldMk cId="1710119909" sldId="421"/>
            <ac:spMk id="2" creationId="{20863CC6-32E5-5C8F-4572-DAA2B02BD5C6}"/>
          </ac:spMkLst>
        </pc:spChg>
        <pc:spChg chg="add mod">
          <ac:chgData name="주 재빈" userId="69d41820709f03c0" providerId="LiveId" clId="{CC1F24A1-5F12-4213-BF40-627B24A2BBC7}" dt="2022-11-12T13:17:16.615" v="19396" actId="20577"/>
          <ac:spMkLst>
            <pc:docMk/>
            <pc:sldMk cId="1710119909" sldId="421"/>
            <ac:spMk id="5" creationId="{D402622D-6D07-6411-DD87-09E5EDFE0060}"/>
          </ac:spMkLst>
        </pc:spChg>
        <pc:spChg chg="del">
          <ac:chgData name="주 재빈" userId="69d41820709f03c0" providerId="LiveId" clId="{CC1F24A1-5F12-4213-BF40-627B24A2BBC7}" dt="2022-11-12T12:09:12.920" v="16031" actId="478"/>
          <ac:spMkLst>
            <pc:docMk/>
            <pc:sldMk cId="1710119909" sldId="421"/>
            <ac:spMk id="14" creationId="{A71BD0D0-4312-08DE-E07E-59B8864C45A0}"/>
          </ac:spMkLst>
        </pc:spChg>
        <pc:spChg chg="del">
          <ac:chgData name="주 재빈" userId="69d41820709f03c0" providerId="LiveId" clId="{CC1F24A1-5F12-4213-BF40-627B24A2BBC7}" dt="2022-11-12T12:09:12.920" v="16031" actId="478"/>
          <ac:spMkLst>
            <pc:docMk/>
            <pc:sldMk cId="1710119909" sldId="421"/>
            <ac:spMk id="16" creationId="{C4447AA6-926F-BD87-0243-15BAC4857706}"/>
          </ac:spMkLst>
        </pc:spChg>
        <pc:spChg chg="del">
          <ac:chgData name="주 재빈" userId="69d41820709f03c0" providerId="LiveId" clId="{CC1F24A1-5F12-4213-BF40-627B24A2BBC7}" dt="2022-11-12T12:09:12.920" v="16031" actId="478"/>
          <ac:spMkLst>
            <pc:docMk/>
            <pc:sldMk cId="1710119909" sldId="421"/>
            <ac:spMk id="17" creationId="{CE6AEEA5-D157-CD28-6F16-1F1AF92F679A}"/>
          </ac:spMkLst>
        </pc:spChg>
        <pc:spChg chg="del">
          <ac:chgData name="주 재빈" userId="69d41820709f03c0" providerId="LiveId" clId="{CC1F24A1-5F12-4213-BF40-627B24A2BBC7}" dt="2022-11-12T12:09:12.920" v="16031" actId="478"/>
          <ac:spMkLst>
            <pc:docMk/>
            <pc:sldMk cId="1710119909" sldId="421"/>
            <ac:spMk id="18" creationId="{E8E63C87-9892-928A-4C8F-B87D293929B6}"/>
          </ac:spMkLst>
        </pc:spChg>
        <pc:spChg chg="del">
          <ac:chgData name="주 재빈" userId="69d41820709f03c0" providerId="LiveId" clId="{CC1F24A1-5F12-4213-BF40-627B24A2BBC7}" dt="2022-11-12T12:09:12.920" v="16031" actId="478"/>
          <ac:spMkLst>
            <pc:docMk/>
            <pc:sldMk cId="1710119909" sldId="421"/>
            <ac:spMk id="21" creationId="{6B37BD32-4E49-7A60-D0AA-86A6DA3EE1E5}"/>
          </ac:spMkLst>
        </pc:spChg>
        <pc:spChg chg="del">
          <ac:chgData name="주 재빈" userId="69d41820709f03c0" providerId="LiveId" clId="{CC1F24A1-5F12-4213-BF40-627B24A2BBC7}" dt="2022-11-12T12:09:12.920" v="16031" actId="478"/>
          <ac:spMkLst>
            <pc:docMk/>
            <pc:sldMk cId="1710119909" sldId="421"/>
            <ac:spMk id="24" creationId="{5C5EDA79-0C64-4C13-3A6F-F77B1F41873E}"/>
          </ac:spMkLst>
        </pc:spChg>
        <pc:spChg chg="del">
          <ac:chgData name="주 재빈" userId="69d41820709f03c0" providerId="LiveId" clId="{CC1F24A1-5F12-4213-BF40-627B24A2BBC7}" dt="2022-11-12T12:09:12.920" v="16031" actId="478"/>
          <ac:spMkLst>
            <pc:docMk/>
            <pc:sldMk cId="1710119909" sldId="421"/>
            <ac:spMk id="25" creationId="{E7984D9D-9603-C224-2183-926060EC7A26}"/>
          </ac:spMkLst>
        </pc:spChg>
        <pc:spChg chg="del">
          <ac:chgData name="주 재빈" userId="69d41820709f03c0" providerId="LiveId" clId="{CC1F24A1-5F12-4213-BF40-627B24A2BBC7}" dt="2022-11-12T12:09:12.920" v="16031" actId="478"/>
          <ac:spMkLst>
            <pc:docMk/>
            <pc:sldMk cId="1710119909" sldId="421"/>
            <ac:spMk id="26" creationId="{33587069-716E-9C77-DA6A-8BDEB17EF8A3}"/>
          </ac:spMkLst>
        </pc:spChg>
        <pc:graphicFrameChg chg="del">
          <ac:chgData name="주 재빈" userId="69d41820709f03c0" providerId="LiveId" clId="{CC1F24A1-5F12-4213-BF40-627B24A2BBC7}" dt="2022-11-12T12:09:12.920" v="16031" actId="478"/>
          <ac:graphicFrameMkLst>
            <pc:docMk/>
            <pc:sldMk cId="1710119909" sldId="421"/>
            <ac:graphicFrameMk id="13" creationId="{9B507AE6-72BE-FFFE-BCAA-7B189C01A4C3}"/>
          </ac:graphicFrameMkLst>
        </pc:graphicFrameChg>
      </pc:sldChg>
      <pc:sldChg chg="modSp add mod ord">
        <pc:chgData name="주 재빈" userId="69d41820709f03c0" providerId="LiveId" clId="{CC1F24A1-5F12-4213-BF40-627B24A2BBC7}" dt="2022-11-14T06:56:45.537" v="52074" actId="20577"/>
        <pc:sldMkLst>
          <pc:docMk/>
          <pc:sldMk cId="2021679343" sldId="421"/>
        </pc:sldMkLst>
        <pc:spChg chg="mod">
          <ac:chgData name="주 재빈" userId="69d41820709f03c0" providerId="LiveId" clId="{CC1F24A1-5F12-4213-BF40-627B24A2BBC7}" dt="2022-11-14T06:56:45.537" v="52074" actId="20577"/>
          <ac:spMkLst>
            <pc:docMk/>
            <pc:sldMk cId="2021679343" sldId="421"/>
            <ac:spMk id="2" creationId="{20863CC6-32E5-5C8F-4572-DAA2B02BD5C6}"/>
          </ac:spMkLst>
        </pc:spChg>
      </pc:sldChg>
      <pc:sldChg chg="modSp add mod ord modAnim">
        <pc:chgData name="주 재빈" userId="69d41820709f03c0" providerId="LiveId" clId="{CC1F24A1-5F12-4213-BF40-627B24A2BBC7}" dt="2022-11-14T23:33:31.811" v="54764"/>
        <pc:sldMkLst>
          <pc:docMk/>
          <pc:sldMk cId="2227859031" sldId="422"/>
        </pc:sldMkLst>
        <pc:spChg chg="mod">
          <ac:chgData name="주 재빈" userId="69d41820709f03c0" providerId="LiveId" clId="{CC1F24A1-5F12-4213-BF40-627B24A2BBC7}" dt="2022-11-12T16:56:54.486" v="28460" actId="20577"/>
          <ac:spMkLst>
            <pc:docMk/>
            <pc:sldMk cId="2227859031" sldId="422"/>
            <ac:spMk id="30" creationId="{D8DD84A4-CEE6-CC98-AC0B-FA7182D43319}"/>
          </ac:spMkLst>
        </pc:spChg>
        <pc:graphicFrameChg chg="modGraphic">
          <ac:chgData name="주 재빈" userId="69d41820709f03c0" providerId="LiveId" clId="{CC1F24A1-5F12-4213-BF40-627B24A2BBC7}" dt="2022-11-13T02:51:05.829" v="31336" actId="207"/>
          <ac:graphicFrameMkLst>
            <pc:docMk/>
            <pc:sldMk cId="2227859031" sldId="422"/>
            <ac:graphicFrameMk id="13" creationId="{9B507AE6-72BE-FFFE-BCAA-7B189C01A4C3}"/>
          </ac:graphicFrameMkLst>
        </pc:graphicFrameChg>
      </pc:sldChg>
      <pc:sldChg chg="addSp delSp modSp add del mod ord modClrScheme chgLayout">
        <pc:chgData name="주 재빈" userId="69d41820709f03c0" providerId="LiveId" clId="{CC1F24A1-5F12-4213-BF40-627B24A2BBC7}" dt="2022-11-12T15:33:33.501" v="23789" actId="2696"/>
        <pc:sldMkLst>
          <pc:docMk/>
          <pc:sldMk cId="3480102873" sldId="422"/>
        </pc:sldMkLst>
        <pc:spChg chg="del mod">
          <ac:chgData name="주 재빈" userId="69d41820709f03c0" providerId="LiveId" clId="{CC1F24A1-5F12-4213-BF40-627B24A2BBC7}" dt="2022-11-12T12:28:39.792" v="17437" actId="21"/>
          <ac:spMkLst>
            <pc:docMk/>
            <pc:sldMk cId="3480102873" sldId="422"/>
            <ac:spMk id="2" creationId="{20863CC6-32E5-5C8F-4572-DAA2B02BD5C6}"/>
          </ac:spMkLst>
        </pc:spChg>
        <pc:spChg chg="add del mod ord">
          <ac:chgData name="주 재빈" userId="69d41820709f03c0" providerId="LiveId" clId="{CC1F24A1-5F12-4213-BF40-627B24A2BBC7}" dt="2022-11-12T12:47:58.577" v="17969" actId="20577"/>
          <ac:spMkLst>
            <pc:docMk/>
            <pc:sldMk cId="3480102873" sldId="422"/>
            <ac:spMk id="3" creationId="{B17F9113-C15A-7B62-5AD3-D113EB9C2F72}"/>
          </ac:spMkLst>
        </pc:spChg>
        <pc:spChg chg="mod ord">
          <ac:chgData name="주 재빈" userId="69d41820709f03c0" providerId="LiveId" clId="{CC1F24A1-5F12-4213-BF40-627B24A2BBC7}" dt="2022-11-12T12:28:36.188" v="17436" actId="700"/>
          <ac:spMkLst>
            <pc:docMk/>
            <pc:sldMk cId="3480102873" sldId="422"/>
            <ac:spMk id="4" creationId="{CF4A2C75-11EB-0C4D-4C3B-147BF5B58AC7}"/>
          </ac:spMkLst>
        </pc:spChg>
        <pc:spChg chg="add mod">
          <ac:chgData name="주 재빈" userId="69d41820709f03c0" providerId="LiveId" clId="{CC1F24A1-5F12-4213-BF40-627B24A2BBC7}" dt="2022-11-12T12:47:19.388" v="17960" actId="20577"/>
          <ac:spMkLst>
            <pc:docMk/>
            <pc:sldMk cId="3480102873" sldId="422"/>
            <ac:spMk id="5" creationId="{A98AA39E-DB9D-F059-7D06-9457A1EFC44C}"/>
          </ac:spMkLst>
        </pc:spChg>
        <pc:spChg chg="add mod">
          <ac:chgData name="주 재빈" userId="69d41820709f03c0" providerId="LiveId" clId="{CC1F24A1-5F12-4213-BF40-627B24A2BBC7}" dt="2022-11-12T14:41:49.799" v="22648" actId="13926"/>
          <ac:spMkLst>
            <pc:docMk/>
            <pc:sldMk cId="3480102873" sldId="422"/>
            <ac:spMk id="6" creationId="{5C9E0125-5DD9-EE4D-F286-EDF1D08EA12B}"/>
          </ac:spMkLst>
        </pc:spChg>
        <pc:spChg chg="del mod">
          <ac:chgData name="주 재빈" userId="69d41820709f03c0" providerId="LiveId" clId="{CC1F24A1-5F12-4213-BF40-627B24A2BBC7}" dt="2022-11-12T12:17:07.694" v="16591" actId="478"/>
          <ac:spMkLst>
            <pc:docMk/>
            <pc:sldMk cId="3480102873" sldId="422"/>
            <ac:spMk id="14" creationId="{A71BD0D0-4312-08DE-E07E-59B8864C45A0}"/>
          </ac:spMkLst>
        </pc:spChg>
        <pc:spChg chg="mod">
          <ac:chgData name="주 재빈" userId="69d41820709f03c0" providerId="LiveId" clId="{CC1F24A1-5F12-4213-BF40-627B24A2BBC7}" dt="2022-11-12T12:21:44.973" v="16854" actId="1035"/>
          <ac:spMkLst>
            <pc:docMk/>
            <pc:sldMk cId="3480102873" sldId="422"/>
            <ac:spMk id="16" creationId="{C4447AA6-926F-BD87-0243-15BAC4857706}"/>
          </ac:spMkLst>
        </pc:spChg>
        <pc:spChg chg="mod">
          <ac:chgData name="주 재빈" userId="69d41820709f03c0" providerId="LiveId" clId="{CC1F24A1-5F12-4213-BF40-627B24A2BBC7}" dt="2022-11-12T12:21:44.973" v="16854" actId="1035"/>
          <ac:spMkLst>
            <pc:docMk/>
            <pc:sldMk cId="3480102873" sldId="422"/>
            <ac:spMk id="17" creationId="{CE6AEEA5-D157-CD28-6F16-1F1AF92F679A}"/>
          </ac:spMkLst>
        </pc:spChg>
        <pc:spChg chg="mod">
          <ac:chgData name="주 재빈" userId="69d41820709f03c0" providerId="LiveId" clId="{CC1F24A1-5F12-4213-BF40-627B24A2BBC7}" dt="2022-11-12T12:21:44.973" v="16854" actId="1035"/>
          <ac:spMkLst>
            <pc:docMk/>
            <pc:sldMk cId="3480102873" sldId="422"/>
            <ac:spMk id="18" creationId="{E8E63C87-9892-928A-4C8F-B87D293929B6}"/>
          </ac:spMkLst>
        </pc:spChg>
        <pc:spChg chg="add mod">
          <ac:chgData name="주 재빈" userId="69d41820709f03c0" providerId="LiveId" clId="{CC1F24A1-5F12-4213-BF40-627B24A2BBC7}" dt="2022-11-12T12:21:44.973" v="16854" actId="1035"/>
          <ac:spMkLst>
            <pc:docMk/>
            <pc:sldMk cId="3480102873" sldId="422"/>
            <ac:spMk id="19" creationId="{2789AAE0-3FFD-A556-8856-8B34A3409678}"/>
          </ac:spMkLst>
        </pc:spChg>
        <pc:spChg chg="add mod">
          <ac:chgData name="주 재빈" userId="69d41820709f03c0" providerId="LiveId" clId="{CC1F24A1-5F12-4213-BF40-627B24A2BBC7}" dt="2022-11-12T12:47:23.330" v="17962" actId="1076"/>
          <ac:spMkLst>
            <pc:docMk/>
            <pc:sldMk cId="3480102873" sldId="422"/>
            <ac:spMk id="20" creationId="{7B806719-00E5-C5EE-2060-53713F8F7A41}"/>
          </ac:spMkLst>
        </pc:spChg>
        <pc:spChg chg="del mod">
          <ac:chgData name="주 재빈" userId="69d41820709f03c0" providerId="LiveId" clId="{CC1F24A1-5F12-4213-BF40-627B24A2BBC7}" dt="2022-11-12T12:17:08.263" v="16592" actId="478"/>
          <ac:spMkLst>
            <pc:docMk/>
            <pc:sldMk cId="3480102873" sldId="422"/>
            <ac:spMk id="21" creationId="{6B37BD32-4E49-7A60-D0AA-86A6DA3EE1E5}"/>
          </ac:spMkLst>
        </pc:spChg>
        <pc:spChg chg="add mod">
          <ac:chgData name="주 재빈" userId="69d41820709f03c0" providerId="LiveId" clId="{CC1F24A1-5F12-4213-BF40-627B24A2BBC7}" dt="2022-11-12T12:24:10.625" v="17219" actId="1076"/>
          <ac:spMkLst>
            <pc:docMk/>
            <pc:sldMk cId="3480102873" sldId="422"/>
            <ac:spMk id="22" creationId="{B7C0C804-3A4F-2904-ADF7-BDEAABCB6246}"/>
          </ac:spMkLst>
        </pc:spChg>
        <pc:spChg chg="mod">
          <ac:chgData name="주 재빈" userId="69d41820709f03c0" providerId="LiveId" clId="{CC1F24A1-5F12-4213-BF40-627B24A2BBC7}" dt="2022-11-12T12:21:44.973" v="16854" actId="1035"/>
          <ac:spMkLst>
            <pc:docMk/>
            <pc:sldMk cId="3480102873" sldId="422"/>
            <ac:spMk id="24" creationId="{5C5EDA79-0C64-4C13-3A6F-F77B1F41873E}"/>
          </ac:spMkLst>
        </pc:spChg>
        <pc:spChg chg="mod">
          <ac:chgData name="주 재빈" userId="69d41820709f03c0" providerId="LiveId" clId="{CC1F24A1-5F12-4213-BF40-627B24A2BBC7}" dt="2022-11-12T12:21:44.973" v="16854" actId="1035"/>
          <ac:spMkLst>
            <pc:docMk/>
            <pc:sldMk cId="3480102873" sldId="422"/>
            <ac:spMk id="25" creationId="{E7984D9D-9603-C224-2183-926060EC7A26}"/>
          </ac:spMkLst>
        </pc:spChg>
        <pc:spChg chg="mod">
          <ac:chgData name="주 재빈" userId="69d41820709f03c0" providerId="LiveId" clId="{CC1F24A1-5F12-4213-BF40-627B24A2BBC7}" dt="2022-11-12T12:21:44.973" v="16854" actId="1035"/>
          <ac:spMkLst>
            <pc:docMk/>
            <pc:sldMk cId="3480102873" sldId="422"/>
            <ac:spMk id="26" creationId="{33587069-716E-9C77-DA6A-8BDEB17EF8A3}"/>
          </ac:spMkLst>
        </pc:spChg>
        <pc:spChg chg="add del mod">
          <ac:chgData name="주 재빈" userId="69d41820709f03c0" providerId="LiveId" clId="{CC1F24A1-5F12-4213-BF40-627B24A2BBC7}" dt="2022-11-12T12:23:28.212" v="17071" actId="478"/>
          <ac:spMkLst>
            <pc:docMk/>
            <pc:sldMk cId="3480102873" sldId="422"/>
            <ac:spMk id="27" creationId="{94E4398E-B814-8783-A968-9875017AD8ED}"/>
          </ac:spMkLst>
        </pc:spChg>
        <pc:spChg chg="add mod">
          <ac:chgData name="주 재빈" userId="69d41820709f03c0" providerId="LiveId" clId="{CC1F24A1-5F12-4213-BF40-627B24A2BBC7}" dt="2022-11-12T14:42:04.356" v="22658" actId="20577"/>
          <ac:spMkLst>
            <pc:docMk/>
            <pc:sldMk cId="3480102873" sldId="422"/>
            <ac:spMk id="28" creationId="{84E447CA-C4EA-6890-535F-A0ECDC1009F0}"/>
          </ac:spMkLst>
        </pc:spChg>
        <pc:spChg chg="add del mod">
          <ac:chgData name="주 재빈" userId="69d41820709f03c0" providerId="LiveId" clId="{CC1F24A1-5F12-4213-BF40-627B24A2BBC7}" dt="2022-11-12T12:24:36.098" v="17283" actId="21"/>
          <ac:spMkLst>
            <pc:docMk/>
            <pc:sldMk cId="3480102873" sldId="422"/>
            <ac:spMk id="29" creationId="{44E9ABA4-FD44-623C-4E62-937D1ECDAE6A}"/>
          </ac:spMkLst>
        </pc:spChg>
        <pc:spChg chg="add mod">
          <ac:chgData name="주 재빈" userId="69d41820709f03c0" providerId="LiveId" clId="{CC1F24A1-5F12-4213-BF40-627B24A2BBC7}" dt="2022-11-12T14:42:08.368" v="22664" actId="20577"/>
          <ac:spMkLst>
            <pc:docMk/>
            <pc:sldMk cId="3480102873" sldId="422"/>
            <ac:spMk id="30" creationId="{D8DD84A4-CEE6-CC98-AC0B-FA7182D43319}"/>
          </ac:spMkLst>
        </pc:spChg>
        <pc:spChg chg="add del mod">
          <ac:chgData name="주 재빈" userId="69d41820709f03c0" providerId="LiveId" clId="{CC1F24A1-5F12-4213-BF40-627B24A2BBC7}" dt="2022-11-12T12:28:45.526" v="17443" actId="478"/>
          <ac:spMkLst>
            <pc:docMk/>
            <pc:sldMk cId="3480102873" sldId="422"/>
            <ac:spMk id="33" creationId="{C07A7BDC-3CD9-5B3B-4908-325DFE14B0F1}"/>
          </ac:spMkLst>
        </pc:spChg>
        <pc:spChg chg="add del mod">
          <ac:chgData name="주 재빈" userId="69d41820709f03c0" providerId="LiveId" clId="{CC1F24A1-5F12-4213-BF40-627B24A2BBC7}" dt="2022-11-12T12:28:44.582" v="17441"/>
          <ac:spMkLst>
            <pc:docMk/>
            <pc:sldMk cId="3480102873" sldId="422"/>
            <ac:spMk id="34" creationId="{CE4EFCCB-F317-DC51-B96A-9A3F69F3DD78}"/>
          </ac:spMkLst>
        </pc:spChg>
        <pc:graphicFrameChg chg="mod modGraphic">
          <ac:chgData name="주 재빈" userId="69d41820709f03c0" providerId="LiveId" clId="{CC1F24A1-5F12-4213-BF40-627B24A2BBC7}" dt="2022-11-12T12:27:46.121" v="17434" actId="20577"/>
          <ac:graphicFrameMkLst>
            <pc:docMk/>
            <pc:sldMk cId="3480102873" sldId="422"/>
            <ac:graphicFrameMk id="13" creationId="{9B507AE6-72BE-FFFE-BCAA-7B189C01A4C3}"/>
          </ac:graphicFrameMkLst>
        </pc:graphicFrameChg>
        <pc:cxnChg chg="add mod">
          <ac:chgData name="주 재빈" userId="69d41820709f03c0" providerId="LiveId" clId="{CC1F24A1-5F12-4213-BF40-627B24A2BBC7}" dt="2022-11-12T12:21:44.973" v="16854" actId="1035"/>
          <ac:cxnSpMkLst>
            <pc:docMk/>
            <pc:sldMk cId="3480102873" sldId="422"/>
            <ac:cxnSpMk id="8" creationId="{FDBF2585-0DF3-029A-E013-16B193912473}"/>
          </ac:cxnSpMkLst>
        </pc:cxnChg>
        <pc:cxnChg chg="add mod">
          <ac:chgData name="주 재빈" userId="69d41820709f03c0" providerId="LiveId" clId="{CC1F24A1-5F12-4213-BF40-627B24A2BBC7}" dt="2022-11-12T12:26:19.799" v="17358" actId="14100"/>
          <ac:cxnSpMkLst>
            <pc:docMk/>
            <pc:sldMk cId="3480102873" sldId="422"/>
            <ac:cxnSpMk id="9" creationId="{FBC20BF9-D2ED-9EC8-66C1-0DE93C13822D}"/>
          </ac:cxnSpMkLst>
        </pc:cxnChg>
        <pc:cxnChg chg="add mod">
          <ac:chgData name="주 재빈" userId="69d41820709f03c0" providerId="LiveId" clId="{CC1F24A1-5F12-4213-BF40-627B24A2BBC7}" dt="2022-11-12T12:21:44.973" v="16854" actId="1035"/>
          <ac:cxnSpMkLst>
            <pc:docMk/>
            <pc:sldMk cId="3480102873" sldId="422"/>
            <ac:cxnSpMk id="15" creationId="{246AD550-DBBC-4495-EB60-C888506D8492}"/>
          </ac:cxnSpMkLst>
        </pc:cxnChg>
      </pc:sldChg>
      <pc:sldChg chg="addSp delSp modSp add del mod ord modClrScheme chgLayout">
        <pc:chgData name="주 재빈" userId="69d41820709f03c0" providerId="LiveId" clId="{CC1F24A1-5F12-4213-BF40-627B24A2BBC7}" dt="2022-11-12T15:33:33.501" v="23789" actId="2696"/>
        <pc:sldMkLst>
          <pc:docMk/>
          <pc:sldMk cId="3208233434" sldId="423"/>
        </pc:sldMkLst>
        <pc:spChg chg="del mod">
          <ac:chgData name="주 재빈" userId="69d41820709f03c0" providerId="LiveId" clId="{CC1F24A1-5F12-4213-BF40-627B24A2BBC7}" dt="2022-11-12T12:44:34.428" v="17911" actId="21"/>
          <ac:spMkLst>
            <pc:docMk/>
            <pc:sldMk cId="3208233434" sldId="423"/>
            <ac:spMk id="2" creationId="{20863CC6-32E5-5C8F-4572-DAA2B02BD5C6}"/>
          </ac:spMkLst>
        </pc:spChg>
        <pc:spChg chg="mod ord">
          <ac:chgData name="주 재빈" userId="69d41820709f03c0" providerId="LiveId" clId="{CC1F24A1-5F12-4213-BF40-627B24A2BBC7}" dt="2022-11-12T12:49:20.367" v="18013" actId="20577"/>
          <ac:spMkLst>
            <pc:docMk/>
            <pc:sldMk cId="3208233434" sldId="423"/>
            <ac:spMk id="3" creationId="{B17F9113-C15A-7B62-5AD3-D113EB9C2F72}"/>
          </ac:spMkLst>
        </pc:spChg>
        <pc:spChg chg="mod ord">
          <ac:chgData name="주 재빈" userId="69d41820709f03c0" providerId="LiveId" clId="{CC1F24A1-5F12-4213-BF40-627B24A2BBC7}" dt="2022-11-12T12:48:13.251" v="17970" actId="700"/>
          <ac:spMkLst>
            <pc:docMk/>
            <pc:sldMk cId="3208233434" sldId="423"/>
            <ac:spMk id="4" creationId="{CF4A2C75-11EB-0C4D-4C3B-147BF5B58AC7}"/>
          </ac:spMkLst>
        </pc:spChg>
        <pc:spChg chg="del">
          <ac:chgData name="주 재빈" userId="69d41820709f03c0" providerId="LiveId" clId="{CC1F24A1-5F12-4213-BF40-627B24A2BBC7}" dt="2022-11-12T12:31:51.060" v="17588" actId="478"/>
          <ac:spMkLst>
            <pc:docMk/>
            <pc:sldMk cId="3208233434" sldId="423"/>
            <ac:spMk id="7" creationId="{A7F89609-4F81-9028-90A2-C08FB77B409B}"/>
          </ac:spMkLst>
        </pc:spChg>
        <pc:picChg chg="add del mod">
          <ac:chgData name="주 재빈" userId="69d41820709f03c0" providerId="LiveId" clId="{CC1F24A1-5F12-4213-BF40-627B24A2BBC7}" dt="2022-11-12T12:44:12.168" v="17906" actId="478"/>
          <ac:picMkLst>
            <pc:docMk/>
            <pc:sldMk cId="3208233434" sldId="423"/>
            <ac:picMk id="6" creationId="{8170CE05-52DF-818C-6C15-B35A5767C985}"/>
          </ac:picMkLst>
        </pc:picChg>
        <pc:picChg chg="del">
          <ac:chgData name="주 재빈" userId="69d41820709f03c0" providerId="LiveId" clId="{CC1F24A1-5F12-4213-BF40-627B24A2BBC7}" dt="2022-11-12T12:31:52.203" v="17589" actId="478"/>
          <ac:picMkLst>
            <pc:docMk/>
            <pc:sldMk cId="3208233434" sldId="423"/>
            <ac:picMk id="9" creationId="{0DFEA914-19FB-F5D7-C3AF-D012008A3037}"/>
          </ac:picMkLst>
        </pc:picChg>
        <pc:picChg chg="add mod">
          <ac:chgData name="주 재빈" userId="69d41820709f03c0" providerId="LiveId" clId="{CC1F24A1-5F12-4213-BF40-627B24A2BBC7}" dt="2022-11-12T12:48:27.035" v="17986" actId="1035"/>
          <ac:picMkLst>
            <pc:docMk/>
            <pc:sldMk cId="3208233434" sldId="423"/>
            <ac:picMk id="1026" creationId="{67051C08-6CA6-9F34-57F7-11F0D2001B37}"/>
          </ac:picMkLst>
        </pc:picChg>
      </pc:sldChg>
      <pc:sldChg chg="modSp add mod">
        <pc:chgData name="주 재빈" userId="69d41820709f03c0" providerId="LiveId" clId="{CC1F24A1-5F12-4213-BF40-627B24A2BBC7}" dt="2022-11-14T06:24:28.075" v="50809" actId="20577"/>
        <pc:sldMkLst>
          <pc:docMk/>
          <pc:sldMk cId="3461031027" sldId="423"/>
        </pc:sldMkLst>
        <pc:spChg chg="mod">
          <ac:chgData name="주 재빈" userId="69d41820709f03c0" providerId="LiveId" clId="{CC1F24A1-5F12-4213-BF40-627B24A2BBC7}" dt="2022-11-14T06:24:28.075" v="50809" actId="20577"/>
          <ac:spMkLst>
            <pc:docMk/>
            <pc:sldMk cId="3461031027" sldId="423"/>
            <ac:spMk id="3" creationId="{B17F9113-C15A-7B62-5AD3-D113EB9C2F72}"/>
          </ac:spMkLst>
        </pc:spChg>
      </pc:sldChg>
      <pc:sldChg chg="delSp modSp add mod ord">
        <pc:chgData name="주 재빈" userId="69d41820709f03c0" providerId="LiveId" clId="{CC1F24A1-5F12-4213-BF40-627B24A2BBC7}" dt="2022-11-14T10:00:00.640" v="53864" actId="20577"/>
        <pc:sldMkLst>
          <pc:docMk/>
          <pc:sldMk cId="2757530054" sldId="424"/>
        </pc:sldMkLst>
        <pc:spChg chg="mod">
          <ac:chgData name="주 재빈" userId="69d41820709f03c0" providerId="LiveId" clId="{CC1F24A1-5F12-4213-BF40-627B24A2BBC7}" dt="2022-11-13T02:31:46.354" v="30637" actId="20577"/>
          <ac:spMkLst>
            <pc:docMk/>
            <pc:sldMk cId="2757530054" sldId="424"/>
            <ac:spMk id="2" creationId="{20863CC6-32E5-5C8F-4572-DAA2B02BD5C6}"/>
          </ac:spMkLst>
        </pc:spChg>
        <pc:spChg chg="mod">
          <ac:chgData name="주 재빈" userId="69d41820709f03c0" providerId="LiveId" clId="{CC1F24A1-5F12-4213-BF40-627B24A2BBC7}" dt="2022-11-14T06:25:08.154" v="50850" actId="20577"/>
          <ac:spMkLst>
            <pc:docMk/>
            <pc:sldMk cId="2757530054" sldId="424"/>
            <ac:spMk id="3" creationId="{B17F9113-C15A-7B62-5AD3-D113EB9C2F72}"/>
          </ac:spMkLst>
        </pc:spChg>
        <pc:spChg chg="mod">
          <ac:chgData name="주 재빈" userId="69d41820709f03c0" providerId="LiveId" clId="{CC1F24A1-5F12-4213-BF40-627B24A2BBC7}" dt="2022-11-14T10:00:00.640" v="53864" actId="20577"/>
          <ac:spMkLst>
            <pc:docMk/>
            <pc:sldMk cId="2757530054" sldId="424"/>
            <ac:spMk id="5" creationId="{C5CF7DA8-91A4-F0A3-0EEC-883F9596707B}"/>
          </ac:spMkLst>
        </pc:spChg>
        <pc:spChg chg="del mod">
          <ac:chgData name="주 재빈" userId="69d41820709f03c0" providerId="LiveId" clId="{CC1F24A1-5F12-4213-BF40-627B24A2BBC7}" dt="2022-11-13T02:32:20.853" v="30654" actId="478"/>
          <ac:spMkLst>
            <pc:docMk/>
            <pc:sldMk cId="2757530054" sldId="424"/>
            <ac:spMk id="9" creationId="{CC1C8BED-8C67-17F6-F3F1-F026BBD77680}"/>
          </ac:spMkLst>
        </pc:spChg>
        <pc:spChg chg="del mod">
          <ac:chgData name="주 재빈" userId="69d41820709f03c0" providerId="LiveId" clId="{CC1F24A1-5F12-4213-BF40-627B24A2BBC7}" dt="2022-11-13T02:32:21.611" v="30655" actId="478"/>
          <ac:spMkLst>
            <pc:docMk/>
            <pc:sldMk cId="2757530054" sldId="424"/>
            <ac:spMk id="10" creationId="{B900BBC2-66AA-DC8E-EE17-DEF2CAE63EE2}"/>
          </ac:spMkLst>
        </pc:spChg>
        <pc:picChg chg="del">
          <ac:chgData name="주 재빈" userId="69d41820709f03c0" providerId="LiveId" clId="{CC1F24A1-5F12-4213-BF40-627B24A2BBC7}" dt="2022-11-13T02:32:19.589" v="30653" actId="478"/>
          <ac:picMkLst>
            <pc:docMk/>
            <pc:sldMk cId="2757530054" sldId="424"/>
            <ac:picMk id="7" creationId="{B0A86F92-F9E4-C4FE-EAD5-65CB8CC9009E}"/>
          </ac:picMkLst>
        </pc:picChg>
      </pc:sldChg>
      <pc:sldChg chg="addSp delSp modSp add del mod ord">
        <pc:chgData name="주 재빈" userId="69d41820709f03c0" providerId="LiveId" clId="{CC1F24A1-5F12-4213-BF40-627B24A2BBC7}" dt="2022-11-12T15:33:33.501" v="23789" actId="2696"/>
        <pc:sldMkLst>
          <pc:docMk/>
          <pc:sldMk cId="3063030047" sldId="424"/>
        </pc:sldMkLst>
        <pc:spChg chg="mod">
          <ac:chgData name="주 재빈" userId="69d41820709f03c0" providerId="LiveId" clId="{CC1F24A1-5F12-4213-BF40-627B24A2BBC7}" dt="2022-11-12T12:34:15.712" v="17601" actId="20577"/>
          <ac:spMkLst>
            <pc:docMk/>
            <pc:sldMk cId="3063030047" sldId="424"/>
            <ac:spMk id="2" creationId="{20863CC6-32E5-5C8F-4572-DAA2B02BD5C6}"/>
          </ac:spMkLst>
        </pc:spChg>
        <pc:spChg chg="add mod">
          <ac:chgData name="주 재빈" userId="69d41820709f03c0" providerId="LiveId" clId="{CC1F24A1-5F12-4213-BF40-627B24A2BBC7}" dt="2022-11-12T12:38:28.161" v="17901" actId="20577"/>
          <ac:spMkLst>
            <pc:docMk/>
            <pc:sldMk cId="3063030047" sldId="424"/>
            <ac:spMk id="5" creationId="{C5CF7DA8-91A4-F0A3-0EEC-883F9596707B}"/>
          </ac:spMkLst>
        </pc:spChg>
        <pc:spChg chg="add del mod">
          <ac:chgData name="주 재빈" userId="69d41820709f03c0" providerId="LiveId" clId="{CC1F24A1-5F12-4213-BF40-627B24A2BBC7}" dt="2022-11-12T13:15:36.679" v="19375" actId="21"/>
          <ac:spMkLst>
            <pc:docMk/>
            <pc:sldMk cId="3063030047" sldId="424"/>
            <ac:spMk id="8" creationId="{78016776-B9E7-1BB9-619F-F4F2248361A0}"/>
          </ac:spMkLst>
        </pc:spChg>
        <pc:spChg chg="add mod">
          <ac:chgData name="주 재빈" userId="69d41820709f03c0" providerId="LiveId" clId="{CC1F24A1-5F12-4213-BF40-627B24A2BBC7}" dt="2022-11-12T14:42:28.970" v="22668" actId="20577"/>
          <ac:spMkLst>
            <pc:docMk/>
            <pc:sldMk cId="3063030047" sldId="424"/>
            <ac:spMk id="9" creationId="{CC1C8BED-8C67-17F6-F3F1-F026BBD77680}"/>
          </ac:spMkLst>
        </pc:spChg>
        <pc:spChg chg="add mod">
          <ac:chgData name="주 재빈" userId="69d41820709f03c0" providerId="LiveId" clId="{CC1F24A1-5F12-4213-BF40-627B24A2BBC7}" dt="2022-11-12T13:15:45.992" v="19379" actId="14100"/>
          <ac:spMkLst>
            <pc:docMk/>
            <pc:sldMk cId="3063030047" sldId="424"/>
            <ac:spMk id="10" creationId="{B900BBC2-66AA-DC8E-EE17-DEF2CAE63EE2}"/>
          </ac:spMkLst>
        </pc:spChg>
        <pc:picChg chg="add mod">
          <ac:chgData name="주 재빈" userId="69d41820709f03c0" providerId="LiveId" clId="{CC1F24A1-5F12-4213-BF40-627B24A2BBC7}" dt="2022-11-12T13:13:38.830" v="19304" actId="14100"/>
          <ac:picMkLst>
            <pc:docMk/>
            <pc:sldMk cId="3063030047" sldId="424"/>
            <ac:picMk id="7" creationId="{B0A86F92-F9E4-C4FE-EAD5-65CB8CC9009E}"/>
          </ac:picMkLst>
        </pc:picChg>
      </pc:sldChg>
      <pc:sldChg chg="addSp delSp modSp add del mod ord">
        <pc:chgData name="주 재빈" userId="69d41820709f03c0" providerId="LiveId" clId="{CC1F24A1-5F12-4213-BF40-627B24A2BBC7}" dt="2022-11-12T15:33:33.501" v="23789" actId="2696"/>
        <pc:sldMkLst>
          <pc:docMk/>
          <pc:sldMk cId="1276053913" sldId="425"/>
        </pc:sldMkLst>
        <pc:spChg chg="mod">
          <ac:chgData name="주 재빈" userId="69d41820709f03c0" providerId="LiveId" clId="{CC1F24A1-5F12-4213-BF40-627B24A2BBC7}" dt="2022-11-12T12:36:39.616" v="17692" actId="20577"/>
          <ac:spMkLst>
            <pc:docMk/>
            <pc:sldMk cId="1276053913" sldId="425"/>
            <ac:spMk id="2" creationId="{20863CC6-32E5-5C8F-4572-DAA2B02BD5C6}"/>
          </ac:spMkLst>
        </pc:spChg>
        <pc:spChg chg="add mod">
          <ac:chgData name="주 재빈" userId="69d41820709f03c0" providerId="LiveId" clId="{CC1F24A1-5F12-4213-BF40-627B24A2BBC7}" dt="2022-11-12T14:42:59.764" v="22671" actId="113"/>
          <ac:spMkLst>
            <pc:docMk/>
            <pc:sldMk cId="1276053913" sldId="425"/>
            <ac:spMk id="5" creationId="{30214C25-3617-08CF-C1B3-71E23ADA6F42}"/>
          </ac:spMkLst>
        </pc:spChg>
        <pc:spChg chg="add mod">
          <ac:chgData name="주 재빈" userId="69d41820709f03c0" providerId="LiveId" clId="{CC1F24A1-5F12-4213-BF40-627B24A2BBC7}" dt="2022-11-12T13:13:59.478" v="19329" actId="20577"/>
          <ac:spMkLst>
            <pc:docMk/>
            <pc:sldMk cId="1276053913" sldId="425"/>
            <ac:spMk id="8" creationId="{7F3CB90F-43B2-6595-BD57-00867888554A}"/>
          </ac:spMkLst>
        </pc:spChg>
        <pc:picChg chg="add del mod">
          <ac:chgData name="주 재빈" userId="69d41820709f03c0" providerId="LiveId" clId="{CC1F24A1-5F12-4213-BF40-627B24A2BBC7}" dt="2022-11-12T13:13:26.555" v="19299" actId="478"/>
          <ac:picMkLst>
            <pc:docMk/>
            <pc:sldMk cId="1276053913" sldId="425"/>
            <ac:picMk id="7" creationId="{A609F006-9381-0B1B-0352-0CDDFD65A9F5}"/>
          </ac:picMkLst>
        </pc:picChg>
        <pc:picChg chg="add mod">
          <ac:chgData name="주 재빈" userId="69d41820709f03c0" providerId="LiveId" clId="{CC1F24A1-5F12-4213-BF40-627B24A2BBC7}" dt="2022-11-12T13:13:32.906" v="19303" actId="14100"/>
          <ac:picMkLst>
            <pc:docMk/>
            <pc:sldMk cId="1276053913" sldId="425"/>
            <ac:picMk id="10" creationId="{59921BBC-639A-373A-38D1-C2924E3083DF}"/>
          </ac:picMkLst>
        </pc:picChg>
      </pc:sldChg>
      <pc:sldChg chg="addSp delSp modSp add mod">
        <pc:chgData name="주 재빈" userId="69d41820709f03c0" providerId="LiveId" clId="{CC1F24A1-5F12-4213-BF40-627B24A2BBC7}" dt="2022-11-14T06:25:29.268" v="50871" actId="20577"/>
        <pc:sldMkLst>
          <pc:docMk/>
          <pc:sldMk cId="1516912540" sldId="425"/>
        </pc:sldMkLst>
        <pc:spChg chg="mod">
          <ac:chgData name="주 재빈" userId="69d41820709f03c0" providerId="LiveId" clId="{CC1F24A1-5F12-4213-BF40-627B24A2BBC7}" dt="2022-11-14T06:25:29.268" v="50871" actId="20577"/>
          <ac:spMkLst>
            <pc:docMk/>
            <pc:sldMk cId="1516912540" sldId="425"/>
            <ac:spMk id="3" creationId="{B17F9113-C15A-7B62-5AD3-D113EB9C2F72}"/>
          </ac:spMkLst>
        </pc:spChg>
        <pc:spChg chg="mod">
          <ac:chgData name="주 재빈" userId="69d41820709f03c0" providerId="LiveId" clId="{CC1F24A1-5F12-4213-BF40-627B24A2BBC7}" dt="2022-11-13T03:04:54.752" v="31886" actId="948"/>
          <ac:spMkLst>
            <pc:docMk/>
            <pc:sldMk cId="1516912540" sldId="425"/>
            <ac:spMk id="5" creationId="{30214C25-3617-08CF-C1B3-71E23ADA6F42}"/>
          </ac:spMkLst>
        </pc:spChg>
        <pc:spChg chg="add del mod">
          <ac:chgData name="주 재빈" userId="69d41820709f03c0" providerId="LiveId" clId="{CC1F24A1-5F12-4213-BF40-627B24A2BBC7}" dt="2022-11-13T02:45:27.363" v="31214" actId="478"/>
          <ac:spMkLst>
            <pc:docMk/>
            <pc:sldMk cId="1516912540" sldId="425"/>
            <ac:spMk id="6" creationId="{1559E81A-A152-D4E9-1D98-FBCECB4A838E}"/>
          </ac:spMkLst>
        </pc:spChg>
        <pc:spChg chg="add del mod">
          <ac:chgData name="주 재빈" userId="69d41820709f03c0" providerId="LiveId" clId="{CC1F24A1-5F12-4213-BF40-627B24A2BBC7}" dt="2022-11-13T02:45:27.363" v="31214" actId="478"/>
          <ac:spMkLst>
            <pc:docMk/>
            <pc:sldMk cId="1516912540" sldId="425"/>
            <ac:spMk id="7" creationId="{FA464D98-244C-71B5-FA83-E0099D452682}"/>
          </ac:spMkLst>
        </pc:spChg>
        <pc:spChg chg="del mod">
          <ac:chgData name="주 재빈" userId="69d41820709f03c0" providerId="LiveId" clId="{CC1F24A1-5F12-4213-BF40-627B24A2BBC7}" dt="2022-11-13T02:53:40.901" v="31351" actId="21"/>
          <ac:spMkLst>
            <pc:docMk/>
            <pc:sldMk cId="1516912540" sldId="425"/>
            <ac:spMk id="8" creationId="{7F3CB90F-43B2-6595-BD57-00867888554A}"/>
          </ac:spMkLst>
        </pc:spChg>
        <pc:spChg chg="add del mod">
          <ac:chgData name="주 재빈" userId="69d41820709f03c0" providerId="LiveId" clId="{CC1F24A1-5F12-4213-BF40-627B24A2BBC7}" dt="2022-11-13T02:53:40.901" v="31351" actId="21"/>
          <ac:spMkLst>
            <pc:docMk/>
            <pc:sldMk cId="1516912540" sldId="425"/>
            <ac:spMk id="9" creationId="{B25A1047-2FBE-1DF5-751C-C0B9FA3B1FD8}"/>
          </ac:spMkLst>
        </pc:spChg>
        <pc:spChg chg="add del mod">
          <ac:chgData name="주 재빈" userId="69d41820709f03c0" providerId="LiveId" clId="{CC1F24A1-5F12-4213-BF40-627B24A2BBC7}" dt="2022-11-13T02:45:29.266" v="31216" actId="478"/>
          <ac:spMkLst>
            <pc:docMk/>
            <pc:sldMk cId="1516912540" sldId="425"/>
            <ac:spMk id="11" creationId="{DFF9CF90-5967-82FB-F8E1-C5F5D174F9B7}"/>
          </ac:spMkLst>
        </pc:spChg>
        <pc:picChg chg="del">
          <ac:chgData name="주 재빈" userId="69d41820709f03c0" providerId="LiveId" clId="{CC1F24A1-5F12-4213-BF40-627B24A2BBC7}" dt="2022-11-13T02:53:40.901" v="31351" actId="21"/>
          <ac:picMkLst>
            <pc:docMk/>
            <pc:sldMk cId="1516912540" sldId="425"/>
            <ac:picMk id="10" creationId="{59921BBC-639A-373A-38D1-C2924E3083DF}"/>
          </ac:picMkLst>
        </pc:picChg>
      </pc:sldChg>
      <pc:sldChg chg="addSp delSp modSp add mod">
        <pc:chgData name="주 재빈" userId="69d41820709f03c0" providerId="LiveId" clId="{CC1F24A1-5F12-4213-BF40-627B24A2BBC7}" dt="2022-11-13T02:26:33.043" v="30543" actId="20577"/>
        <pc:sldMkLst>
          <pc:docMk/>
          <pc:sldMk cId="100768032" sldId="426"/>
        </pc:sldMkLst>
        <pc:spChg chg="mod">
          <ac:chgData name="주 재빈" userId="69d41820709f03c0" providerId="LiveId" clId="{CC1F24A1-5F12-4213-BF40-627B24A2BBC7}" dt="2022-11-12T17:19:45.814" v="30121" actId="20577"/>
          <ac:spMkLst>
            <pc:docMk/>
            <pc:sldMk cId="100768032" sldId="426"/>
            <ac:spMk id="3" creationId="{B17F9113-C15A-7B62-5AD3-D113EB9C2F72}"/>
          </ac:spMkLst>
        </pc:spChg>
        <pc:spChg chg="mod">
          <ac:chgData name="주 재빈" userId="69d41820709f03c0" providerId="LiveId" clId="{CC1F24A1-5F12-4213-BF40-627B24A2BBC7}" dt="2022-11-13T02:26:09.522" v="30532" actId="20577"/>
          <ac:spMkLst>
            <pc:docMk/>
            <pc:sldMk cId="100768032" sldId="426"/>
            <ac:spMk id="4" creationId="{42644421-B32E-65F3-06EF-D7E97A13DA70}"/>
          </ac:spMkLst>
        </pc:spChg>
        <pc:spChg chg="mod">
          <ac:chgData name="주 재빈" userId="69d41820709f03c0" providerId="LiveId" clId="{CC1F24A1-5F12-4213-BF40-627B24A2BBC7}" dt="2022-11-13T02:26:33.043" v="30543" actId="20577"/>
          <ac:spMkLst>
            <pc:docMk/>
            <pc:sldMk cId="100768032" sldId="426"/>
            <ac:spMk id="10" creationId="{9D66F01A-6CE5-305C-BD86-1411EA88EBB6}"/>
          </ac:spMkLst>
        </pc:spChg>
        <pc:cxnChg chg="add mod">
          <ac:chgData name="주 재빈" userId="69d41820709f03c0" providerId="LiveId" clId="{CC1F24A1-5F12-4213-BF40-627B24A2BBC7}" dt="2022-11-13T02:23:46.104" v="30514" actId="14100"/>
          <ac:cxnSpMkLst>
            <pc:docMk/>
            <pc:sldMk cId="100768032" sldId="426"/>
            <ac:cxnSpMk id="5" creationId="{9BA0978A-1330-8242-31C1-A68FD3FC83CD}"/>
          </ac:cxnSpMkLst>
        </pc:cxnChg>
        <pc:cxnChg chg="add del">
          <ac:chgData name="주 재빈" userId="69d41820709f03c0" providerId="LiveId" clId="{CC1F24A1-5F12-4213-BF40-627B24A2BBC7}" dt="2022-11-13T02:21:51.695" v="30477" actId="11529"/>
          <ac:cxnSpMkLst>
            <pc:docMk/>
            <pc:sldMk cId="100768032" sldId="426"/>
            <ac:cxnSpMk id="7" creationId="{03C22622-0B1E-D2FF-9F22-BACAF260E189}"/>
          </ac:cxnSpMkLst>
        </pc:cxnChg>
        <pc:cxnChg chg="add mod">
          <ac:chgData name="주 재빈" userId="69d41820709f03c0" providerId="LiveId" clId="{CC1F24A1-5F12-4213-BF40-627B24A2BBC7}" dt="2022-11-13T02:24:10.187" v="30523" actId="14100"/>
          <ac:cxnSpMkLst>
            <pc:docMk/>
            <pc:sldMk cId="100768032" sldId="426"/>
            <ac:cxnSpMk id="9" creationId="{F45233F6-F634-9BAF-FFDA-C23D77CAF26D}"/>
          </ac:cxnSpMkLst>
        </pc:cxnChg>
        <pc:cxnChg chg="add mod">
          <ac:chgData name="주 재빈" userId="69d41820709f03c0" providerId="LiveId" clId="{CC1F24A1-5F12-4213-BF40-627B24A2BBC7}" dt="2022-11-13T02:23:34.905" v="30510" actId="14100"/>
          <ac:cxnSpMkLst>
            <pc:docMk/>
            <pc:sldMk cId="100768032" sldId="426"/>
            <ac:cxnSpMk id="12" creationId="{FE7EE78A-E7CF-5161-4091-5062059E03D7}"/>
          </ac:cxnSpMkLst>
        </pc:cxnChg>
        <pc:cxnChg chg="add mod">
          <ac:chgData name="주 재빈" userId="69d41820709f03c0" providerId="LiveId" clId="{CC1F24A1-5F12-4213-BF40-627B24A2BBC7}" dt="2022-11-13T02:23:54.025" v="30516" actId="14100"/>
          <ac:cxnSpMkLst>
            <pc:docMk/>
            <pc:sldMk cId="100768032" sldId="426"/>
            <ac:cxnSpMk id="14" creationId="{0F65387A-4487-56C8-A3D6-CF6E2A3F2721}"/>
          </ac:cxnSpMkLst>
        </pc:cxnChg>
        <pc:cxnChg chg="add mod">
          <ac:chgData name="주 재빈" userId="69d41820709f03c0" providerId="LiveId" clId="{CC1F24A1-5F12-4213-BF40-627B24A2BBC7}" dt="2022-11-13T02:24:05.266" v="30521" actId="14100"/>
          <ac:cxnSpMkLst>
            <pc:docMk/>
            <pc:sldMk cId="100768032" sldId="426"/>
            <ac:cxnSpMk id="16" creationId="{E7BBD480-EC4F-6EAB-2C77-A42039D140A9}"/>
          </ac:cxnSpMkLst>
        </pc:cxnChg>
        <pc:cxnChg chg="add mod">
          <ac:chgData name="주 재빈" userId="69d41820709f03c0" providerId="LiveId" clId="{CC1F24A1-5F12-4213-BF40-627B24A2BBC7}" dt="2022-11-13T02:24:03.293" v="30520" actId="14100"/>
          <ac:cxnSpMkLst>
            <pc:docMk/>
            <pc:sldMk cId="100768032" sldId="426"/>
            <ac:cxnSpMk id="18" creationId="{684D0AC3-96E3-8392-BA1B-191F672D3F21}"/>
          </ac:cxnSpMkLst>
        </pc:cxnChg>
        <pc:cxnChg chg="add mod">
          <ac:chgData name="주 재빈" userId="69d41820709f03c0" providerId="LiveId" clId="{CC1F24A1-5F12-4213-BF40-627B24A2BBC7}" dt="2022-11-13T02:24:16.346" v="30525" actId="14100"/>
          <ac:cxnSpMkLst>
            <pc:docMk/>
            <pc:sldMk cId="100768032" sldId="426"/>
            <ac:cxnSpMk id="20" creationId="{780B2E93-F9CF-ACE0-EE5E-45B15F516163}"/>
          </ac:cxnSpMkLst>
        </pc:cxnChg>
      </pc:sldChg>
      <pc:sldChg chg="addSp delSp modSp add del mod">
        <pc:chgData name="주 재빈" userId="69d41820709f03c0" providerId="LiveId" clId="{CC1F24A1-5F12-4213-BF40-627B24A2BBC7}" dt="2022-11-12T15:33:33.501" v="23789" actId="2696"/>
        <pc:sldMkLst>
          <pc:docMk/>
          <pc:sldMk cId="456500079" sldId="426"/>
        </pc:sldMkLst>
        <pc:spChg chg="add del mod">
          <ac:chgData name="주 재빈" userId="69d41820709f03c0" providerId="LiveId" clId="{CC1F24A1-5F12-4213-BF40-627B24A2BBC7}" dt="2022-11-12T12:52:23.940" v="18191" actId="478"/>
          <ac:spMkLst>
            <pc:docMk/>
            <pc:sldMk cId="456500079" sldId="426"/>
            <ac:spMk id="2" creationId="{C7DFC2F6-6B87-45DA-E64A-74369C4053D9}"/>
          </ac:spMkLst>
        </pc:spChg>
        <pc:spChg chg="mod">
          <ac:chgData name="주 재빈" userId="69d41820709f03c0" providerId="LiveId" clId="{CC1F24A1-5F12-4213-BF40-627B24A2BBC7}" dt="2022-11-12T12:50:18.996" v="18032" actId="20577"/>
          <ac:spMkLst>
            <pc:docMk/>
            <pc:sldMk cId="456500079" sldId="426"/>
            <ac:spMk id="3" creationId="{B17F9113-C15A-7B62-5AD3-D113EB9C2F72}"/>
          </ac:spMkLst>
        </pc:spChg>
        <pc:spChg chg="add mod">
          <ac:chgData name="주 재빈" userId="69d41820709f03c0" providerId="LiveId" clId="{CC1F24A1-5F12-4213-BF40-627B24A2BBC7}" dt="2022-11-12T14:49:22.329" v="23046" actId="20577"/>
          <ac:spMkLst>
            <pc:docMk/>
            <pc:sldMk cId="456500079" sldId="426"/>
            <ac:spMk id="4" creationId="{42644421-B32E-65F3-06EF-D7E97A13DA70}"/>
          </ac:spMkLst>
        </pc:spChg>
        <pc:spChg chg="del">
          <ac:chgData name="주 재빈" userId="69d41820709f03c0" providerId="LiveId" clId="{CC1F24A1-5F12-4213-BF40-627B24A2BBC7}" dt="2022-11-12T12:50:29.954" v="18038" actId="478"/>
          <ac:spMkLst>
            <pc:docMk/>
            <pc:sldMk cId="456500079" sldId="426"/>
            <ac:spMk id="6" creationId="{91130B04-1F25-4592-C5CE-BA0C3CC85706}"/>
          </ac:spMkLst>
        </pc:spChg>
        <pc:spChg chg="add del mod">
          <ac:chgData name="주 재빈" userId="69d41820709f03c0" providerId="LiveId" clId="{CC1F24A1-5F12-4213-BF40-627B24A2BBC7}" dt="2022-11-12T14:49:26.436" v="23048" actId="207"/>
          <ac:spMkLst>
            <pc:docMk/>
            <pc:sldMk cId="456500079" sldId="426"/>
            <ac:spMk id="10" creationId="{9D66F01A-6CE5-305C-BD86-1411EA88EBB6}"/>
          </ac:spMkLst>
        </pc:spChg>
        <pc:picChg chg="del">
          <ac:chgData name="주 재빈" userId="69d41820709f03c0" providerId="LiveId" clId="{CC1F24A1-5F12-4213-BF40-627B24A2BBC7}" dt="2022-11-12T12:50:29.073" v="18037" actId="478"/>
          <ac:picMkLst>
            <pc:docMk/>
            <pc:sldMk cId="456500079" sldId="426"/>
            <ac:picMk id="15" creationId="{E41F76AE-F568-18B6-319F-23B595226C5F}"/>
          </ac:picMkLst>
        </pc:picChg>
      </pc:sldChg>
      <pc:sldChg chg="modSp add mod ord">
        <pc:chgData name="주 재빈" userId="69d41820709f03c0" providerId="LiveId" clId="{CC1F24A1-5F12-4213-BF40-627B24A2BBC7}" dt="2022-11-13T08:45:37.018" v="47817"/>
        <pc:sldMkLst>
          <pc:docMk/>
          <pc:sldMk cId="1573251122" sldId="427"/>
        </pc:sldMkLst>
        <pc:spChg chg="mod">
          <ac:chgData name="주 재빈" userId="69d41820709f03c0" providerId="LiveId" clId="{CC1F24A1-5F12-4213-BF40-627B24A2BBC7}" dt="2022-11-12T16:28:21.764" v="27325" actId="20577"/>
          <ac:spMkLst>
            <pc:docMk/>
            <pc:sldMk cId="1573251122" sldId="427"/>
            <ac:spMk id="927" creationId="{00000000-0000-0000-0000-000000000000}"/>
          </ac:spMkLst>
        </pc:spChg>
      </pc:sldChg>
      <pc:sldChg chg="addSp delSp modSp add del mod">
        <pc:chgData name="주 재빈" userId="69d41820709f03c0" providerId="LiveId" clId="{CC1F24A1-5F12-4213-BF40-627B24A2BBC7}" dt="2022-11-12T14:22:48.458" v="21921" actId="2696"/>
        <pc:sldMkLst>
          <pc:docMk/>
          <pc:sldMk cId="2148348109" sldId="427"/>
        </pc:sldMkLst>
        <pc:spChg chg="add mod">
          <ac:chgData name="주 재빈" userId="69d41820709f03c0" providerId="LiveId" clId="{CC1F24A1-5F12-4213-BF40-627B24A2BBC7}" dt="2022-11-12T14:15:44.477" v="21796" actId="1036"/>
          <ac:spMkLst>
            <pc:docMk/>
            <pc:sldMk cId="2148348109" sldId="427"/>
            <ac:spMk id="18" creationId="{2BFC6FA5-2DD0-E49E-059D-0147BBE59B10}"/>
          </ac:spMkLst>
        </pc:spChg>
        <pc:spChg chg="mod">
          <ac:chgData name="주 재빈" userId="69d41820709f03c0" providerId="LiveId" clId="{CC1F24A1-5F12-4213-BF40-627B24A2BBC7}" dt="2022-11-12T14:09:20.196" v="21592" actId="20577"/>
          <ac:spMkLst>
            <pc:docMk/>
            <pc:sldMk cId="2148348109" sldId="427"/>
            <ac:spMk id="22" creationId="{BA59FBB2-8675-0B90-9A3F-857499BFACAC}"/>
          </ac:spMkLst>
        </pc:spChg>
        <pc:spChg chg="mod">
          <ac:chgData name="주 재빈" userId="69d41820709f03c0" providerId="LiveId" clId="{CC1F24A1-5F12-4213-BF40-627B24A2BBC7}" dt="2022-11-12T14:03:07.612" v="21401"/>
          <ac:spMkLst>
            <pc:docMk/>
            <pc:sldMk cId="2148348109" sldId="427"/>
            <ac:spMk id="23" creationId="{0FA21212-024F-D7A5-E2E6-ABBBCD26DA01}"/>
          </ac:spMkLst>
        </pc:spChg>
        <pc:spChg chg="add del">
          <ac:chgData name="주 재빈" userId="69d41820709f03c0" providerId="LiveId" clId="{CC1F24A1-5F12-4213-BF40-627B24A2BBC7}" dt="2022-11-12T14:06:47.472" v="21491" actId="22"/>
          <ac:spMkLst>
            <pc:docMk/>
            <pc:sldMk cId="2148348109" sldId="427"/>
            <ac:spMk id="27" creationId="{A6C770F0-C1AD-51A1-7D35-D7F3DF5E96C9}"/>
          </ac:spMkLst>
        </pc:spChg>
        <pc:spChg chg="mod">
          <ac:chgData name="주 재빈" userId="69d41820709f03c0" providerId="LiveId" clId="{CC1F24A1-5F12-4213-BF40-627B24A2BBC7}" dt="2022-11-12T14:16:24.181" v="21810" actId="1076"/>
          <ac:spMkLst>
            <pc:docMk/>
            <pc:sldMk cId="2148348109" sldId="427"/>
            <ac:spMk id="28" creationId="{79BB7A2F-0CD5-D3B0-AB46-AEFB6C41A96D}"/>
          </ac:spMkLst>
        </pc:spChg>
        <pc:spChg chg="add mod">
          <ac:chgData name="주 재빈" userId="69d41820709f03c0" providerId="LiveId" clId="{CC1F24A1-5F12-4213-BF40-627B24A2BBC7}" dt="2022-11-12T14:15:33.143" v="21787" actId="1076"/>
          <ac:spMkLst>
            <pc:docMk/>
            <pc:sldMk cId="2148348109" sldId="427"/>
            <ac:spMk id="29" creationId="{216A94E2-6A55-05C5-26A1-63C6F578ECEB}"/>
          </ac:spMkLst>
        </pc:spChg>
        <pc:spChg chg="del">
          <ac:chgData name="주 재빈" userId="69d41820709f03c0" providerId="LiveId" clId="{CC1F24A1-5F12-4213-BF40-627B24A2BBC7}" dt="2022-11-12T13:58:45.566" v="21327" actId="478"/>
          <ac:spMkLst>
            <pc:docMk/>
            <pc:sldMk cId="2148348109" sldId="427"/>
            <ac:spMk id="31" creationId="{4EF12B35-C9F6-7ADC-D95B-4FA7F040710D}"/>
          </ac:spMkLst>
        </pc:spChg>
        <pc:spChg chg="mod">
          <ac:chgData name="주 재빈" userId="69d41820709f03c0" providerId="LiveId" clId="{CC1F24A1-5F12-4213-BF40-627B24A2BBC7}" dt="2022-11-12T14:16:24.848" v="21811" actId="1076"/>
          <ac:spMkLst>
            <pc:docMk/>
            <pc:sldMk cId="2148348109" sldId="427"/>
            <ac:spMk id="33" creationId="{EEC8B24E-4BD3-67CB-D4C6-FD1A0139213D}"/>
          </ac:spMkLst>
        </pc:spChg>
        <pc:spChg chg="del">
          <ac:chgData name="주 재빈" userId="69d41820709f03c0" providerId="LiveId" clId="{CC1F24A1-5F12-4213-BF40-627B24A2BBC7}" dt="2022-11-12T13:58:45.566" v="21327" actId="478"/>
          <ac:spMkLst>
            <pc:docMk/>
            <pc:sldMk cId="2148348109" sldId="427"/>
            <ac:spMk id="34" creationId="{520E2FBC-15A5-4B79-541B-3D7857802E9B}"/>
          </ac:spMkLst>
        </pc:spChg>
        <pc:spChg chg="del">
          <ac:chgData name="주 재빈" userId="69d41820709f03c0" providerId="LiveId" clId="{CC1F24A1-5F12-4213-BF40-627B24A2BBC7}" dt="2022-11-12T13:58:45.566" v="21327" actId="478"/>
          <ac:spMkLst>
            <pc:docMk/>
            <pc:sldMk cId="2148348109" sldId="427"/>
            <ac:spMk id="35" creationId="{8E2A571E-277C-CC23-556E-741307032A5E}"/>
          </ac:spMkLst>
        </pc:spChg>
        <pc:spChg chg="del">
          <ac:chgData name="주 재빈" userId="69d41820709f03c0" providerId="LiveId" clId="{CC1F24A1-5F12-4213-BF40-627B24A2BBC7}" dt="2022-11-12T13:58:49.320" v="21328" actId="478"/>
          <ac:spMkLst>
            <pc:docMk/>
            <pc:sldMk cId="2148348109" sldId="427"/>
            <ac:spMk id="36" creationId="{5EE216DA-B605-92D0-0AFA-43E605873F4D}"/>
          </ac:spMkLst>
        </pc:spChg>
        <pc:spChg chg="del">
          <ac:chgData name="주 재빈" userId="69d41820709f03c0" providerId="LiveId" clId="{CC1F24A1-5F12-4213-BF40-627B24A2BBC7}" dt="2022-11-12T13:58:49.320" v="21328" actId="478"/>
          <ac:spMkLst>
            <pc:docMk/>
            <pc:sldMk cId="2148348109" sldId="427"/>
            <ac:spMk id="37" creationId="{02230ADD-8EA5-D179-6734-397B6397B02B}"/>
          </ac:spMkLst>
        </pc:spChg>
        <pc:spChg chg="del">
          <ac:chgData name="주 재빈" userId="69d41820709f03c0" providerId="LiveId" clId="{CC1F24A1-5F12-4213-BF40-627B24A2BBC7}" dt="2022-11-12T13:58:49.320" v="21328" actId="478"/>
          <ac:spMkLst>
            <pc:docMk/>
            <pc:sldMk cId="2148348109" sldId="427"/>
            <ac:spMk id="38" creationId="{89C14867-8001-3E72-5749-66679AE5C158}"/>
          </ac:spMkLst>
        </pc:spChg>
        <pc:spChg chg="del">
          <ac:chgData name="주 재빈" userId="69d41820709f03c0" providerId="LiveId" clId="{CC1F24A1-5F12-4213-BF40-627B24A2BBC7}" dt="2022-11-12T13:58:49.320" v="21328" actId="478"/>
          <ac:spMkLst>
            <pc:docMk/>
            <pc:sldMk cId="2148348109" sldId="427"/>
            <ac:spMk id="39" creationId="{D48C16DE-E4E5-B5F6-A387-0FEEFAEE30FB}"/>
          </ac:spMkLst>
        </pc:spChg>
        <pc:spChg chg="del">
          <ac:chgData name="주 재빈" userId="69d41820709f03c0" providerId="LiveId" clId="{CC1F24A1-5F12-4213-BF40-627B24A2BBC7}" dt="2022-11-12T13:58:49.320" v="21328" actId="478"/>
          <ac:spMkLst>
            <pc:docMk/>
            <pc:sldMk cId="2148348109" sldId="427"/>
            <ac:spMk id="40" creationId="{EAA3C120-31EA-588B-ABFA-AFFEB1384A86}"/>
          </ac:spMkLst>
        </pc:spChg>
        <pc:spChg chg="del">
          <ac:chgData name="주 재빈" userId="69d41820709f03c0" providerId="LiveId" clId="{CC1F24A1-5F12-4213-BF40-627B24A2BBC7}" dt="2022-11-12T13:58:50.816" v="21329" actId="478"/>
          <ac:spMkLst>
            <pc:docMk/>
            <pc:sldMk cId="2148348109" sldId="427"/>
            <ac:spMk id="41" creationId="{86FF18FD-8642-C613-4816-9F1562CBE24A}"/>
          </ac:spMkLst>
        </pc:spChg>
        <pc:spChg chg="add mod">
          <ac:chgData name="주 재빈" userId="69d41820709f03c0" providerId="LiveId" clId="{CC1F24A1-5F12-4213-BF40-627B24A2BBC7}" dt="2022-11-12T14:14:51.010" v="21763" actId="1076"/>
          <ac:spMkLst>
            <pc:docMk/>
            <pc:sldMk cId="2148348109" sldId="427"/>
            <ac:spMk id="42" creationId="{1F6CAD26-DCB2-2B36-0279-CD3C7221D914}"/>
          </ac:spMkLst>
        </pc:spChg>
        <pc:spChg chg="del">
          <ac:chgData name="주 재빈" userId="69d41820709f03c0" providerId="LiveId" clId="{CC1F24A1-5F12-4213-BF40-627B24A2BBC7}" dt="2022-11-12T13:58:50.816" v="21329" actId="478"/>
          <ac:spMkLst>
            <pc:docMk/>
            <pc:sldMk cId="2148348109" sldId="427"/>
            <ac:spMk id="44" creationId="{0CFD26B4-B2DA-F3C4-79C4-9E04AD0ACDC0}"/>
          </ac:spMkLst>
        </pc:spChg>
        <pc:spChg chg="del">
          <ac:chgData name="주 재빈" userId="69d41820709f03c0" providerId="LiveId" clId="{CC1F24A1-5F12-4213-BF40-627B24A2BBC7}" dt="2022-11-12T13:58:49.320" v="21328" actId="478"/>
          <ac:spMkLst>
            <pc:docMk/>
            <pc:sldMk cId="2148348109" sldId="427"/>
            <ac:spMk id="45" creationId="{05A08869-3B6E-1546-C831-86AD08E9BA3D}"/>
          </ac:spMkLst>
        </pc:spChg>
        <pc:spChg chg="add mod">
          <ac:chgData name="주 재빈" userId="69d41820709f03c0" providerId="LiveId" clId="{CC1F24A1-5F12-4213-BF40-627B24A2BBC7}" dt="2022-11-12T14:08:12.505" v="21553" actId="20577"/>
          <ac:spMkLst>
            <pc:docMk/>
            <pc:sldMk cId="2148348109" sldId="427"/>
            <ac:spMk id="46" creationId="{0281C9A1-3CA7-E045-7E40-6DDA33677E04}"/>
          </ac:spMkLst>
        </pc:spChg>
        <pc:spChg chg="add mod">
          <ac:chgData name="주 재빈" userId="69d41820709f03c0" providerId="LiveId" clId="{CC1F24A1-5F12-4213-BF40-627B24A2BBC7}" dt="2022-11-12T14:08:22.382" v="21557" actId="164"/>
          <ac:spMkLst>
            <pc:docMk/>
            <pc:sldMk cId="2148348109" sldId="427"/>
            <ac:spMk id="48" creationId="{AB248970-57E1-DCE6-94B2-F4E9FD7C3952}"/>
          </ac:spMkLst>
        </pc:spChg>
        <pc:spChg chg="del">
          <ac:chgData name="주 재빈" userId="69d41820709f03c0" providerId="LiveId" clId="{CC1F24A1-5F12-4213-BF40-627B24A2BBC7}" dt="2022-11-12T14:05:46.306" v="21469" actId="478"/>
          <ac:spMkLst>
            <pc:docMk/>
            <pc:sldMk cId="2148348109" sldId="427"/>
            <ac:spMk id="50" creationId="{13ECE416-CA8B-C8C3-BD72-8897E23762C6}"/>
          </ac:spMkLst>
        </pc:spChg>
        <pc:spChg chg="del">
          <ac:chgData name="주 재빈" userId="69d41820709f03c0" providerId="LiveId" clId="{CC1F24A1-5F12-4213-BF40-627B24A2BBC7}" dt="2022-11-12T14:05:45.944" v="21468" actId="478"/>
          <ac:spMkLst>
            <pc:docMk/>
            <pc:sldMk cId="2148348109" sldId="427"/>
            <ac:spMk id="51" creationId="{B4695ADC-96A8-5793-1DD2-55F17D787972}"/>
          </ac:spMkLst>
        </pc:spChg>
        <pc:spChg chg="add mod">
          <ac:chgData name="주 재빈" userId="69d41820709f03c0" providerId="LiveId" clId="{CC1F24A1-5F12-4213-BF40-627B24A2BBC7}" dt="2022-11-12T14:12:42.410" v="21739" actId="1037"/>
          <ac:spMkLst>
            <pc:docMk/>
            <pc:sldMk cId="2148348109" sldId="427"/>
            <ac:spMk id="52" creationId="{9D6AFE7A-5B56-2AED-B51A-F954ACD304B8}"/>
          </ac:spMkLst>
        </pc:spChg>
        <pc:spChg chg="add mod">
          <ac:chgData name="주 재빈" userId="69d41820709f03c0" providerId="LiveId" clId="{CC1F24A1-5F12-4213-BF40-627B24A2BBC7}" dt="2022-11-12T14:09:14.886" v="21584" actId="164"/>
          <ac:spMkLst>
            <pc:docMk/>
            <pc:sldMk cId="2148348109" sldId="427"/>
            <ac:spMk id="55" creationId="{C133A1FE-1849-B4D5-05EA-5A3F4C723DD0}"/>
          </ac:spMkLst>
        </pc:spChg>
        <pc:spChg chg="add mod">
          <ac:chgData name="주 재빈" userId="69d41820709f03c0" providerId="LiveId" clId="{CC1F24A1-5F12-4213-BF40-627B24A2BBC7}" dt="2022-11-12T14:09:30.629" v="21603" actId="164"/>
          <ac:spMkLst>
            <pc:docMk/>
            <pc:sldMk cId="2148348109" sldId="427"/>
            <ac:spMk id="57" creationId="{11239E16-6FBE-3079-6CBB-809A15370323}"/>
          </ac:spMkLst>
        </pc:spChg>
        <pc:spChg chg="add mod">
          <ac:chgData name="주 재빈" userId="69d41820709f03c0" providerId="LiveId" clId="{CC1F24A1-5F12-4213-BF40-627B24A2BBC7}" dt="2022-11-12T14:10:00.183" v="21620" actId="1038"/>
          <ac:spMkLst>
            <pc:docMk/>
            <pc:sldMk cId="2148348109" sldId="427"/>
            <ac:spMk id="59" creationId="{B732067F-317E-F6FF-370A-2B027744F76C}"/>
          </ac:spMkLst>
        </pc:spChg>
        <pc:spChg chg="add mod">
          <ac:chgData name="주 재빈" userId="69d41820709f03c0" providerId="LiveId" clId="{CC1F24A1-5F12-4213-BF40-627B24A2BBC7}" dt="2022-11-12T14:10:41.860" v="21656" actId="1076"/>
          <ac:spMkLst>
            <pc:docMk/>
            <pc:sldMk cId="2148348109" sldId="427"/>
            <ac:spMk id="61" creationId="{5539EFC8-E3F9-DDBD-D50E-0E837841EFEF}"/>
          </ac:spMkLst>
        </pc:spChg>
        <pc:spChg chg="add mod">
          <ac:chgData name="주 재빈" userId="69d41820709f03c0" providerId="LiveId" clId="{CC1F24A1-5F12-4213-BF40-627B24A2BBC7}" dt="2022-11-12T14:11:48.534" v="21703" actId="1076"/>
          <ac:spMkLst>
            <pc:docMk/>
            <pc:sldMk cId="2148348109" sldId="427"/>
            <ac:spMk id="63" creationId="{2FE66C14-DFA9-1DD3-CA05-118281B1D00B}"/>
          </ac:spMkLst>
        </pc:spChg>
        <pc:spChg chg="add mod">
          <ac:chgData name="주 재빈" userId="69d41820709f03c0" providerId="LiveId" clId="{CC1F24A1-5F12-4213-BF40-627B24A2BBC7}" dt="2022-11-12T14:19:39.328" v="21908" actId="1076"/>
          <ac:spMkLst>
            <pc:docMk/>
            <pc:sldMk cId="2148348109" sldId="427"/>
            <ac:spMk id="897" creationId="{C992C274-87E7-BA8F-F6DB-AE95CABA712C}"/>
          </ac:spMkLst>
        </pc:spChg>
        <pc:spChg chg="add mod">
          <ac:chgData name="주 재빈" userId="69d41820709f03c0" providerId="LiveId" clId="{CC1F24A1-5F12-4213-BF40-627B24A2BBC7}" dt="2022-11-12T14:12:19.424" v="21736" actId="1076"/>
          <ac:spMkLst>
            <pc:docMk/>
            <pc:sldMk cId="2148348109" sldId="427"/>
            <ac:spMk id="899" creationId="{C65A5C3C-D060-909B-F0C0-31E303BD9E33}"/>
          </ac:spMkLst>
        </pc:spChg>
        <pc:spChg chg="add mod">
          <ac:chgData name="주 재빈" userId="69d41820709f03c0" providerId="LiveId" clId="{CC1F24A1-5F12-4213-BF40-627B24A2BBC7}" dt="2022-11-12T14:19:51.766" v="21909" actId="1076"/>
          <ac:spMkLst>
            <pc:docMk/>
            <pc:sldMk cId="2148348109" sldId="427"/>
            <ac:spMk id="901" creationId="{CDD2E7D0-772D-1801-A1FA-5513DFB41FC1}"/>
          </ac:spMkLst>
        </pc:spChg>
        <pc:spChg chg="add mod">
          <ac:chgData name="주 재빈" userId="69d41820709f03c0" providerId="LiveId" clId="{CC1F24A1-5F12-4213-BF40-627B24A2BBC7}" dt="2022-11-12T14:12:16.932" v="21735" actId="1076"/>
          <ac:spMkLst>
            <pc:docMk/>
            <pc:sldMk cId="2148348109" sldId="427"/>
            <ac:spMk id="903" creationId="{86FF68BE-76C2-B77D-03B1-15068D37AB87}"/>
          </ac:spMkLst>
        </pc:spChg>
        <pc:spChg chg="add mod">
          <ac:chgData name="주 재빈" userId="69d41820709f03c0" providerId="LiveId" clId="{CC1F24A1-5F12-4213-BF40-627B24A2BBC7}" dt="2022-11-12T14:12:32.360" v="21738" actId="1076"/>
          <ac:spMkLst>
            <pc:docMk/>
            <pc:sldMk cId="2148348109" sldId="427"/>
            <ac:spMk id="905" creationId="{AC9A3626-4B0F-ECF6-1358-023D731324CB}"/>
          </ac:spMkLst>
        </pc:spChg>
        <pc:spChg chg="mod">
          <ac:chgData name="주 재빈" userId="69d41820709f03c0" providerId="LiveId" clId="{CC1F24A1-5F12-4213-BF40-627B24A2BBC7}" dt="2022-11-12T14:16:25.466" v="21813" actId="1036"/>
          <ac:spMkLst>
            <pc:docMk/>
            <pc:sldMk cId="2148348109" sldId="427"/>
            <ac:spMk id="908" creationId="{D8FF4A3C-930B-1F8A-8AF5-E5E778C23569}"/>
          </ac:spMkLst>
        </pc:spChg>
        <pc:spChg chg="mod">
          <ac:chgData name="주 재빈" userId="69d41820709f03c0" providerId="LiveId" clId="{CC1F24A1-5F12-4213-BF40-627B24A2BBC7}" dt="2022-11-12T14:16:29.419" v="21820" actId="368"/>
          <ac:spMkLst>
            <pc:docMk/>
            <pc:sldMk cId="2148348109" sldId="427"/>
            <ac:spMk id="911" creationId="{3EA12D94-D43C-3354-2837-A96E5EDDEAEB}"/>
          </ac:spMkLst>
        </pc:spChg>
        <pc:spChg chg="add mod">
          <ac:chgData name="주 재빈" userId="69d41820709f03c0" providerId="LiveId" clId="{CC1F24A1-5F12-4213-BF40-627B24A2BBC7}" dt="2022-11-12T14:16:34.699" v="21821" actId="1076"/>
          <ac:spMkLst>
            <pc:docMk/>
            <pc:sldMk cId="2148348109" sldId="427"/>
            <ac:spMk id="913" creationId="{C53C2AD2-5E27-94EC-E817-3048ED19EAE7}"/>
          </ac:spMkLst>
        </pc:spChg>
        <pc:spChg chg="mod">
          <ac:chgData name="주 재빈" userId="69d41820709f03c0" providerId="LiveId" clId="{CC1F24A1-5F12-4213-BF40-627B24A2BBC7}" dt="2022-11-12T14:15:35.632" v="21788" actId="1076"/>
          <ac:spMkLst>
            <pc:docMk/>
            <pc:sldMk cId="2148348109" sldId="427"/>
            <ac:spMk id="917" creationId="{87128B69-919D-04B6-F29E-713E62DF0977}"/>
          </ac:spMkLst>
        </pc:spChg>
        <pc:grpChg chg="add mod">
          <ac:chgData name="주 재빈" userId="69d41820709f03c0" providerId="LiveId" clId="{CC1F24A1-5F12-4213-BF40-627B24A2BBC7}" dt="2022-11-12T14:15:41.022" v="21793" actId="1036"/>
          <ac:grpSpMkLst>
            <pc:docMk/>
            <pc:sldMk cId="2148348109" sldId="427"/>
            <ac:grpSpMk id="24" creationId="{0F1CCC0C-68CE-8E15-79DC-37D316607483}"/>
          </ac:grpSpMkLst>
        </pc:grpChg>
        <pc:grpChg chg="add mod">
          <ac:chgData name="주 재빈" userId="69d41820709f03c0" providerId="LiveId" clId="{CC1F24A1-5F12-4213-BF40-627B24A2BBC7}" dt="2022-11-12T14:15:33.143" v="21787" actId="1076"/>
          <ac:grpSpMkLst>
            <pc:docMk/>
            <pc:sldMk cId="2148348109" sldId="427"/>
            <ac:grpSpMk id="32" creationId="{F5D5EF04-7F85-51AC-E429-DC9428A833DE}"/>
          </ac:grpSpMkLst>
        </pc:grpChg>
        <pc:grpChg chg="add mod">
          <ac:chgData name="주 재빈" userId="69d41820709f03c0" providerId="LiveId" clId="{CC1F24A1-5F12-4213-BF40-627B24A2BBC7}" dt="2022-11-12T14:14:51.010" v="21763" actId="1076"/>
          <ac:grpSpMkLst>
            <pc:docMk/>
            <pc:sldMk cId="2148348109" sldId="427"/>
            <ac:grpSpMk id="43" creationId="{5259DD32-5744-7320-A6FE-8552FCD077D3}"/>
          </ac:grpSpMkLst>
        </pc:grpChg>
        <pc:grpChg chg="add mod">
          <ac:chgData name="주 재빈" userId="69d41820709f03c0" providerId="LiveId" clId="{CC1F24A1-5F12-4213-BF40-627B24A2BBC7}" dt="2022-11-12T14:08:05.083" v="21544" actId="164"/>
          <ac:grpSpMkLst>
            <pc:docMk/>
            <pc:sldMk cId="2148348109" sldId="427"/>
            <ac:grpSpMk id="47" creationId="{29F91B34-E649-F23D-BBAC-4E8A48F24FDB}"/>
          </ac:grpSpMkLst>
        </pc:grpChg>
        <pc:grpChg chg="add mod">
          <ac:chgData name="주 재빈" userId="69d41820709f03c0" providerId="LiveId" clId="{CC1F24A1-5F12-4213-BF40-627B24A2BBC7}" dt="2022-11-12T14:08:22.382" v="21557" actId="164"/>
          <ac:grpSpMkLst>
            <pc:docMk/>
            <pc:sldMk cId="2148348109" sldId="427"/>
            <ac:grpSpMk id="49" creationId="{DB9381ED-7EC6-814E-0B47-7C1758551634}"/>
          </ac:grpSpMkLst>
        </pc:grpChg>
        <pc:grpChg chg="add mod">
          <ac:chgData name="주 재빈" userId="69d41820709f03c0" providerId="LiveId" clId="{CC1F24A1-5F12-4213-BF40-627B24A2BBC7}" dt="2022-11-12T14:12:42.410" v="21739" actId="1037"/>
          <ac:grpSpMkLst>
            <pc:docMk/>
            <pc:sldMk cId="2148348109" sldId="427"/>
            <ac:grpSpMk id="53" creationId="{632A0D7C-43F9-BF5C-2A8B-433FC3F3B5B8}"/>
          </ac:grpSpMkLst>
        </pc:grpChg>
        <pc:grpChg chg="add mod">
          <ac:chgData name="주 재빈" userId="69d41820709f03c0" providerId="LiveId" clId="{CC1F24A1-5F12-4213-BF40-627B24A2BBC7}" dt="2022-11-12T14:09:14.886" v="21584" actId="164"/>
          <ac:grpSpMkLst>
            <pc:docMk/>
            <pc:sldMk cId="2148348109" sldId="427"/>
            <ac:grpSpMk id="56" creationId="{25098776-9CF9-28A6-E77C-AD379A61EAF8}"/>
          </ac:grpSpMkLst>
        </pc:grpChg>
        <pc:grpChg chg="add mod">
          <ac:chgData name="주 재빈" userId="69d41820709f03c0" providerId="LiveId" clId="{CC1F24A1-5F12-4213-BF40-627B24A2BBC7}" dt="2022-11-12T14:09:30.629" v="21603" actId="164"/>
          <ac:grpSpMkLst>
            <pc:docMk/>
            <pc:sldMk cId="2148348109" sldId="427"/>
            <ac:grpSpMk id="58" creationId="{80B87A2D-31CE-19D0-4784-567B6BC75891}"/>
          </ac:grpSpMkLst>
        </pc:grpChg>
        <pc:grpChg chg="add mod">
          <ac:chgData name="주 재빈" userId="69d41820709f03c0" providerId="LiveId" clId="{CC1F24A1-5F12-4213-BF40-627B24A2BBC7}" dt="2022-11-12T14:10:00.183" v="21620" actId="1038"/>
          <ac:grpSpMkLst>
            <pc:docMk/>
            <pc:sldMk cId="2148348109" sldId="427"/>
            <ac:grpSpMk id="60" creationId="{BC9DFD47-C118-78D8-E3A5-E62C4F8B01BF}"/>
          </ac:grpSpMkLst>
        </pc:grpChg>
        <pc:grpChg chg="add mod">
          <ac:chgData name="주 재빈" userId="69d41820709f03c0" providerId="LiveId" clId="{CC1F24A1-5F12-4213-BF40-627B24A2BBC7}" dt="2022-11-12T14:10:41.860" v="21656" actId="1076"/>
          <ac:grpSpMkLst>
            <pc:docMk/>
            <pc:sldMk cId="2148348109" sldId="427"/>
            <ac:grpSpMk id="62" creationId="{5F59146D-BA4D-CCBB-0B64-7E9CE22F0185}"/>
          </ac:grpSpMkLst>
        </pc:grpChg>
        <pc:grpChg chg="add mod">
          <ac:chgData name="주 재빈" userId="69d41820709f03c0" providerId="LiveId" clId="{CC1F24A1-5F12-4213-BF40-627B24A2BBC7}" dt="2022-11-12T14:10:58.338" v="21668" actId="1036"/>
          <ac:grpSpMkLst>
            <pc:docMk/>
            <pc:sldMk cId="2148348109" sldId="427"/>
            <ac:grpSpMk id="896" creationId="{DE12B1D9-19CE-5D95-5066-25698C1C1244}"/>
          </ac:grpSpMkLst>
        </pc:grpChg>
        <pc:grpChg chg="add mod">
          <ac:chgData name="주 재빈" userId="69d41820709f03c0" providerId="LiveId" clId="{CC1F24A1-5F12-4213-BF40-627B24A2BBC7}" dt="2022-11-12T14:19:39.328" v="21908" actId="1076"/>
          <ac:grpSpMkLst>
            <pc:docMk/>
            <pc:sldMk cId="2148348109" sldId="427"/>
            <ac:grpSpMk id="898" creationId="{269419A7-3ED5-DAD9-99C5-2B5ADA3313B2}"/>
          </ac:grpSpMkLst>
        </pc:grpChg>
        <pc:grpChg chg="add mod">
          <ac:chgData name="주 재빈" userId="69d41820709f03c0" providerId="LiveId" clId="{CC1F24A1-5F12-4213-BF40-627B24A2BBC7}" dt="2022-11-12T14:12:19.424" v="21736" actId="1076"/>
          <ac:grpSpMkLst>
            <pc:docMk/>
            <pc:sldMk cId="2148348109" sldId="427"/>
            <ac:grpSpMk id="900" creationId="{092C3CDC-53F5-5A1B-1FCD-5ABD6A0989F1}"/>
          </ac:grpSpMkLst>
        </pc:grpChg>
        <pc:grpChg chg="add mod">
          <ac:chgData name="주 재빈" userId="69d41820709f03c0" providerId="LiveId" clId="{CC1F24A1-5F12-4213-BF40-627B24A2BBC7}" dt="2022-11-12T14:19:51.766" v="21909" actId="1076"/>
          <ac:grpSpMkLst>
            <pc:docMk/>
            <pc:sldMk cId="2148348109" sldId="427"/>
            <ac:grpSpMk id="902" creationId="{E808B2E5-EB4E-1A62-9F69-99DBA1FBF2D9}"/>
          </ac:grpSpMkLst>
        </pc:grpChg>
        <pc:grpChg chg="add mod">
          <ac:chgData name="주 재빈" userId="69d41820709f03c0" providerId="LiveId" clId="{CC1F24A1-5F12-4213-BF40-627B24A2BBC7}" dt="2022-11-12T14:12:16.932" v="21735" actId="1076"/>
          <ac:grpSpMkLst>
            <pc:docMk/>
            <pc:sldMk cId="2148348109" sldId="427"/>
            <ac:grpSpMk id="904" creationId="{0441D2FC-5AC6-0FA8-9819-2552A43C4772}"/>
          </ac:grpSpMkLst>
        </pc:grpChg>
        <pc:grpChg chg="add mod">
          <ac:chgData name="주 재빈" userId="69d41820709f03c0" providerId="LiveId" clId="{CC1F24A1-5F12-4213-BF40-627B24A2BBC7}" dt="2022-11-12T14:14:43.810" v="21761" actId="1076"/>
          <ac:grpSpMkLst>
            <pc:docMk/>
            <pc:sldMk cId="2148348109" sldId="427"/>
            <ac:grpSpMk id="906" creationId="{A5479322-C457-1E23-D872-291830578B6D}"/>
          </ac:grpSpMkLst>
        </pc:grpChg>
        <pc:grpChg chg="add mod">
          <ac:chgData name="주 재빈" userId="69d41820709f03c0" providerId="LiveId" clId="{CC1F24A1-5F12-4213-BF40-627B24A2BBC7}" dt="2022-11-12T14:14:57.014" v="21765" actId="571"/>
          <ac:grpSpMkLst>
            <pc:docMk/>
            <pc:sldMk cId="2148348109" sldId="427"/>
            <ac:grpSpMk id="909" creationId="{54E80371-DB83-DAD1-04FF-54AE6ED42233}"/>
          </ac:grpSpMkLst>
        </pc:grpChg>
        <pc:grpChg chg="add mod">
          <ac:chgData name="주 재빈" userId="69d41820709f03c0" providerId="LiveId" clId="{CC1F24A1-5F12-4213-BF40-627B24A2BBC7}" dt="2022-11-12T14:16:34.699" v="21821" actId="1076"/>
          <ac:grpSpMkLst>
            <pc:docMk/>
            <pc:sldMk cId="2148348109" sldId="427"/>
            <ac:grpSpMk id="914" creationId="{247C10F4-43F7-D7AE-C718-0991A70D2A84}"/>
          </ac:grpSpMkLst>
        </pc:grpChg>
        <pc:grpChg chg="add mod">
          <ac:chgData name="주 재빈" userId="69d41820709f03c0" providerId="LiveId" clId="{CC1F24A1-5F12-4213-BF40-627B24A2BBC7}" dt="2022-11-12T14:15:35.632" v="21788" actId="1076"/>
          <ac:grpSpMkLst>
            <pc:docMk/>
            <pc:sldMk cId="2148348109" sldId="427"/>
            <ac:grpSpMk id="915" creationId="{F9189E67-BBBE-7B99-54DF-270238AE6CD2}"/>
          </ac:grpSpMkLst>
        </pc:grpChg>
        <pc:picChg chg="add mod">
          <ac:chgData name="주 재빈" userId="69d41820709f03c0" providerId="LiveId" clId="{CC1F24A1-5F12-4213-BF40-627B24A2BBC7}" dt="2022-11-12T14:15:41.022" v="21793" actId="1036"/>
          <ac:picMkLst>
            <pc:docMk/>
            <pc:sldMk cId="2148348109" sldId="427"/>
            <ac:picMk id="2" creationId="{0098FA05-4011-85C6-9B58-16578592C4ED}"/>
          </ac:picMkLst>
        </pc:picChg>
        <pc:picChg chg="add mod">
          <ac:chgData name="주 재빈" userId="69d41820709f03c0" providerId="LiveId" clId="{CC1F24A1-5F12-4213-BF40-627B24A2BBC7}" dt="2022-11-12T14:15:33.143" v="21787" actId="1076"/>
          <ac:picMkLst>
            <pc:docMk/>
            <pc:sldMk cId="2148348109" sldId="427"/>
            <ac:picMk id="3" creationId="{CF053DDE-E529-5AC0-ECB0-B20CDFDD0597}"/>
          </ac:picMkLst>
        </pc:picChg>
        <pc:picChg chg="add mod">
          <ac:chgData name="주 재빈" userId="69d41820709f03c0" providerId="LiveId" clId="{CC1F24A1-5F12-4213-BF40-627B24A2BBC7}" dt="2022-11-12T14:14:51.010" v="21763" actId="1076"/>
          <ac:picMkLst>
            <pc:docMk/>
            <pc:sldMk cId="2148348109" sldId="427"/>
            <ac:picMk id="5" creationId="{714BBF35-304F-BE08-B135-A4D0040A9DD1}"/>
          </ac:picMkLst>
        </pc:picChg>
        <pc:picChg chg="add mod">
          <ac:chgData name="주 재빈" userId="69d41820709f03c0" providerId="LiveId" clId="{CC1F24A1-5F12-4213-BF40-627B24A2BBC7}" dt="2022-11-12T14:08:05.083" v="21544" actId="164"/>
          <ac:picMkLst>
            <pc:docMk/>
            <pc:sldMk cId="2148348109" sldId="427"/>
            <ac:picMk id="6" creationId="{7CF902FA-DD66-4F63-49E0-F706A6166334}"/>
          </ac:picMkLst>
        </pc:picChg>
        <pc:picChg chg="add mod">
          <ac:chgData name="주 재빈" userId="69d41820709f03c0" providerId="LiveId" clId="{CC1F24A1-5F12-4213-BF40-627B24A2BBC7}" dt="2022-11-12T14:08:22.382" v="21557" actId="164"/>
          <ac:picMkLst>
            <pc:docMk/>
            <pc:sldMk cId="2148348109" sldId="427"/>
            <ac:picMk id="8" creationId="{06D82A8F-2C73-3D2C-9C6D-BC2ADC8EA87F}"/>
          </ac:picMkLst>
        </pc:picChg>
        <pc:picChg chg="add mod">
          <ac:chgData name="주 재빈" userId="69d41820709f03c0" providerId="LiveId" clId="{CC1F24A1-5F12-4213-BF40-627B24A2BBC7}" dt="2022-11-12T14:12:42.410" v="21739" actId="1037"/>
          <ac:picMkLst>
            <pc:docMk/>
            <pc:sldMk cId="2148348109" sldId="427"/>
            <ac:picMk id="9" creationId="{3480E044-A819-4833-330D-48DC6E0D8F9E}"/>
          </ac:picMkLst>
        </pc:picChg>
        <pc:picChg chg="add mod">
          <ac:chgData name="주 재빈" userId="69d41820709f03c0" providerId="LiveId" clId="{CC1F24A1-5F12-4213-BF40-627B24A2BBC7}" dt="2022-11-12T14:09:30.629" v="21603" actId="164"/>
          <ac:picMkLst>
            <pc:docMk/>
            <pc:sldMk cId="2148348109" sldId="427"/>
            <ac:picMk id="10" creationId="{F72B23F3-A6E8-C9CD-6306-086C7F9BC781}"/>
          </ac:picMkLst>
        </pc:picChg>
        <pc:picChg chg="add mod">
          <ac:chgData name="주 재빈" userId="69d41820709f03c0" providerId="LiveId" clId="{CC1F24A1-5F12-4213-BF40-627B24A2BBC7}" dt="2022-11-12T14:10:41.860" v="21656" actId="1076"/>
          <ac:picMkLst>
            <pc:docMk/>
            <pc:sldMk cId="2148348109" sldId="427"/>
            <ac:picMk id="11" creationId="{F2315008-8ABD-DEA4-4793-8506D3B1D4D6}"/>
          </ac:picMkLst>
        </pc:picChg>
        <pc:picChg chg="add del mod">
          <ac:chgData name="주 재빈" userId="69d41820709f03c0" providerId="LiveId" clId="{CC1F24A1-5F12-4213-BF40-627B24A2BBC7}" dt="2022-11-12T14:10:00.183" v="21620" actId="1038"/>
          <ac:picMkLst>
            <pc:docMk/>
            <pc:sldMk cId="2148348109" sldId="427"/>
            <ac:picMk id="12" creationId="{DEF7BF82-CB52-9A8E-7F58-4A4850449292}"/>
          </ac:picMkLst>
        </pc:picChg>
        <pc:picChg chg="add mod">
          <ac:chgData name="주 재빈" userId="69d41820709f03c0" providerId="LiveId" clId="{CC1F24A1-5F12-4213-BF40-627B24A2BBC7}" dt="2022-11-12T14:10:58.338" v="21668" actId="1036"/>
          <ac:picMkLst>
            <pc:docMk/>
            <pc:sldMk cId="2148348109" sldId="427"/>
            <ac:picMk id="13" creationId="{284E29D0-31B3-297F-08BC-207305FF6043}"/>
          </ac:picMkLst>
        </pc:picChg>
        <pc:picChg chg="add mod">
          <ac:chgData name="주 재빈" userId="69d41820709f03c0" providerId="LiveId" clId="{CC1F24A1-5F12-4213-BF40-627B24A2BBC7}" dt="2022-11-12T14:12:16.932" v="21735" actId="1076"/>
          <ac:picMkLst>
            <pc:docMk/>
            <pc:sldMk cId="2148348109" sldId="427"/>
            <ac:picMk id="14" creationId="{DBCB50E9-BFB2-DB61-3AFE-7997157EA1FC}"/>
          </ac:picMkLst>
        </pc:picChg>
        <pc:picChg chg="add mod">
          <ac:chgData name="주 재빈" userId="69d41820709f03c0" providerId="LiveId" clId="{CC1F24A1-5F12-4213-BF40-627B24A2BBC7}" dt="2022-11-12T14:19:51.766" v="21909" actId="1076"/>
          <ac:picMkLst>
            <pc:docMk/>
            <pc:sldMk cId="2148348109" sldId="427"/>
            <ac:picMk id="15" creationId="{6FAB48A7-50E2-A196-F2B6-986957E61546}"/>
          </ac:picMkLst>
        </pc:picChg>
        <pc:picChg chg="add mod">
          <ac:chgData name="주 재빈" userId="69d41820709f03c0" providerId="LiveId" clId="{CC1F24A1-5F12-4213-BF40-627B24A2BBC7}" dt="2022-11-12T14:19:39.328" v="21908" actId="1076"/>
          <ac:picMkLst>
            <pc:docMk/>
            <pc:sldMk cId="2148348109" sldId="427"/>
            <ac:picMk id="16" creationId="{919C383C-9524-94F3-DA00-ECDF972CCA7A}"/>
          </ac:picMkLst>
        </pc:picChg>
        <pc:picChg chg="add mod">
          <ac:chgData name="주 재빈" userId="69d41820709f03c0" providerId="LiveId" clId="{CC1F24A1-5F12-4213-BF40-627B24A2BBC7}" dt="2022-11-12T14:12:19.424" v="21736" actId="1076"/>
          <ac:picMkLst>
            <pc:docMk/>
            <pc:sldMk cId="2148348109" sldId="427"/>
            <ac:picMk id="17" creationId="{54451DB2-5F0D-95CC-3963-6E7C078B8E57}"/>
          </ac:picMkLst>
        </pc:picChg>
        <pc:picChg chg="add mod">
          <ac:chgData name="주 재빈" userId="69d41820709f03c0" providerId="LiveId" clId="{CC1F24A1-5F12-4213-BF40-627B24A2BBC7}" dt="2022-11-12T14:09:14.886" v="21584" actId="164"/>
          <ac:picMkLst>
            <pc:docMk/>
            <pc:sldMk cId="2148348109" sldId="427"/>
            <ac:picMk id="54" creationId="{7ED67ADF-6C7A-F522-6D1A-1FCF4FEF4C0F}"/>
          </ac:picMkLst>
        </pc:picChg>
        <pc:picChg chg="mod">
          <ac:chgData name="주 재빈" userId="69d41820709f03c0" providerId="LiveId" clId="{CC1F24A1-5F12-4213-BF40-627B24A2BBC7}" dt="2022-11-12T14:14:43.810" v="21761" actId="1076"/>
          <ac:picMkLst>
            <pc:docMk/>
            <pc:sldMk cId="2148348109" sldId="427"/>
            <ac:picMk id="907" creationId="{567BC7A6-3B77-1468-48FA-D0839A6321C2}"/>
          </ac:picMkLst>
        </pc:picChg>
        <pc:picChg chg="mod">
          <ac:chgData name="주 재빈" userId="69d41820709f03c0" providerId="LiveId" clId="{CC1F24A1-5F12-4213-BF40-627B24A2BBC7}" dt="2022-11-12T14:14:57.014" v="21765" actId="571"/>
          <ac:picMkLst>
            <pc:docMk/>
            <pc:sldMk cId="2148348109" sldId="427"/>
            <ac:picMk id="910" creationId="{A773DED7-1532-5932-1EC4-C9561EF314AF}"/>
          </ac:picMkLst>
        </pc:picChg>
        <pc:picChg chg="add mod">
          <ac:chgData name="주 재빈" userId="69d41820709f03c0" providerId="LiveId" clId="{CC1F24A1-5F12-4213-BF40-627B24A2BBC7}" dt="2022-11-12T14:16:34.699" v="21821" actId="1076"/>
          <ac:picMkLst>
            <pc:docMk/>
            <pc:sldMk cId="2148348109" sldId="427"/>
            <ac:picMk id="912" creationId="{09EB77FE-5619-A048-04C3-4387002B6873}"/>
          </ac:picMkLst>
        </pc:picChg>
        <pc:picChg chg="mod">
          <ac:chgData name="주 재빈" userId="69d41820709f03c0" providerId="LiveId" clId="{CC1F24A1-5F12-4213-BF40-627B24A2BBC7}" dt="2022-11-12T14:15:35.632" v="21788" actId="1076"/>
          <ac:picMkLst>
            <pc:docMk/>
            <pc:sldMk cId="2148348109" sldId="427"/>
            <ac:picMk id="916" creationId="{05C9F6E1-D491-2F46-A8F5-E20EB8E98BD6}"/>
          </ac:picMkLst>
        </pc:picChg>
      </pc:sldChg>
      <pc:sldChg chg="add del">
        <pc:chgData name="주 재빈" userId="69d41820709f03c0" providerId="LiveId" clId="{CC1F24A1-5F12-4213-BF40-627B24A2BBC7}" dt="2022-11-12T15:00:41.718" v="23622" actId="2696"/>
        <pc:sldMkLst>
          <pc:docMk/>
          <pc:sldMk cId="2856493924" sldId="427"/>
        </pc:sldMkLst>
      </pc:sldChg>
      <pc:sldChg chg="addSp delSp modSp add del mod">
        <pc:chgData name="주 재빈" userId="69d41820709f03c0" providerId="LiveId" clId="{CC1F24A1-5F12-4213-BF40-627B24A2BBC7}" dt="2022-11-12T14:35:26.966" v="22517" actId="2696"/>
        <pc:sldMkLst>
          <pc:docMk/>
          <pc:sldMk cId="3315742553" sldId="427"/>
        </pc:sldMkLst>
        <pc:spChg chg="del">
          <ac:chgData name="주 재빈" userId="69d41820709f03c0" providerId="LiveId" clId="{CC1F24A1-5F12-4213-BF40-627B24A2BBC7}" dt="2022-11-12T14:27:00.805" v="22088" actId="478"/>
          <ac:spMkLst>
            <pc:docMk/>
            <pc:sldMk cId="3315742553" sldId="427"/>
            <ac:spMk id="25" creationId="{E42A0642-B273-C54B-8AD8-E3323E1830A5}"/>
          </ac:spMkLst>
        </pc:spChg>
        <pc:spChg chg="add mod">
          <ac:chgData name="주 재빈" userId="69d41820709f03c0" providerId="LiveId" clId="{CC1F24A1-5F12-4213-BF40-627B24A2BBC7}" dt="2022-11-12T14:27:01.403" v="22089"/>
          <ac:spMkLst>
            <pc:docMk/>
            <pc:sldMk cId="3315742553" sldId="427"/>
            <ac:spMk id="26" creationId="{A86DD39D-EEB2-8011-EFFB-B6855B65AFAD}"/>
          </ac:spMkLst>
        </pc:spChg>
        <pc:spChg chg="add mod">
          <ac:chgData name="주 재빈" userId="69d41820709f03c0" providerId="LiveId" clId="{CC1F24A1-5F12-4213-BF40-627B24A2BBC7}" dt="2022-11-12T14:27:01.403" v="22089"/>
          <ac:spMkLst>
            <pc:docMk/>
            <pc:sldMk cId="3315742553" sldId="427"/>
            <ac:spMk id="27" creationId="{FC6C5CD1-38CD-6C79-CD25-8C673CCFCCB5}"/>
          </ac:spMkLst>
        </pc:spChg>
        <pc:spChg chg="del">
          <ac:chgData name="주 재빈" userId="69d41820709f03c0" providerId="LiveId" clId="{CC1F24A1-5F12-4213-BF40-627B24A2BBC7}" dt="2022-11-12T14:27:00.805" v="22088" actId="478"/>
          <ac:spMkLst>
            <pc:docMk/>
            <pc:sldMk cId="3315742553" sldId="427"/>
            <ac:spMk id="28" creationId="{79BB7A2F-0CD5-D3B0-AB46-AEFB6C41A96D}"/>
          </ac:spMkLst>
        </pc:spChg>
        <pc:spChg chg="add mod">
          <ac:chgData name="주 재빈" userId="69d41820709f03c0" providerId="LiveId" clId="{CC1F24A1-5F12-4213-BF40-627B24A2BBC7}" dt="2022-11-12T14:27:01.403" v="22089"/>
          <ac:spMkLst>
            <pc:docMk/>
            <pc:sldMk cId="3315742553" sldId="427"/>
            <ac:spMk id="31" creationId="{812E376F-E7C2-8CA6-5A77-EC78981143E1}"/>
          </ac:spMkLst>
        </pc:spChg>
        <pc:spChg chg="del">
          <ac:chgData name="주 재빈" userId="69d41820709f03c0" providerId="LiveId" clId="{CC1F24A1-5F12-4213-BF40-627B24A2BBC7}" dt="2022-11-12T14:27:00.805" v="22088" actId="478"/>
          <ac:spMkLst>
            <pc:docMk/>
            <pc:sldMk cId="3315742553" sldId="427"/>
            <ac:spMk id="33" creationId="{EEC8B24E-4BD3-67CB-D4C6-FD1A0139213D}"/>
          </ac:spMkLst>
        </pc:spChg>
        <pc:spChg chg="mod">
          <ac:chgData name="주 재빈" userId="69d41820709f03c0" providerId="LiveId" clId="{CC1F24A1-5F12-4213-BF40-627B24A2BBC7}" dt="2022-11-12T14:30:05.028" v="22159" actId="1076"/>
          <ac:spMkLst>
            <pc:docMk/>
            <pc:sldMk cId="3315742553" sldId="427"/>
            <ac:spMk id="897" creationId="{C992C274-87E7-BA8F-F6DB-AE95CABA712C}"/>
          </ac:spMkLst>
        </pc:spChg>
        <pc:spChg chg="mod">
          <ac:chgData name="주 재빈" userId="69d41820709f03c0" providerId="LiveId" clId="{CC1F24A1-5F12-4213-BF40-627B24A2BBC7}" dt="2022-11-12T14:27:35.560" v="22113" actId="1076"/>
          <ac:spMkLst>
            <pc:docMk/>
            <pc:sldMk cId="3315742553" sldId="427"/>
            <ac:spMk id="899" creationId="{C65A5C3C-D060-909B-F0C0-31E303BD9E33}"/>
          </ac:spMkLst>
        </pc:spChg>
        <pc:spChg chg="mod">
          <ac:chgData name="주 재빈" userId="69d41820709f03c0" providerId="LiveId" clId="{CC1F24A1-5F12-4213-BF40-627B24A2BBC7}" dt="2022-11-12T14:27:16.191" v="22093" actId="20577"/>
          <ac:spMkLst>
            <pc:docMk/>
            <pc:sldMk cId="3315742553" sldId="427"/>
            <ac:spMk id="927" creationId="{00000000-0000-0000-0000-000000000000}"/>
          </ac:spMkLst>
        </pc:spChg>
        <pc:grpChg chg="mod">
          <ac:chgData name="주 재빈" userId="69d41820709f03c0" providerId="LiveId" clId="{CC1F24A1-5F12-4213-BF40-627B24A2BBC7}" dt="2022-11-12T14:30:05.028" v="22159" actId="1076"/>
          <ac:grpSpMkLst>
            <pc:docMk/>
            <pc:sldMk cId="3315742553" sldId="427"/>
            <ac:grpSpMk id="898" creationId="{269419A7-3ED5-DAD9-99C5-2B5ADA3313B2}"/>
          </ac:grpSpMkLst>
        </pc:grpChg>
        <pc:grpChg chg="mod">
          <ac:chgData name="주 재빈" userId="69d41820709f03c0" providerId="LiveId" clId="{CC1F24A1-5F12-4213-BF40-627B24A2BBC7}" dt="2022-11-12T14:27:35.560" v="22113" actId="1076"/>
          <ac:grpSpMkLst>
            <pc:docMk/>
            <pc:sldMk cId="3315742553" sldId="427"/>
            <ac:grpSpMk id="900" creationId="{092C3CDC-53F5-5A1B-1FCD-5ABD6A0989F1}"/>
          </ac:grpSpMkLst>
        </pc:grpChg>
        <pc:picChg chg="mod">
          <ac:chgData name="주 재빈" userId="69d41820709f03c0" providerId="LiveId" clId="{CC1F24A1-5F12-4213-BF40-627B24A2BBC7}" dt="2022-11-12T14:30:05.028" v="22159" actId="1076"/>
          <ac:picMkLst>
            <pc:docMk/>
            <pc:sldMk cId="3315742553" sldId="427"/>
            <ac:picMk id="16" creationId="{919C383C-9524-94F3-DA00-ECDF972CCA7A}"/>
          </ac:picMkLst>
        </pc:picChg>
        <pc:picChg chg="mod">
          <ac:chgData name="주 재빈" userId="69d41820709f03c0" providerId="LiveId" clId="{CC1F24A1-5F12-4213-BF40-627B24A2BBC7}" dt="2022-11-12T14:27:35.560" v="22113" actId="1076"/>
          <ac:picMkLst>
            <pc:docMk/>
            <pc:sldMk cId="3315742553" sldId="427"/>
            <ac:picMk id="17" creationId="{54451DB2-5F0D-95CC-3963-6E7C078B8E57}"/>
          </ac:picMkLst>
        </pc:picChg>
      </pc:sldChg>
      <pc:sldChg chg="addSp delSp modSp add del mod">
        <pc:chgData name="주 재빈" userId="69d41820709f03c0" providerId="LiveId" clId="{CC1F24A1-5F12-4213-BF40-627B24A2BBC7}" dt="2022-11-12T14:22:48.458" v="21921" actId="2696"/>
        <pc:sldMkLst>
          <pc:docMk/>
          <pc:sldMk cId="743608800" sldId="428"/>
        </pc:sldMkLst>
        <pc:spChg chg="del">
          <ac:chgData name="주 재빈" userId="69d41820709f03c0" providerId="LiveId" clId="{CC1F24A1-5F12-4213-BF40-627B24A2BBC7}" dt="2022-11-12T14:18:34.819" v="21885" actId="478"/>
          <ac:spMkLst>
            <pc:docMk/>
            <pc:sldMk cId="743608800" sldId="428"/>
            <ac:spMk id="2" creationId="{9B3BA3DD-E8BA-093A-3501-EF3D1F455C56}"/>
          </ac:spMkLst>
        </pc:spChg>
        <pc:spChg chg="add del mod">
          <ac:chgData name="주 재빈" userId="69d41820709f03c0" providerId="LiveId" clId="{CC1F24A1-5F12-4213-BF40-627B24A2BBC7}" dt="2022-11-12T14:18:47.778" v="21895" actId="478"/>
          <ac:spMkLst>
            <pc:docMk/>
            <pc:sldMk cId="743608800" sldId="428"/>
            <ac:spMk id="5" creationId="{F340B57F-241B-810E-8D48-68566E84FB24}"/>
          </ac:spMkLst>
        </pc:spChg>
        <pc:spChg chg="del">
          <ac:chgData name="주 재빈" userId="69d41820709f03c0" providerId="LiveId" clId="{CC1F24A1-5F12-4213-BF40-627B24A2BBC7}" dt="2022-11-12T14:18:35.873" v="21886" actId="478"/>
          <ac:spMkLst>
            <pc:docMk/>
            <pc:sldMk cId="743608800" sldId="428"/>
            <ac:spMk id="926" creationId="{00000000-0000-0000-0000-000000000000}"/>
          </ac:spMkLst>
        </pc:spChg>
        <pc:spChg chg="mod">
          <ac:chgData name="주 재빈" userId="69d41820709f03c0" providerId="LiveId" clId="{CC1F24A1-5F12-4213-BF40-627B24A2BBC7}" dt="2022-11-12T14:19:13.333" v="21904" actId="1076"/>
          <ac:spMkLst>
            <pc:docMk/>
            <pc:sldMk cId="743608800" sldId="428"/>
            <ac:spMk id="927" creationId="{00000000-0000-0000-0000-000000000000}"/>
          </ac:spMkLst>
        </pc:spChg>
        <pc:picChg chg="add del mod">
          <ac:chgData name="주 재빈" userId="69d41820709f03c0" providerId="LiveId" clId="{CC1F24A1-5F12-4213-BF40-627B24A2BBC7}" dt="2022-11-12T14:18:40.578" v="21890" actId="22"/>
          <ac:picMkLst>
            <pc:docMk/>
            <pc:sldMk cId="743608800" sldId="428"/>
            <ac:picMk id="7" creationId="{77EBE33B-91ED-CCE8-32CF-417F1D261E27}"/>
          </ac:picMkLst>
        </pc:picChg>
        <pc:picChg chg="add del">
          <ac:chgData name="주 재빈" userId="69d41820709f03c0" providerId="LiveId" clId="{CC1F24A1-5F12-4213-BF40-627B24A2BBC7}" dt="2022-11-12T14:18:43.186" v="21892" actId="22"/>
          <ac:picMkLst>
            <pc:docMk/>
            <pc:sldMk cId="743608800" sldId="428"/>
            <ac:picMk id="9" creationId="{56611452-691C-AA70-80AF-5CECF0FD51F0}"/>
          </ac:picMkLst>
        </pc:picChg>
        <pc:picChg chg="add del mod">
          <ac:chgData name="주 재빈" userId="69d41820709f03c0" providerId="LiveId" clId="{CC1F24A1-5F12-4213-BF40-627B24A2BBC7}" dt="2022-11-12T14:19:01.372" v="21898" actId="478"/>
          <ac:picMkLst>
            <pc:docMk/>
            <pc:sldMk cId="743608800" sldId="428"/>
            <ac:picMk id="11" creationId="{DEBF3783-AC82-B68C-199E-06E0941F5F5B}"/>
          </ac:picMkLst>
        </pc:picChg>
        <pc:picChg chg="add del mod ord">
          <ac:chgData name="주 재빈" userId="69d41820709f03c0" providerId="LiveId" clId="{CC1F24A1-5F12-4213-BF40-627B24A2BBC7}" dt="2022-11-12T14:21:50.605" v="21911" actId="478"/>
          <ac:picMkLst>
            <pc:docMk/>
            <pc:sldMk cId="743608800" sldId="428"/>
            <ac:picMk id="13" creationId="{A28A1280-A864-8449-F586-B8C9CB849B26}"/>
          </ac:picMkLst>
        </pc:picChg>
        <pc:picChg chg="add mod">
          <ac:chgData name="주 재빈" userId="69d41820709f03c0" providerId="LiveId" clId="{CC1F24A1-5F12-4213-BF40-627B24A2BBC7}" dt="2022-11-12T14:21:58.750" v="21915" actId="1076"/>
          <ac:picMkLst>
            <pc:docMk/>
            <pc:sldMk cId="743608800" sldId="428"/>
            <ac:picMk id="15" creationId="{D926DCAC-298C-2CAF-E373-3858CFF51DBA}"/>
          </ac:picMkLst>
        </pc:picChg>
      </pc:sldChg>
      <pc:sldChg chg="add del">
        <pc:chgData name="주 재빈" userId="69d41820709f03c0" providerId="LiveId" clId="{CC1F24A1-5F12-4213-BF40-627B24A2BBC7}" dt="2022-11-12T15:00:41.718" v="23622" actId="2696"/>
        <pc:sldMkLst>
          <pc:docMk/>
          <pc:sldMk cId="1039757281" sldId="428"/>
        </pc:sldMkLst>
      </pc:sldChg>
      <pc:sldChg chg="addSp modSp add del mod">
        <pc:chgData name="주 재빈" userId="69d41820709f03c0" providerId="LiveId" clId="{CC1F24A1-5F12-4213-BF40-627B24A2BBC7}" dt="2022-11-12T14:35:26.966" v="22517" actId="2696"/>
        <pc:sldMkLst>
          <pc:docMk/>
          <pc:sldMk cId="1775156628" sldId="428"/>
        </pc:sldMkLst>
        <pc:spChg chg="add mod">
          <ac:chgData name="주 재빈" userId="69d41820709f03c0" providerId="LiveId" clId="{CC1F24A1-5F12-4213-BF40-627B24A2BBC7}" dt="2022-11-12T14:32:18.452" v="22373" actId="13926"/>
          <ac:spMkLst>
            <pc:docMk/>
            <pc:sldMk cId="1775156628" sldId="428"/>
            <ac:spMk id="2" creationId="{CF4B60FD-43D9-9B78-30F7-2EA41A09E342}"/>
          </ac:spMkLst>
        </pc:spChg>
        <pc:spChg chg="add mod">
          <ac:chgData name="주 재빈" userId="69d41820709f03c0" providerId="LiveId" clId="{CC1F24A1-5F12-4213-BF40-627B24A2BBC7}" dt="2022-11-12T14:32:18.452" v="22373" actId="13926"/>
          <ac:spMkLst>
            <pc:docMk/>
            <pc:sldMk cId="1775156628" sldId="428"/>
            <ac:spMk id="3" creationId="{C13F049C-6C36-0EE7-A7ED-9B970121C66D}"/>
          </ac:spMkLst>
        </pc:spChg>
        <pc:spChg chg="mod">
          <ac:chgData name="주 재빈" userId="69d41820709f03c0" providerId="LiveId" clId="{CC1F24A1-5F12-4213-BF40-627B24A2BBC7}" dt="2022-11-12T14:28:47.546" v="22154" actId="13926"/>
          <ac:spMkLst>
            <pc:docMk/>
            <pc:sldMk cId="1775156628" sldId="428"/>
            <ac:spMk id="4" creationId="{48AE95E7-FF25-0915-2505-E56AADA70C05}"/>
          </ac:spMkLst>
        </pc:spChg>
        <pc:spChg chg="add mod">
          <ac:chgData name="주 재빈" userId="69d41820709f03c0" providerId="LiveId" clId="{CC1F24A1-5F12-4213-BF40-627B24A2BBC7}" dt="2022-11-12T14:32:18.452" v="22373" actId="13926"/>
          <ac:spMkLst>
            <pc:docMk/>
            <pc:sldMk cId="1775156628" sldId="428"/>
            <ac:spMk id="5" creationId="{C76380BA-C8A2-25A7-6BE9-400E6EA9060F}"/>
          </ac:spMkLst>
        </pc:spChg>
        <pc:spChg chg="add mod">
          <ac:chgData name="주 재빈" userId="69d41820709f03c0" providerId="LiveId" clId="{CC1F24A1-5F12-4213-BF40-627B24A2BBC7}" dt="2022-11-12T14:33:57.129" v="22496" actId="1076"/>
          <ac:spMkLst>
            <pc:docMk/>
            <pc:sldMk cId="1775156628" sldId="428"/>
            <ac:spMk id="6" creationId="{3922D5C1-E77D-02EF-8C58-4B14B3CC6AD6}"/>
          </ac:spMkLst>
        </pc:spChg>
        <pc:spChg chg="add mod">
          <ac:chgData name="주 재빈" userId="69d41820709f03c0" providerId="LiveId" clId="{CC1F24A1-5F12-4213-BF40-627B24A2BBC7}" dt="2022-11-12T14:34:31.536" v="22516" actId="1076"/>
          <ac:spMkLst>
            <pc:docMk/>
            <pc:sldMk cId="1775156628" sldId="428"/>
            <ac:spMk id="7" creationId="{A6AAB68A-E0A8-D2CC-549B-6D4817AF8E90}"/>
          </ac:spMkLst>
        </pc:spChg>
        <pc:spChg chg="add mod">
          <ac:chgData name="주 재빈" userId="69d41820709f03c0" providerId="LiveId" clId="{CC1F24A1-5F12-4213-BF40-627B24A2BBC7}" dt="2022-11-12T14:33:23.743" v="22459" actId="1037"/>
          <ac:spMkLst>
            <pc:docMk/>
            <pc:sldMk cId="1775156628" sldId="428"/>
            <ac:spMk id="8" creationId="{71357CCF-398F-9D79-45E7-1E6BA9DF7AF3}"/>
          </ac:spMkLst>
        </pc:spChg>
        <pc:spChg chg="add mod">
          <ac:chgData name="주 재빈" userId="69d41820709f03c0" providerId="LiveId" clId="{CC1F24A1-5F12-4213-BF40-627B24A2BBC7}" dt="2022-11-12T14:33:26.656" v="22470" actId="1037"/>
          <ac:spMkLst>
            <pc:docMk/>
            <pc:sldMk cId="1775156628" sldId="428"/>
            <ac:spMk id="9" creationId="{2896EC4D-5CE4-E599-1D2C-5342D3B59BE6}"/>
          </ac:spMkLst>
        </pc:spChg>
        <pc:spChg chg="add mod">
          <ac:chgData name="주 재빈" userId="69d41820709f03c0" providerId="LiveId" clId="{CC1F24A1-5F12-4213-BF40-627B24A2BBC7}" dt="2022-11-12T14:33:41.430" v="22491"/>
          <ac:spMkLst>
            <pc:docMk/>
            <pc:sldMk cId="1775156628" sldId="428"/>
            <ac:spMk id="10" creationId="{0E93AF60-87AE-5032-716A-86BC32AFF485}"/>
          </ac:spMkLst>
        </pc:spChg>
        <pc:spChg chg="add mod">
          <ac:chgData name="주 재빈" userId="69d41820709f03c0" providerId="LiveId" clId="{CC1F24A1-5F12-4213-BF40-627B24A2BBC7}" dt="2022-11-12T14:32:18.452" v="22373" actId="13926"/>
          <ac:spMkLst>
            <pc:docMk/>
            <pc:sldMk cId="1775156628" sldId="428"/>
            <ac:spMk id="11" creationId="{0F42ECF4-9046-38E6-6989-F82984B8165F}"/>
          </ac:spMkLst>
        </pc:spChg>
        <pc:spChg chg="add mod">
          <ac:chgData name="주 재빈" userId="69d41820709f03c0" providerId="LiveId" clId="{CC1F24A1-5F12-4213-BF40-627B24A2BBC7}" dt="2022-11-12T14:32:18.452" v="22373" actId="13926"/>
          <ac:spMkLst>
            <pc:docMk/>
            <pc:sldMk cId="1775156628" sldId="428"/>
            <ac:spMk id="12" creationId="{F9489B86-1395-74B2-B4CA-77991EDE6E68}"/>
          </ac:spMkLst>
        </pc:spChg>
        <pc:spChg chg="add mod">
          <ac:chgData name="주 재빈" userId="69d41820709f03c0" providerId="LiveId" clId="{CC1F24A1-5F12-4213-BF40-627B24A2BBC7}" dt="2022-11-12T14:32:32.014" v="22390" actId="1076"/>
          <ac:spMkLst>
            <pc:docMk/>
            <pc:sldMk cId="1775156628" sldId="428"/>
            <ac:spMk id="13" creationId="{AABB57AA-8024-A7F5-9898-81CE248B1D29}"/>
          </ac:spMkLst>
        </pc:spChg>
        <pc:spChg chg="mod">
          <ac:chgData name="주 재빈" userId="69d41820709f03c0" providerId="LiveId" clId="{CC1F24A1-5F12-4213-BF40-627B24A2BBC7}" dt="2022-11-12T14:28:47.546" v="22154" actId="13926"/>
          <ac:spMkLst>
            <pc:docMk/>
            <pc:sldMk cId="1775156628" sldId="428"/>
            <ac:spMk id="927" creationId="{00000000-0000-0000-0000-000000000000}"/>
          </ac:spMkLst>
        </pc:spChg>
        <pc:picChg chg="mod">
          <ac:chgData name="주 재빈" userId="69d41820709f03c0" providerId="LiveId" clId="{CC1F24A1-5F12-4213-BF40-627B24A2BBC7}" dt="2022-11-12T14:30:31.659" v="22187" actId="1076"/>
          <ac:picMkLst>
            <pc:docMk/>
            <pc:sldMk cId="1775156628" sldId="428"/>
            <ac:picMk id="15" creationId="{D926DCAC-298C-2CAF-E373-3858CFF51DBA}"/>
          </ac:picMkLst>
        </pc:picChg>
      </pc:sldChg>
      <pc:sldChg chg="add del">
        <pc:chgData name="주 재빈" userId="69d41820709f03c0" providerId="LiveId" clId="{CC1F24A1-5F12-4213-BF40-627B24A2BBC7}" dt="2022-11-12T14:18:20.505" v="21845"/>
        <pc:sldMkLst>
          <pc:docMk/>
          <pc:sldMk cId="1903102332" sldId="428"/>
        </pc:sldMkLst>
      </pc:sldChg>
      <pc:sldChg chg="modSp add mod ord">
        <pc:chgData name="주 재빈" userId="69d41820709f03c0" providerId="LiveId" clId="{CC1F24A1-5F12-4213-BF40-627B24A2BBC7}" dt="2022-11-13T08:45:37.018" v="47817"/>
        <pc:sldMkLst>
          <pc:docMk/>
          <pc:sldMk cId="2954174621" sldId="428"/>
        </pc:sldMkLst>
        <pc:spChg chg="mod">
          <ac:chgData name="주 재빈" userId="69d41820709f03c0" providerId="LiveId" clId="{CC1F24A1-5F12-4213-BF40-627B24A2BBC7}" dt="2022-11-12T15:51:13.671" v="25443"/>
          <ac:spMkLst>
            <pc:docMk/>
            <pc:sldMk cId="2954174621" sldId="428"/>
            <ac:spMk id="927" creationId="{00000000-0000-0000-0000-000000000000}"/>
          </ac:spMkLst>
        </pc:spChg>
      </pc:sldChg>
      <pc:sldChg chg="new del">
        <pc:chgData name="주 재빈" userId="69d41820709f03c0" providerId="LiveId" clId="{CC1F24A1-5F12-4213-BF40-627B24A2BBC7}" dt="2022-11-12T14:18:17.107" v="21843" actId="680"/>
        <pc:sldMkLst>
          <pc:docMk/>
          <pc:sldMk cId="3607393791" sldId="428"/>
        </pc:sldMkLst>
      </pc:sldChg>
      <pc:sldChg chg="modSp add mod">
        <pc:chgData name="주 재빈" userId="69d41820709f03c0" providerId="LiveId" clId="{CC1F24A1-5F12-4213-BF40-627B24A2BBC7}" dt="2022-11-14T06:56:12.678" v="52072" actId="20577"/>
        <pc:sldMkLst>
          <pc:docMk/>
          <pc:sldMk cId="8808894" sldId="429"/>
        </pc:sldMkLst>
        <pc:spChg chg="mod">
          <ac:chgData name="주 재빈" userId="69d41820709f03c0" providerId="LiveId" clId="{CC1F24A1-5F12-4213-BF40-627B24A2BBC7}" dt="2022-11-14T06:56:12.678" v="52072" actId="20577"/>
          <ac:spMkLst>
            <pc:docMk/>
            <pc:sldMk cId="8808894" sldId="429"/>
            <ac:spMk id="2" creationId="{20863CC6-32E5-5C8F-4572-DAA2B02BD5C6}"/>
          </ac:spMkLst>
        </pc:spChg>
        <pc:spChg chg="mod">
          <ac:chgData name="주 재빈" userId="69d41820709f03c0" providerId="LiveId" clId="{CC1F24A1-5F12-4213-BF40-627B24A2BBC7}" dt="2022-11-14T06:56:10.379" v="52070" actId="20577"/>
          <ac:spMkLst>
            <pc:docMk/>
            <pc:sldMk cId="8808894" sldId="429"/>
            <ac:spMk id="7" creationId="{A7F89609-4F81-9028-90A2-C08FB77B409B}"/>
          </ac:spMkLst>
        </pc:spChg>
      </pc:sldChg>
      <pc:sldChg chg="addSp delSp modSp add del mod">
        <pc:chgData name="주 재빈" userId="69d41820709f03c0" providerId="LiveId" clId="{CC1F24A1-5F12-4213-BF40-627B24A2BBC7}" dt="2022-11-12T15:33:33.501" v="23789" actId="2696"/>
        <pc:sldMkLst>
          <pc:docMk/>
          <pc:sldMk cId="3543256248" sldId="429"/>
        </pc:sldMkLst>
        <pc:spChg chg="mod">
          <ac:chgData name="주 재빈" userId="69d41820709f03c0" providerId="LiveId" clId="{CC1F24A1-5F12-4213-BF40-627B24A2BBC7}" dt="2022-11-12T14:48:40.825" v="23017" actId="20577"/>
          <ac:spMkLst>
            <pc:docMk/>
            <pc:sldMk cId="3543256248" sldId="429"/>
            <ac:spMk id="2" creationId="{20863CC6-32E5-5C8F-4572-DAA2B02BD5C6}"/>
          </ac:spMkLst>
        </pc:spChg>
        <pc:spChg chg="add del mod">
          <ac:chgData name="주 재빈" userId="69d41820709f03c0" providerId="LiveId" clId="{CC1F24A1-5F12-4213-BF40-627B24A2BBC7}" dt="2022-11-12T14:45:58.260" v="22800"/>
          <ac:spMkLst>
            <pc:docMk/>
            <pc:sldMk cId="3543256248" sldId="429"/>
            <ac:spMk id="5" creationId="{3132DA9D-A27D-9212-1453-5EB54EDB7E08}"/>
          </ac:spMkLst>
        </pc:spChg>
        <pc:spChg chg="mod">
          <ac:chgData name="주 재빈" userId="69d41820709f03c0" providerId="LiveId" clId="{CC1F24A1-5F12-4213-BF40-627B24A2BBC7}" dt="2022-11-12T14:48:45.629" v="23027" actId="115"/>
          <ac:spMkLst>
            <pc:docMk/>
            <pc:sldMk cId="3543256248" sldId="429"/>
            <ac:spMk id="7" creationId="{A7F89609-4F81-9028-90A2-C08FB77B409B}"/>
          </ac:spMkLst>
        </pc:spChg>
        <pc:spChg chg="del">
          <ac:chgData name="주 재빈" userId="69d41820709f03c0" providerId="LiveId" clId="{CC1F24A1-5F12-4213-BF40-627B24A2BBC7}" dt="2022-11-12T14:45:55.602" v="22798" actId="21"/>
          <ac:spMkLst>
            <pc:docMk/>
            <pc:sldMk cId="3543256248" sldId="429"/>
            <ac:spMk id="11" creationId="{8EAD55FC-3282-1D24-76A2-8EE1690CEA8D}"/>
          </ac:spMkLst>
        </pc:spChg>
        <pc:picChg chg="del">
          <ac:chgData name="주 재빈" userId="69d41820709f03c0" providerId="LiveId" clId="{CC1F24A1-5F12-4213-BF40-627B24A2BBC7}" dt="2022-11-12T14:46:21.920" v="22819" actId="478"/>
          <ac:picMkLst>
            <pc:docMk/>
            <pc:sldMk cId="3543256248" sldId="429"/>
            <ac:picMk id="9" creationId="{0DFEA914-19FB-F5D7-C3AF-D012008A3037}"/>
          </ac:picMkLst>
        </pc:picChg>
      </pc:sldChg>
      <pc:sldChg chg="addSp delSp modSp add del mod ord">
        <pc:chgData name="주 재빈" userId="69d41820709f03c0" providerId="LiveId" clId="{CC1F24A1-5F12-4213-BF40-627B24A2BBC7}" dt="2022-11-12T15:34:10.210" v="23793" actId="47"/>
        <pc:sldMkLst>
          <pc:docMk/>
          <pc:sldMk cId="2433493972" sldId="430"/>
        </pc:sldMkLst>
        <pc:spChg chg="del">
          <ac:chgData name="주 재빈" userId="69d41820709f03c0" providerId="LiveId" clId="{CC1F24A1-5F12-4213-BF40-627B24A2BBC7}" dt="2022-11-12T15:31:03.852" v="23749" actId="478"/>
          <ac:spMkLst>
            <pc:docMk/>
            <pc:sldMk cId="2433493972" sldId="430"/>
            <ac:spMk id="2" creationId="{9B3BA3DD-E8BA-093A-3501-EF3D1F455C56}"/>
          </ac:spMkLst>
        </pc:spChg>
        <pc:spChg chg="add del mod">
          <ac:chgData name="주 재빈" userId="69d41820709f03c0" providerId="LiveId" clId="{CC1F24A1-5F12-4213-BF40-627B24A2BBC7}" dt="2022-11-12T15:31:07.019" v="23752" actId="478"/>
          <ac:spMkLst>
            <pc:docMk/>
            <pc:sldMk cId="2433493972" sldId="430"/>
            <ac:spMk id="5" creationId="{1AAE4154-1C2B-3DC3-A5E2-C1CD65BF48C4}"/>
          </ac:spMkLst>
        </pc:spChg>
        <pc:spChg chg="del mod">
          <ac:chgData name="주 재빈" userId="69d41820709f03c0" providerId="LiveId" clId="{CC1F24A1-5F12-4213-BF40-627B24A2BBC7}" dt="2022-11-12T15:31:05.087" v="23751" actId="478"/>
          <ac:spMkLst>
            <pc:docMk/>
            <pc:sldMk cId="2433493972" sldId="430"/>
            <ac:spMk id="926" creationId="{00000000-0000-0000-0000-000000000000}"/>
          </ac:spMkLst>
        </pc:spChg>
        <pc:spChg chg="mod">
          <ac:chgData name="주 재빈" userId="69d41820709f03c0" providerId="LiveId" clId="{CC1F24A1-5F12-4213-BF40-627B24A2BBC7}" dt="2022-11-12T15:31:31.558" v="23774"/>
          <ac:spMkLst>
            <pc:docMk/>
            <pc:sldMk cId="2433493972" sldId="430"/>
            <ac:spMk id="927" creationId="{00000000-0000-0000-0000-000000000000}"/>
          </ac:spMkLst>
        </pc:spChg>
        <pc:picChg chg="add mod">
          <ac:chgData name="주 재빈" userId="69d41820709f03c0" providerId="LiveId" clId="{CC1F24A1-5F12-4213-BF40-627B24A2BBC7}" dt="2022-11-12T15:31:47.585" v="23778" actId="1076"/>
          <ac:picMkLst>
            <pc:docMk/>
            <pc:sldMk cId="2433493972" sldId="430"/>
            <ac:picMk id="7" creationId="{887C69CB-36A3-5FF8-8C41-3D3F3A839D47}"/>
          </ac:picMkLst>
        </pc:picChg>
        <pc:picChg chg="add del">
          <ac:chgData name="주 재빈" userId="69d41820709f03c0" providerId="LiveId" clId="{CC1F24A1-5F12-4213-BF40-627B24A2BBC7}" dt="2022-11-12T15:31:49.564" v="23780" actId="22"/>
          <ac:picMkLst>
            <pc:docMk/>
            <pc:sldMk cId="2433493972" sldId="430"/>
            <ac:picMk id="9" creationId="{9BBB5DCF-424B-8500-7383-325367FB3208}"/>
          </ac:picMkLst>
        </pc:picChg>
      </pc:sldChg>
      <pc:sldChg chg="addSp delSp modSp add mod">
        <pc:chgData name="주 재빈" userId="69d41820709f03c0" providerId="LiveId" clId="{CC1F24A1-5F12-4213-BF40-627B24A2BBC7}" dt="2022-11-14T07:07:17.578" v="52138" actId="20577"/>
        <pc:sldMkLst>
          <pc:docMk/>
          <pc:sldMk cId="1782540409" sldId="431"/>
        </pc:sldMkLst>
        <pc:spChg chg="add del">
          <ac:chgData name="주 재빈" userId="69d41820709f03c0" providerId="LiveId" clId="{CC1F24A1-5F12-4213-BF40-627B24A2BBC7}" dt="2022-11-12T15:43:54.909" v="24215" actId="22"/>
          <ac:spMkLst>
            <pc:docMk/>
            <pc:sldMk cId="1782540409" sldId="431"/>
            <ac:spMk id="9" creationId="{FEF5DEC2-0921-4369-0CCE-F711094C8890}"/>
          </ac:spMkLst>
        </pc:spChg>
        <pc:spChg chg="add mod">
          <ac:chgData name="주 재빈" userId="69d41820709f03c0" providerId="LiveId" clId="{CC1F24A1-5F12-4213-BF40-627B24A2BBC7}" dt="2022-11-14T07:07:17.578" v="52138" actId="20577"/>
          <ac:spMkLst>
            <pc:docMk/>
            <pc:sldMk cId="1782540409" sldId="431"/>
            <ac:spMk id="10" creationId="{D45C4354-28E8-7AF6-0DCC-F20AE959AE64}"/>
          </ac:spMkLst>
        </pc:spChg>
        <pc:spChg chg="mod">
          <ac:chgData name="주 재빈" userId="69d41820709f03c0" providerId="LiveId" clId="{CC1F24A1-5F12-4213-BF40-627B24A2BBC7}" dt="2022-11-13T03:17:06.200" v="32611"/>
          <ac:spMkLst>
            <pc:docMk/>
            <pc:sldMk cId="1782540409" sldId="431"/>
            <ac:spMk id="927" creationId="{00000000-0000-0000-0000-000000000000}"/>
          </ac:spMkLst>
        </pc:spChg>
        <pc:picChg chg="add mod">
          <ac:chgData name="주 재빈" userId="69d41820709f03c0" providerId="LiveId" clId="{CC1F24A1-5F12-4213-BF40-627B24A2BBC7}" dt="2022-11-13T03:15:39.701" v="32563" actId="1076"/>
          <ac:picMkLst>
            <pc:docMk/>
            <pc:sldMk cId="1782540409" sldId="431"/>
            <ac:picMk id="3" creationId="{D18FE39E-7C2B-0294-9D38-92E76A90C36F}"/>
          </ac:picMkLst>
        </pc:picChg>
        <pc:picChg chg="add del mod">
          <ac:chgData name="주 재빈" userId="69d41820709f03c0" providerId="LiveId" clId="{CC1F24A1-5F12-4213-BF40-627B24A2BBC7}" dt="2022-11-12T15:42:10.642" v="24117" actId="478"/>
          <ac:picMkLst>
            <pc:docMk/>
            <pc:sldMk cId="1782540409" sldId="431"/>
            <ac:picMk id="3" creationId="{D1DCB7D0-EA8F-2B1D-9C30-FE004CB90583}"/>
          </ac:picMkLst>
        </pc:picChg>
        <pc:picChg chg="add del mod">
          <ac:chgData name="주 재빈" userId="69d41820709f03c0" providerId="LiveId" clId="{CC1F24A1-5F12-4213-BF40-627B24A2BBC7}" dt="2022-11-12T16:05:29.833" v="26049" actId="478"/>
          <ac:picMkLst>
            <pc:docMk/>
            <pc:sldMk cId="1782540409" sldId="431"/>
            <ac:picMk id="6" creationId="{7205CF3D-D914-51FB-78C7-389C628CE05D}"/>
          </ac:picMkLst>
        </pc:picChg>
        <pc:picChg chg="del">
          <ac:chgData name="주 재빈" userId="69d41820709f03c0" providerId="LiveId" clId="{CC1F24A1-5F12-4213-BF40-627B24A2BBC7}" dt="2022-11-12T15:32:26.090" v="23783" actId="478"/>
          <ac:picMkLst>
            <pc:docMk/>
            <pc:sldMk cId="1782540409" sldId="431"/>
            <ac:picMk id="7" creationId="{887C69CB-36A3-5FF8-8C41-3D3F3A839D47}"/>
          </ac:picMkLst>
        </pc:picChg>
        <pc:picChg chg="add del mod">
          <ac:chgData name="주 재빈" userId="69d41820709f03c0" providerId="LiveId" clId="{CC1F24A1-5F12-4213-BF40-627B24A2BBC7}" dt="2022-11-13T03:15:16.351" v="32559" actId="478"/>
          <ac:picMkLst>
            <pc:docMk/>
            <pc:sldMk cId="1782540409" sldId="431"/>
            <ac:picMk id="12" creationId="{D25C96EB-61C1-A30C-176B-823345FCAE0A}"/>
          </ac:picMkLst>
        </pc:picChg>
      </pc:sldChg>
      <pc:sldChg chg="addSp delSp modSp add mod ord">
        <pc:chgData name="주 재빈" userId="69d41820709f03c0" providerId="LiveId" clId="{CC1F24A1-5F12-4213-BF40-627B24A2BBC7}" dt="2022-11-13T03:16:02.171" v="32565" actId="255"/>
        <pc:sldMkLst>
          <pc:docMk/>
          <pc:sldMk cId="865701236" sldId="432"/>
        </pc:sldMkLst>
        <pc:spChg chg="add del mod">
          <ac:chgData name="주 재빈" userId="69d41820709f03c0" providerId="LiveId" clId="{CC1F24A1-5F12-4213-BF40-627B24A2BBC7}" dt="2022-11-12T16:42:13.505" v="27738" actId="21"/>
          <ac:spMkLst>
            <pc:docMk/>
            <pc:sldMk cId="865701236" sldId="432"/>
            <ac:spMk id="2" creationId="{32EFF0D2-FC94-E9D0-F003-FC06FBD3E048}"/>
          </ac:spMkLst>
        </pc:spChg>
        <pc:spChg chg="add del mod">
          <ac:chgData name="주 재빈" userId="69d41820709f03c0" providerId="LiveId" clId="{CC1F24A1-5F12-4213-BF40-627B24A2BBC7}" dt="2022-11-13T03:14:46.784" v="32541" actId="21"/>
          <ac:spMkLst>
            <pc:docMk/>
            <pc:sldMk cId="865701236" sldId="432"/>
            <ac:spMk id="2" creationId="{E87CF360-4C86-9EDB-A8FD-90D8CC3085F5}"/>
          </ac:spMkLst>
        </pc:spChg>
        <pc:spChg chg="add del mod">
          <ac:chgData name="주 재빈" userId="69d41820709f03c0" providerId="LiveId" clId="{CC1F24A1-5F12-4213-BF40-627B24A2BBC7}" dt="2022-11-12T16:47:58.862" v="28055" actId="478"/>
          <ac:spMkLst>
            <pc:docMk/>
            <pc:sldMk cId="865701236" sldId="432"/>
            <ac:spMk id="5" creationId="{CD9FC236-734A-F468-2816-828E68053A67}"/>
          </ac:spMkLst>
        </pc:spChg>
        <pc:spChg chg="add del mod topLvl">
          <ac:chgData name="주 재빈" userId="69d41820709f03c0" providerId="LiveId" clId="{CC1F24A1-5F12-4213-BF40-627B24A2BBC7}" dt="2022-11-12T16:48:00.661" v="28056" actId="478"/>
          <ac:spMkLst>
            <pc:docMk/>
            <pc:sldMk cId="865701236" sldId="432"/>
            <ac:spMk id="6" creationId="{2FBC9979-F2DC-C9CE-4880-880DEAC0EE67}"/>
          </ac:spMkLst>
        </pc:spChg>
        <pc:spChg chg="add del mod">
          <ac:chgData name="주 재빈" userId="69d41820709f03c0" providerId="LiveId" clId="{CC1F24A1-5F12-4213-BF40-627B24A2BBC7}" dt="2022-11-13T03:11:06.014" v="32222" actId="21"/>
          <ac:spMkLst>
            <pc:docMk/>
            <pc:sldMk cId="865701236" sldId="432"/>
            <ac:spMk id="7" creationId="{DEBBE7A6-5861-775D-D35D-8983D50FBEF1}"/>
          </ac:spMkLst>
        </pc:spChg>
        <pc:spChg chg="add del mod">
          <ac:chgData name="주 재빈" userId="69d41820709f03c0" providerId="LiveId" clId="{CC1F24A1-5F12-4213-BF40-627B24A2BBC7}" dt="2022-11-13T03:14:51.472" v="32545"/>
          <ac:spMkLst>
            <pc:docMk/>
            <pc:sldMk cId="865701236" sldId="432"/>
            <ac:spMk id="8" creationId="{AB752C65-01D1-DFEF-92F1-818F162DE443}"/>
          </ac:spMkLst>
        </pc:spChg>
        <pc:spChg chg="add mod">
          <ac:chgData name="주 재빈" userId="69d41820709f03c0" providerId="LiveId" clId="{CC1F24A1-5F12-4213-BF40-627B24A2BBC7}" dt="2022-11-13T03:16:02.171" v="32565" actId="255"/>
          <ac:spMkLst>
            <pc:docMk/>
            <pc:sldMk cId="865701236" sldId="432"/>
            <ac:spMk id="9" creationId="{3DFE752D-B29D-5B8B-B260-1BE7AEBBF171}"/>
          </ac:spMkLst>
        </pc:spChg>
        <pc:spChg chg="mod">
          <ac:chgData name="주 재빈" userId="69d41820709f03c0" providerId="LiveId" clId="{CC1F24A1-5F12-4213-BF40-627B24A2BBC7}" dt="2022-11-13T03:15:11.526" v="32558"/>
          <ac:spMkLst>
            <pc:docMk/>
            <pc:sldMk cId="865701236" sldId="432"/>
            <ac:spMk id="927" creationId="{00000000-0000-0000-0000-000000000000}"/>
          </ac:spMkLst>
        </pc:spChg>
        <pc:grpChg chg="add del mod">
          <ac:chgData name="주 재빈" userId="69d41820709f03c0" providerId="LiveId" clId="{CC1F24A1-5F12-4213-BF40-627B24A2BBC7}" dt="2022-11-12T16:48:00.661" v="28056" actId="478"/>
          <ac:grpSpMkLst>
            <pc:docMk/>
            <pc:sldMk cId="865701236" sldId="432"/>
            <ac:grpSpMk id="8" creationId="{C9436AEE-69D6-D5AD-3711-1F9C00AC3636}"/>
          </ac:grpSpMkLst>
        </pc:grpChg>
        <pc:picChg chg="del mod topLvl">
          <ac:chgData name="주 재빈" userId="69d41820709f03c0" providerId="LiveId" clId="{CC1F24A1-5F12-4213-BF40-627B24A2BBC7}" dt="2022-11-13T03:14:47.845" v="32542" actId="478"/>
          <ac:picMkLst>
            <pc:docMk/>
            <pc:sldMk cId="865701236" sldId="432"/>
            <ac:picMk id="3" creationId="{D1DCB7D0-EA8F-2B1D-9C30-FE004CB90583}"/>
          </ac:picMkLst>
        </pc:picChg>
        <pc:picChg chg="add mod">
          <ac:chgData name="주 재빈" userId="69d41820709f03c0" providerId="LiveId" clId="{CC1F24A1-5F12-4213-BF40-627B24A2BBC7}" dt="2022-11-13T03:15:48.119" v="32564" actId="1076"/>
          <ac:picMkLst>
            <pc:docMk/>
            <pc:sldMk cId="865701236" sldId="432"/>
            <ac:picMk id="6" creationId="{0457379A-E121-214F-B137-084654E116D2}"/>
          </ac:picMkLst>
        </pc:picChg>
      </pc:sldChg>
      <pc:sldChg chg="addSp delSp modSp add mod">
        <pc:chgData name="주 재빈" userId="69d41820709f03c0" providerId="LiveId" clId="{CC1F24A1-5F12-4213-BF40-627B24A2BBC7}" dt="2022-11-12T17:22:33.143" v="30212" actId="20577"/>
        <pc:sldMkLst>
          <pc:docMk/>
          <pc:sldMk cId="2998668119" sldId="433"/>
        </pc:sldMkLst>
        <pc:spChg chg="del mod">
          <ac:chgData name="주 재빈" userId="69d41820709f03c0" providerId="LiveId" clId="{CC1F24A1-5F12-4213-BF40-627B24A2BBC7}" dt="2022-11-12T15:38:35.855" v="24073" actId="478"/>
          <ac:spMkLst>
            <pc:docMk/>
            <pc:sldMk cId="2998668119" sldId="433"/>
            <ac:spMk id="2" creationId="{32EFF0D2-FC94-E9D0-F003-FC06FBD3E048}"/>
          </ac:spMkLst>
        </pc:spChg>
        <pc:spChg chg="del">
          <ac:chgData name="주 재빈" userId="69d41820709f03c0" providerId="LiveId" clId="{CC1F24A1-5F12-4213-BF40-627B24A2BBC7}" dt="2022-11-12T15:38:33.569" v="24070" actId="478"/>
          <ac:spMkLst>
            <pc:docMk/>
            <pc:sldMk cId="2998668119" sldId="433"/>
            <ac:spMk id="5" creationId="{CD9FC236-734A-F468-2816-828E68053A67}"/>
          </ac:spMkLst>
        </pc:spChg>
        <pc:spChg chg="del mod">
          <ac:chgData name="주 재빈" userId="69d41820709f03c0" providerId="LiveId" clId="{CC1F24A1-5F12-4213-BF40-627B24A2BBC7}" dt="2022-11-12T15:38:37.294" v="24074" actId="478"/>
          <ac:spMkLst>
            <pc:docMk/>
            <pc:sldMk cId="2998668119" sldId="433"/>
            <ac:spMk id="6" creationId="{2FBC9979-F2DC-C9CE-4880-880DEAC0EE67}"/>
          </ac:spMkLst>
        </pc:spChg>
        <pc:spChg chg="add del mod">
          <ac:chgData name="주 재빈" userId="69d41820709f03c0" providerId="LiveId" clId="{CC1F24A1-5F12-4213-BF40-627B24A2BBC7}" dt="2022-11-12T16:37:41.385" v="27688"/>
          <ac:spMkLst>
            <pc:docMk/>
            <pc:sldMk cId="2998668119" sldId="433"/>
            <ac:spMk id="14" creationId="{C1C71C78-47DE-C4E1-0598-C1768F6B6E01}"/>
          </ac:spMkLst>
        </pc:spChg>
        <pc:spChg chg="add del mod">
          <ac:chgData name="주 재빈" userId="69d41820709f03c0" providerId="LiveId" clId="{CC1F24A1-5F12-4213-BF40-627B24A2BBC7}" dt="2022-11-12T16:37:41.385" v="27688"/>
          <ac:spMkLst>
            <pc:docMk/>
            <pc:sldMk cId="2998668119" sldId="433"/>
            <ac:spMk id="15" creationId="{00149B31-6692-E3A4-35CD-D70BAAD32839}"/>
          </ac:spMkLst>
        </pc:spChg>
        <pc:spChg chg="add del mod">
          <ac:chgData name="주 재빈" userId="69d41820709f03c0" providerId="LiveId" clId="{CC1F24A1-5F12-4213-BF40-627B24A2BBC7}" dt="2022-11-12T16:37:41.385" v="27688"/>
          <ac:spMkLst>
            <pc:docMk/>
            <pc:sldMk cId="2998668119" sldId="433"/>
            <ac:spMk id="16" creationId="{04D0B9E6-C261-AC04-7C5D-C5324F62C0A0}"/>
          </ac:spMkLst>
        </pc:spChg>
        <pc:spChg chg="add del mod">
          <ac:chgData name="주 재빈" userId="69d41820709f03c0" providerId="LiveId" clId="{CC1F24A1-5F12-4213-BF40-627B24A2BBC7}" dt="2022-11-12T16:58:53.788" v="28464" actId="21"/>
          <ac:spMkLst>
            <pc:docMk/>
            <pc:sldMk cId="2998668119" sldId="433"/>
            <ac:spMk id="17" creationId="{83124C97-C058-4EBA-5410-7F52A2D0B143}"/>
          </ac:spMkLst>
        </pc:spChg>
        <pc:spChg chg="add del mod">
          <ac:chgData name="주 재빈" userId="69d41820709f03c0" providerId="LiveId" clId="{CC1F24A1-5F12-4213-BF40-627B24A2BBC7}" dt="2022-11-12T16:58:53.788" v="28464" actId="21"/>
          <ac:spMkLst>
            <pc:docMk/>
            <pc:sldMk cId="2998668119" sldId="433"/>
            <ac:spMk id="18" creationId="{B6E4F897-891C-F251-77CF-380BFD81E0BF}"/>
          </ac:spMkLst>
        </pc:spChg>
        <pc:spChg chg="add del mod">
          <ac:chgData name="주 재빈" userId="69d41820709f03c0" providerId="LiveId" clId="{CC1F24A1-5F12-4213-BF40-627B24A2BBC7}" dt="2022-11-12T16:58:53.788" v="28464" actId="21"/>
          <ac:spMkLst>
            <pc:docMk/>
            <pc:sldMk cId="2998668119" sldId="433"/>
            <ac:spMk id="19" creationId="{83A2F890-3962-AF35-A4EA-D4B7D2DCC579}"/>
          </ac:spMkLst>
        </pc:spChg>
        <pc:spChg chg="add del mod">
          <ac:chgData name="주 재빈" userId="69d41820709f03c0" providerId="LiveId" clId="{CC1F24A1-5F12-4213-BF40-627B24A2BBC7}" dt="2022-11-12T16:58:53.788" v="28464" actId="21"/>
          <ac:spMkLst>
            <pc:docMk/>
            <pc:sldMk cId="2998668119" sldId="433"/>
            <ac:spMk id="20" creationId="{DC670119-80A3-1837-915B-F35A6AFE5981}"/>
          </ac:spMkLst>
        </pc:spChg>
        <pc:spChg chg="add mod">
          <ac:chgData name="주 재빈" userId="69d41820709f03c0" providerId="LiveId" clId="{CC1F24A1-5F12-4213-BF40-627B24A2BBC7}" dt="2022-11-12T16:59:00.413" v="28467" actId="1076"/>
          <ac:spMkLst>
            <pc:docMk/>
            <pc:sldMk cId="2998668119" sldId="433"/>
            <ac:spMk id="22" creationId="{B767132E-2EDF-A917-A328-023FFBA0CC00}"/>
          </ac:spMkLst>
        </pc:spChg>
        <pc:spChg chg="add mod">
          <ac:chgData name="주 재빈" userId="69d41820709f03c0" providerId="LiveId" clId="{CC1F24A1-5F12-4213-BF40-627B24A2BBC7}" dt="2022-11-12T16:59:00.413" v="28467" actId="1076"/>
          <ac:spMkLst>
            <pc:docMk/>
            <pc:sldMk cId="2998668119" sldId="433"/>
            <ac:spMk id="23" creationId="{4E74248F-4EF2-7D22-FC39-44C276DAE0D5}"/>
          </ac:spMkLst>
        </pc:spChg>
        <pc:spChg chg="add mod">
          <ac:chgData name="주 재빈" userId="69d41820709f03c0" providerId="LiveId" clId="{CC1F24A1-5F12-4213-BF40-627B24A2BBC7}" dt="2022-11-12T16:59:11.067" v="28475" actId="113"/>
          <ac:spMkLst>
            <pc:docMk/>
            <pc:sldMk cId="2998668119" sldId="433"/>
            <ac:spMk id="24" creationId="{474A3E4C-1D5D-11CD-DEBA-C71AFEDAA494}"/>
          </ac:spMkLst>
        </pc:spChg>
        <pc:spChg chg="add mod">
          <ac:chgData name="주 재빈" userId="69d41820709f03c0" providerId="LiveId" clId="{CC1F24A1-5F12-4213-BF40-627B24A2BBC7}" dt="2022-11-12T16:59:12.020" v="28476" actId="113"/>
          <ac:spMkLst>
            <pc:docMk/>
            <pc:sldMk cId="2998668119" sldId="433"/>
            <ac:spMk id="25" creationId="{5FE4F39C-29E7-CA90-90DD-35544FF5A395}"/>
          </ac:spMkLst>
        </pc:spChg>
        <pc:spChg chg="mod">
          <ac:chgData name="주 재빈" userId="69d41820709f03c0" providerId="LiveId" clId="{CC1F24A1-5F12-4213-BF40-627B24A2BBC7}" dt="2022-11-12T17:22:33.143" v="30212" actId="20577"/>
          <ac:spMkLst>
            <pc:docMk/>
            <pc:sldMk cId="2998668119" sldId="433"/>
            <ac:spMk id="927" creationId="{00000000-0000-0000-0000-000000000000}"/>
          </ac:spMkLst>
        </pc:spChg>
        <pc:graphicFrameChg chg="add del mod">
          <ac:chgData name="주 재빈" userId="69d41820709f03c0" providerId="LiveId" clId="{CC1F24A1-5F12-4213-BF40-627B24A2BBC7}" dt="2022-11-12T16:58:53.788" v="28464" actId="21"/>
          <ac:graphicFrameMkLst>
            <pc:docMk/>
            <pc:sldMk cId="2998668119" sldId="433"/>
            <ac:graphicFrameMk id="11" creationId="{2A21088E-357C-9779-2C50-A1C65FE7C3B7}"/>
          </ac:graphicFrameMkLst>
        </pc:graphicFrameChg>
        <pc:graphicFrameChg chg="add mod modGraphic">
          <ac:chgData name="주 재빈" userId="69d41820709f03c0" providerId="LiveId" clId="{CC1F24A1-5F12-4213-BF40-627B24A2BBC7}" dt="2022-11-12T17:16:11.269" v="29917" actId="20577"/>
          <ac:graphicFrameMkLst>
            <pc:docMk/>
            <pc:sldMk cId="2998668119" sldId="433"/>
            <ac:graphicFrameMk id="21" creationId="{A6EBC03A-7375-3C5D-923C-DC7C9CAB0A28}"/>
          </ac:graphicFrameMkLst>
        </pc:graphicFrameChg>
        <pc:picChg chg="del">
          <ac:chgData name="주 재빈" userId="69d41820709f03c0" providerId="LiveId" clId="{CC1F24A1-5F12-4213-BF40-627B24A2BBC7}" dt="2022-11-12T15:38:32.394" v="24069" actId="478"/>
          <ac:picMkLst>
            <pc:docMk/>
            <pc:sldMk cId="2998668119" sldId="433"/>
            <ac:picMk id="3" creationId="{D1DCB7D0-EA8F-2B1D-9C30-FE004CB90583}"/>
          </ac:picMkLst>
        </pc:picChg>
        <pc:picChg chg="add del">
          <ac:chgData name="주 재빈" userId="69d41820709f03c0" providerId="LiveId" clId="{CC1F24A1-5F12-4213-BF40-627B24A2BBC7}" dt="2022-11-12T15:39:58.287" v="24077" actId="478"/>
          <ac:picMkLst>
            <pc:docMk/>
            <pc:sldMk cId="2998668119" sldId="433"/>
            <ac:picMk id="8" creationId="{533B85BF-9E5F-BB30-B8CA-513494825C3A}"/>
          </ac:picMkLst>
        </pc:picChg>
        <pc:picChg chg="add del">
          <ac:chgData name="주 재빈" userId="69d41820709f03c0" providerId="LiveId" clId="{CC1F24A1-5F12-4213-BF40-627B24A2BBC7}" dt="2022-11-12T15:53:33.364" v="25480" actId="478"/>
          <ac:picMkLst>
            <pc:docMk/>
            <pc:sldMk cId="2998668119" sldId="433"/>
            <ac:picMk id="10" creationId="{76C5C10B-5332-914F-A737-3A1A1820DFEF}"/>
          </ac:picMkLst>
        </pc:picChg>
        <pc:picChg chg="add mod">
          <ac:chgData name="주 재빈" userId="69d41820709f03c0" providerId="LiveId" clId="{CC1F24A1-5F12-4213-BF40-627B24A2BBC7}" dt="2022-11-12T16:59:04.232" v="28474" actId="1036"/>
          <ac:picMkLst>
            <pc:docMk/>
            <pc:sldMk cId="2998668119" sldId="433"/>
            <ac:picMk id="13" creationId="{143840D2-E024-70BD-7765-BA0044A3B56D}"/>
          </ac:picMkLst>
        </pc:picChg>
      </pc:sldChg>
      <pc:sldChg chg="addSp delSp modSp add mod">
        <pc:chgData name="주 재빈" userId="69d41820709f03c0" providerId="LiveId" clId="{CC1F24A1-5F12-4213-BF40-627B24A2BBC7}" dt="2022-11-13T03:25:57.701" v="33579" actId="1076"/>
        <pc:sldMkLst>
          <pc:docMk/>
          <pc:sldMk cId="3360096963" sldId="434"/>
        </pc:sldMkLst>
        <pc:spChg chg="add mod">
          <ac:chgData name="주 재빈" userId="69d41820709f03c0" providerId="LiveId" clId="{CC1F24A1-5F12-4213-BF40-627B24A2BBC7}" dt="2022-11-13T03:25:57.701" v="33579" actId="1076"/>
          <ac:spMkLst>
            <pc:docMk/>
            <pc:sldMk cId="3360096963" sldId="434"/>
            <ac:spMk id="2" creationId="{296ECEB5-61CE-6AF9-B27A-3AB67F8024D5}"/>
          </ac:spMkLst>
        </pc:spChg>
        <pc:spChg chg="add mod">
          <ac:chgData name="주 재빈" userId="69d41820709f03c0" providerId="LiveId" clId="{CC1F24A1-5F12-4213-BF40-627B24A2BBC7}" dt="2022-11-13T03:19:38.014" v="32979" actId="20577"/>
          <ac:spMkLst>
            <pc:docMk/>
            <pc:sldMk cId="3360096963" sldId="434"/>
            <ac:spMk id="7" creationId="{509C3A02-02CB-1A39-071A-302851D65333}"/>
          </ac:spMkLst>
        </pc:spChg>
        <pc:spChg chg="mod">
          <ac:chgData name="주 재빈" userId="69d41820709f03c0" providerId="LiveId" clId="{CC1F24A1-5F12-4213-BF40-627B24A2BBC7}" dt="2022-11-13T03:17:57.972" v="32624" actId="20577"/>
          <ac:spMkLst>
            <pc:docMk/>
            <pc:sldMk cId="3360096963" sldId="434"/>
            <ac:spMk id="927" creationId="{00000000-0000-0000-0000-000000000000}"/>
          </ac:spMkLst>
        </pc:spChg>
        <pc:picChg chg="add del mod">
          <ac:chgData name="주 재빈" userId="69d41820709f03c0" providerId="LiveId" clId="{CC1F24A1-5F12-4213-BF40-627B24A2BBC7}" dt="2022-11-12T15:56:13.415" v="25507" actId="478"/>
          <ac:picMkLst>
            <pc:docMk/>
            <pc:sldMk cId="3360096963" sldId="434"/>
            <ac:picMk id="3" creationId="{0F11C266-7024-1E59-FD2D-7D0D93AA0079}"/>
          </ac:picMkLst>
        </pc:picChg>
        <pc:picChg chg="add mod">
          <ac:chgData name="주 재빈" userId="69d41820709f03c0" providerId="LiveId" clId="{CC1F24A1-5F12-4213-BF40-627B24A2BBC7}" dt="2022-11-12T15:56:20.720" v="25511" actId="1076"/>
          <ac:picMkLst>
            <pc:docMk/>
            <pc:sldMk cId="3360096963" sldId="434"/>
            <ac:picMk id="6" creationId="{B10A738C-FD2B-1A58-2FB1-766C9B8E8166}"/>
          </ac:picMkLst>
        </pc:picChg>
        <pc:picChg chg="del">
          <ac:chgData name="주 재빈" userId="69d41820709f03c0" providerId="LiveId" clId="{CC1F24A1-5F12-4213-BF40-627B24A2BBC7}" dt="2022-11-12T15:41:57.503" v="24111" actId="478"/>
          <ac:picMkLst>
            <pc:docMk/>
            <pc:sldMk cId="3360096963" sldId="434"/>
            <ac:picMk id="10" creationId="{76C5C10B-5332-914F-A737-3A1A1820DFEF}"/>
          </ac:picMkLst>
        </pc:picChg>
      </pc:sldChg>
      <pc:sldChg chg="addSp delSp modSp new del mod modClrScheme chgLayout">
        <pc:chgData name="주 재빈" userId="69d41820709f03c0" providerId="LiveId" clId="{CC1F24A1-5F12-4213-BF40-627B24A2BBC7}" dt="2022-11-12T15:57:45.943" v="25522" actId="47"/>
        <pc:sldMkLst>
          <pc:docMk/>
          <pc:sldMk cId="231948302" sldId="435"/>
        </pc:sldMkLst>
        <pc:spChg chg="del">
          <ac:chgData name="주 재빈" userId="69d41820709f03c0" providerId="LiveId" clId="{CC1F24A1-5F12-4213-BF40-627B24A2BBC7}" dt="2022-11-12T15:57:26.505" v="25520" actId="700"/>
          <ac:spMkLst>
            <pc:docMk/>
            <pc:sldMk cId="231948302" sldId="435"/>
            <ac:spMk id="2" creationId="{5E4BC110-3EAA-1410-E19E-F96248DAA3E6}"/>
          </ac:spMkLst>
        </pc:spChg>
        <pc:spChg chg="mod ord">
          <ac:chgData name="주 재빈" userId="69d41820709f03c0" providerId="LiveId" clId="{CC1F24A1-5F12-4213-BF40-627B24A2BBC7}" dt="2022-11-12T15:57:26.505" v="25520" actId="700"/>
          <ac:spMkLst>
            <pc:docMk/>
            <pc:sldMk cId="231948302" sldId="435"/>
            <ac:spMk id="3" creationId="{614BE79D-327C-43F2-C582-A4C335CE01EA}"/>
          </ac:spMkLst>
        </pc:spChg>
        <pc:picChg chg="add">
          <ac:chgData name="주 재빈" userId="69d41820709f03c0" providerId="LiveId" clId="{CC1F24A1-5F12-4213-BF40-627B24A2BBC7}" dt="2022-11-12T15:57:27.027" v="25521" actId="22"/>
          <ac:picMkLst>
            <pc:docMk/>
            <pc:sldMk cId="231948302" sldId="435"/>
            <ac:picMk id="5" creationId="{AF61F685-1C95-76A6-37EF-8CE3E01D640D}"/>
          </ac:picMkLst>
        </pc:picChg>
      </pc:sldChg>
      <pc:sldChg chg="add del">
        <pc:chgData name="주 재빈" userId="69d41820709f03c0" providerId="LiveId" clId="{CC1F24A1-5F12-4213-BF40-627B24A2BBC7}" dt="2022-11-12T15:42:08.150" v="24116"/>
        <pc:sldMkLst>
          <pc:docMk/>
          <pc:sldMk cId="2136342759" sldId="435"/>
        </pc:sldMkLst>
      </pc:sldChg>
      <pc:sldChg chg="addSp delSp modSp add mod">
        <pc:chgData name="주 재빈" userId="69d41820709f03c0" providerId="LiveId" clId="{CC1F24A1-5F12-4213-BF40-627B24A2BBC7}" dt="2022-11-14T07:09:03.902" v="52141" actId="20577"/>
        <pc:sldMkLst>
          <pc:docMk/>
          <pc:sldMk cId="2507740063" sldId="435"/>
        </pc:sldMkLst>
        <pc:spChg chg="mod">
          <ac:chgData name="주 재빈" userId="69d41820709f03c0" providerId="LiveId" clId="{CC1F24A1-5F12-4213-BF40-627B24A2BBC7}" dt="2022-11-14T07:09:03.902" v="52141" actId="20577"/>
          <ac:spMkLst>
            <pc:docMk/>
            <pc:sldMk cId="2507740063" sldId="435"/>
            <ac:spMk id="7" creationId="{509C3A02-02CB-1A39-071A-302851D65333}"/>
          </ac:spMkLst>
        </pc:spChg>
        <pc:spChg chg="add del mod">
          <ac:chgData name="주 재빈" userId="69d41820709f03c0" providerId="LiveId" clId="{CC1F24A1-5F12-4213-BF40-627B24A2BBC7}" dt="2022-11-12T16:16:28.703" v="26943" actId="478"/>
          <ac:spMkLst>
            <pc:docMk/>
            <pc:sldMk cId="2507740063" sldId="435"/>
            <ac:spMk id="8" creationId="{5E7836D1-F90D-161C-B865-FBA9CFA7E893}"/>
          </ac:spMkLst>
        </pc:spChg>
        <pc:spChg chg="add del mod">
          <ac:chgData name="주 재빈" userId="69d41820709f03c0" providerId="LiveId" clId="{CC1F24A1-5F12-4213-BF40-627B24A2BBC7}" dt="2022-11-12T16:16:28.703" v="26943" actId="478"/>
          <ac:spMkLst>
            <pc:docMk/>
            <pc:sldMk cId="2507740063" sldId="435"/>
            <ac:spMk id="9" creationId="{A90D40F4-3BCE-4ACC-E95B-9866879F2223}"/>
          </ac:spMkLst>
        </pc:spChg>
        <pc:spChg chg="add del mod">
          <ac:chgData name="주 재빈" userId="69d41820709f03c0" providerId="LiveId" clId="{CC1F24A1-5F12-4213-BF40-627B24A2BBC7}" dt="2022-11-12T16:16:32.017" v="26945" actId="478"/>
          <ac:spMkLst>
            <pc:docMk/>
            <pc:sldMk cId="2507740063" sldId="435"/>
            <ac:spMk id="10" creationId="{D0C190C6-52A3-9800-5428-5600EB9B08E4}"/>
          </ac:spMkLst>
        </pc:spChg>
        <pc:spChg chg="add del mod">
          <ac:chgData name="주 재빈" userId="69d41820709f03c0" providerId="LiveId" clId="{CC1F24A1-5F12-4213-BF40-627B24A2BBC7}" dt="2022-11-12T16:16:30.870" v="26944" actId="478"/>
          <ac:spMkLst>
            <pc:docMk/>
            <pc:sldMk cId="2507740063" sldId="435"/>
            <ac:spMk id="11" creationId="{E7F7B869-D355-208C-6B2C-32A165CB06CF}"/>
          </ac:spMkLst>
        </pc:spChg>
        <pc:spChg chg="add mod">
          <ac:chgData name="주 재빈" userId="69d41820709f03c0" providerId="LiveId" clId="{CC1F24A1-5F12-4213-BF40-627B24A2BBC7}" dt="2022-11-12T16:17:56.549" v="26977" actId="14100"/>
          <ac:spMkLst>
            <pc:docMk/>
            <pc:sldMk cId="2507740063" sldId="435"/>
            <ac:spMk id="13" creationId="{EDD296A4-ECE7-CF50-7765-4E54987CCB4E}"/>
          </ac:spMkLst>
        </pc:spChg>
        <pc:spChg chg="add mod">
          <ac:chgData name="주 재빈" userId="69d41820709f03c0" providerId="LiveId" clId="{CC1F24A1-5F12-4213-BF40-627B24A2BBC7}" dt="2022-11-13T03:20:49.636" v="33041" actId="1076"/>
          <ac:spMkLst>
            <pc:docMk/>
            <pc:sldMk cId="2507740063" sldId="435"/>
            <ac:spMk id="14" creationId="{D7AD4C0F-BBD8-E3C9-1137-0E4B064EC1A7}"/>
          </ac:spMkLst>
        </pc:spChg>
        <pc:spChg chg="mod">
          <ac:chgData name="주 재빈" userId="69d41820709f03c0" providerId="LiveId" clId="{CC1F24A1-5F12-4213-BF40-627B24A2BBC7}" dt="2022-11-13T03:20:03.146" v="32990" actId="20577"/>
          <ac:spMkLst>
            <pc:docMk/>
            <pc:sldMk cId="2507740063" sldId="435"/>
            <ac:spMk id="927" creationId="{00000000-0000-0000-0000-000000000000}"/>
          </ac:spMkLst>
        </pc:spChg>
        <pc:graphicFrameChg chg="add mod modGraphic">
          <ac:chgData name="주 재빈" userId="69d41820709f03c0" providerId="LiveId" clId="{CC1F24A1-5F12-4213-BF40-627B24A2BBC7}" dt="2022-11-12T17:04:09.637" v="28848"/>
          <ac:graphicFrameMkLst>
            <pc:docMk/>
            <pc:sldMk cId="2507740063" sldId="435"/>
            <ac:graphicFrameMk id="12" creationId="{27888F63-26C9-380E-C51E-E2F48C6F5C2C}"/>
          </ac:graphicFrameMkLst>
        </pc:graphicFrameChg>
        <pc:picChg chg="add del mod">
          <ac:chgData name="주 재빈" userId="69d41820709f03c0" providerId="LiveId" clId="{CC1F24A1-5F12-4213-BF40-627B24A2BBC7}" dt="2022-11-12T16:13:37.215" v="26642" actId="21"/>
          <ac:picMkLst>
            <pc:docMk/>
            <pc:sldMk cId="2507740063" sldId="435"/>
            <ac:picMk id="3" creationId="{476AE042-8F1E-B209-6EC7-8224FC38927B}"/>
          </ac:picMkLst>
        </pc:picChg>
        <pc:picChg chg="del mod">
          <ac:chgData name="주 재빈" userId="69d41820709f03c0" providerId="LiveId" clId="{CC1F24A1-5F12-4213-BF40-627B24A2BBC7}" dt="2022-11-12T16:07:40.560" v="26416" actId="478"/>
          <ac:picMkLst>
            <pc:docMk/>
            <pc:sldMk cId="2507740063" sldId="435"/>
            <ac:picMk id="6" creationId="{B10A738C-FD2B-1A58-2FB1-766C9B8E8166}"/>
          </ac:picMkLst>
        </pc:picChg>
      </pc:sldChg>
      <pc:sldChg chg="addSp delSp new del mod">
        <pc:chgData name="주 재빈" userId="69d41820709f03c0" providerId="LiveId" clId="{CC1F24A1-5F12-4213-BF40-627B24A2BBC7}" dt="2022-11-12T15:57:18.076" v="25518" actId="680"/>
        <pc:sldMkLst>
          <pc:docMk/>
          <pc:sldMk cId="3432199253" sldId="435"/>
        </pc:sldMkLst>
        <pc:picChg chg="add del">
          <ac:chgData name="주 재빈" userId="69d41820709f03c0" providerId="LiveId" clId="{CC1F24A1-5F12-4213-BF40-627B24A2BBC7}" dt="2022-11-12T15:57:17.498" v="25517" actId="22"/>
          <ac:picMkLst>
            <pc:docMk/>
            <pc:sldMk cId="3432199253" sldId="435"/>
            <ac:picMk id="5" creationId="{B3081AFF-9F48-7B69-F715-CC47D3EB8872}"/>
          </ac:picMkLst>
        </pc:picChg>
      </pc:sldChg>
      <pc:sldChg chg="addSp delSp modSp new del mod">
        <pc:chgData name="주 재빈" userId="69d41820709f03c0" providerId="LiveId" clId="{CC1F24A1-5F12-4213-BF40-627B24A2BBC7}" dt="2022-11-12T16:09:01.983" v="26426" actId="47"/>
        <pc:sldMkLst>
          <pc:docMk/>
          <pc:sldMk cId="3685676193" sldId="436"/>
        </pc:sldMkLst>
        <pc:spChg chg="add del mod">
          <ac:chgData name="주 재빈" userId="69d41820709f03c0" providerId="LiveId" clId="{CC1F24A1-5F12-4213-BF40-627B24A2BBC7}" dt="2022-11-12T16:09:00.248" v="26424"/>
          <ac:spMkLst>
            <pc:docMk/>
            <pc:sldMk cId="3685676193" sldId="436"/>
            <ac:spMk id="7" creationId="{71C403A6-37FB-39F9-54E4-AEBDD17B790D}"/>
          </ac:spMkLst>
        </pc:spChg>
        <pc:picChg chg="add del">
          <ac:chgData name="주 재빈" userId="69d41820709f03c0" providerId="LiveId" clId="{CC1F24A1-5F12-4213-BF40-627B24A2BBC7}" dt="2022-11-12T16:08:56.454" v="26422" actId="22"/>
          <ac:picMkLst>
            <pc:docMk/>
            <pc:sldMk cId="3685676193" sldId="436"/>
            <ac:picMk id="6" creationId="{42F9FD3E-4147-C169-F4A9-BC849C5615B8}"/>
          </ac:picMkLst>
        </pc:picChg>
      </pc:sldChg>
      <pc:sldChg chg="addSp delSp modSp add mod ord">
        <pc:chgData name="주 재빈" userId="69d41820709f03c0" providerId="LiveId" clId="{CC1F24A1-5F12-4213-BF40-627B24A2BBC7}" dt="2022-11-13T08:46:02.564" v="47820" actId="20577"/>
        <pc:sldMkLst>
          <pc:docMk/>
          <pc:sldMk cId="874327676" sldId="437"/>
        </pc:sldMkLst>
        <pc:spChg chg="add mod">
          <ac:chgData name="주 재빈" userId="69d41820709f03c0" providerId="LiveId" clId="{CC1F24A1-5F12-4213-BF40-627B24A2BBC7}" dt="2022-11-13T03:23:04.464" v="33239" actId="1076"/>
          <ac:spMkLst>
            <pc:docMk/>
            <pc:sldMk cId="874327676" sldId="437"/>
            <ac:spMk id="2" creationId="{29BDC23D-D52E-ABB0-73D7-4CE7317BA967}"/>
          </ac:spMkLst>
        </pc:spChg>
        <pc:spChg chg="add mod">
          <ac:chgData name="주 재빈" userId="69d41820709f03c0" providerId="LiveId" clId="{CC1F24A1-5F12-4213-BF40-627B24A2BBC7}" dt="2022-11-13T03:23:35.150" v="33254" actId="1076"/>
          <ac:spMkLst>
            <pc:docMk/>
            <pc:sldMk cId="874327676" sldId="437"/>
            <ac:spMk id="3" creationId="{5D332D9E-FA5F-0456-7F3F-E5EB1586A40F}"/>
          </ac:spMkLst>
        </pc:spChg>
        <pc:spChg chg="del mod">
          <ac:chgData name="주 재빈" userId="69d41820709f03c0" providerId="LiveId" clId="{CC1F24A1-5F12-4213-BF40-627B24A2BBC7}" dt="2022-11-12T16:09:12.290" v="26450" actId="478"/>
          <ac:spMkLst>
            <pc:docMk/>
            <pc:sldMk cId="874327676" sldId="437"/>
            <ac:spMk id="7" creationId="{509C3A02-02CB-1A39-071A-302851D65333}"/>
          </ac:spMkLst>
        </pc:spChg>
        <pc:spChg chg="add mod">
          <ac:chgData name="주 재빈" userId="69d41820709f03c0" providerId="LiveId" clId="{CC1F24A1-5F12-4213-BF40-627B24A2BBC7}" dt="2022-11-13T03:23:23.714" v="33244" actId="13822"/>
          <ac:spMkLst>
            <pc:docMk/>
            <pc:sldMk cId="874327676" sldId="437"/>
            <ac:spMk id="9" creationId="{A0DDA8B4-AF55-DE50-8524-95F96A67E537}"/>
          </ac:spMkLst>
        </pc:spChg>
        <pc:spChg chg="add mod">
          <ac:chgData name="주 재빈" userId="69d41820709f03c0" providerId="LiveId" clId="{CC1F24A1-5F12-4213-BF40-627B24A2BBC7}" dt="2022-11-13T08:46:02.564" v="47820" actId="20577"/>
          <ac:spMkLst>
            <pc:docMk/>
            <pc:sldMk cId="874327676" sldId="437"/>
            <ac:spMk id="11" creationId="{A4ED76A1-D82F-F885-45A7-87E6A7600C1E}"/>
          </ac:spMkLst>
        </pc:spChg>
        <pc:spChg chg="mod">
          <ac:chgData name="주 재빈" userId="69d41820709f03c0" providerId="LiveId" clId="{CC1F24A1-5F12-4213-BF40-627B24A2BBC7}" dt="2022-11-13T03:22:28.492" v="33230" actId="20577"/>
          <ac:spMkLst>
            <pc:docMk/>
            <pc:sldMk cId="874327676" sldId="437"/>
            <ac:spMk id="927" creationId="{00000000-0000-0000-0000-000000000000}"/>
          </ac:spMkLst>
        </pc:spChg>
        <pc:picChg chg="del">
          <ac:chgData name="주 재빈" userId="69d41820709f03c0" providerId="LiveId" clId="{CC1F24A1-5F12-4213-BF40-627B24A2BBC7}" dt="2022-11-12T16:09:11.149" v="26448" actId="478"/>
          <ac:picMkLst>
            <pc:docMk/>
            <pc:sldMk cId="874327676" sldId="437"/>
            <ac:picMk id="3" creationId="{476AE042-8F1E-B209-6EC7-8224FC38927B}"/>
          </ac:picMkLst>
        </pc:picChg>
        <pc:picChg chg="add mod">
          <ac:chgData name="주 재빈" userId="69d41820709f03c0" providerId="LiveId" clId="{CC1F24A1-5F12-4213-BF40-627B24A2BBC7}" dt="2022-11-12T17:06:20.744" v="29221" actId="1076"/>
          <ac:picMkLst>
            <pc:docMk/>
            <pc:sldMk cId="874327676" sldId="437"/>
            <ac:picMk id="5" creationId="{B49D1C55-253E-484E-557F-4490EC606833}"/>
          </ac:picMkLst>
        </pc:picChg>
        <pc:picChg chg="add del">
          <ac:chgData name="주 재빈" userId="69d41820709f03c0" providerId="LiveId" clId="{CC1F24A1-5F12-4213-BF40-627B24A2BBC7}" dt="2022-11-12T16:23:23.922" v="27231" actId="478"/>
          <ac:picMkLst>
            <pc:docMk/>
            <pc:sldMk cId="874327676" sldId="437"/>
            <ac:picMk id="8" creationId="{83866D02-FA0B-6D43-C73B-49A4B5D6DC76}"/>
          </ac:picMkLst>
        </pc:picChg>
      </pc:sldChg>
      <pc:sldChg chg="addSp delSp modSp add del mod">
        <pc:chgData name="주 재빈" userId="69d41820709f03c0" providerId="LiveId" clId="{CC1F24A1-5F12-4213-BF40-627B24A2BBC7}" dt="2022-11-12T16:22:01.026" v="27160" actId="47"/>
        <pc:sldMkLst>
          <pc:docMk/>
          <pc:sldMk cId="304343628" sldId="438"/>
        </pc:sldMkLst>
        <pc:spChg chg="add mod">
          <ac:chgData name="주 재빈" userId="69d41820709f03c0" providerId="LiveId" clId="{CC1F24A1-5F12-4213-BF40-627B24A2BBC7}" dt="2022-11-12T16:13:27.677" v="26640" actId="1076"/>
          <ac:spMkLst>
            <pc:docMk/>
            <pc:sldMk cId="304343628" sldId="438"/>
            <ac:spMk id="2" creationId="{EC568917-F81B-EB99-5144-9B910E284745}"/>
          </ac:spMkLst>
        </pc:spChg>
        <pc:spChg chg="mod">
          <ac:chgData name="주 재빈" userId="69d41820709f03c0" providerId="LiveId" clId="{CC1F24A1-5F12-4213-BF40-627B24A2BBC7}" dt="2022-11-12T16:13:06.388" v="26638" actId="20577"/>
          <ac:spMkLst>
            <pc:docMk/>
            <pc:sldMk cId="304343628" sldId="438"/>
            <ac:spMk id="7" creationId="{509C3A02-02CB-1A39-071A-302851D65333}"/>
          </ac:spMkLst>
        </pc:spChg>
        <pc:spChg chg="mod">
          <ac:chgData name="주 재빈" userId="69d41820709f03c0" providerId="LiveId" clId="{CC1F24A1-5F12-4213-BF40-627B24A2BBC7}" dt="2022-11-12T16:12:08.277" v="26478"/>
          <ac:spMkLst>
            <pc:docMk/>
            <pc:sldMk cId="304343628" sldId="438"/>
            <ac:spMk id="927" creationId="{00000000-0000-0000-0000-000000000000}"/>
          </ac:spMkLst>
        </pc:spChg>
        <pc:picChg chg="del">
          <ac:chgData name="주 재빈" userId="69d41820709f03c0" providerId="LiveId" clId="{CC1F24A1-5F12-4213-BF40-627B24A2BBC7}" dt="2022-11-12T16:12:09.651" v="26479" actId="478"/>
          <ac:picMkLst>
            <pc:docMk/>
            <pc:sldMk cId="304343628" sldId="438"/>
            <ac:picMk id="3" creationId="{476AE042-8F1E-B209-6EC7-8224FC38927B}"/>
          </ac:picMkLst>
        </pc:picChg>
      </pc:sldChg>
      <pc:sldChg chg="addSp modSp new del">
        <pc:chgData name="주 재빈" userId="69d41820709f03c0" providerId="LiveId" clId="{CC1F24A1-5F12-4213-BF40-627B24A2BBC7}" dt="2022-11-12T16:22:53.304" v="27163" actId="47"/>
        <pc:sldMkLst>
          <pc:docMk/>
          <pc:sldMk cId="4187506112" sldId="439"/>
        </pc:sldMkLst>
        <pc:picChg chg="add mod">
          <ac:chgData name="주 재빈" userId="69d41820709f03c0" providerId="LiveId" clId="{CC1F24A1-5F12-4213-BF40-627B24A2BBC7}" dt="2022-11-12T16:13:41.899" v="26644"/>
          <ac:picMkLst>
            <pc:docMk/>
            <pc:sldMk cId="4187506112" sldId="439"/>
            <ac:picMk id="5" creationId="{3FACA359-A88A-339A-87CA-0CEE7C365D5B}"/>
          </ac:picMkLst>
        </pc:picChg>
      </pc:sldChg>
      <pc:sldChg chg="addSp delSp modSp add mod modClrScheme chgLayout modNotesTx">
        <pc:chgData name="주 재빈" userId="69d41820709f03c0" providerId="LiveId" clId="{CC1F24A1-5F12-4213-BF40-627B24A2BBC7}" dt="2022-11-13T03:28:31.787" v="33816" actId="20577"/>
        <pc:sldMkLst>
          <pc:docMk/>
          <pc:sldMk cId="3513625232" sldId="440"/>
        </pc:sldMkLst>
        <pc:spChg chg="mod ord">
          <ac:chgData name="주 재빈" userId="69d41820709f03c0" providerId="LiveId" clId="{CC1F24A1-5F12-4213-BF40-627B24A2BBC7}" dt="2022-11-12T16:36:19.166" v="27672" actId="700"/>
          <ac:spMkLst>
            <pc:docMk/>
            <pc:sldMk cId="3513625232" sldId="440"/>
            <ac:spMk id="4" creationId="{48AE95E7-FF25-0915-2505-E56AADA70C05}"/>
          </ac:spMkLst>
        </pc:spChg>
        <pc:spChg chg="mod ord">
          <ac:chgData name="주 재빈" userId="69d41820709f03c0" providerId="LiveId" clId="{CC1F24A1-5F12-4213-BF40-627B24A2BBC7}" dt="2022-11-12T16:36:31.351" v="27676" actId="1076"/>
          <ac:spMkLst>
            <pc:docMk/>
            <pc:sldMk cId="3513625232" sldId="440"/>
            <ac:spMk id="927" creationId="{00000000-0000-0000-0000-000000000000}"/>
          </ac:spMkLst>
        </pc:spChg>
        <pc:picChg chg="add del mod">
          <ac:chgData name="주 재빈" userId="69d41820709f03c0" providerId="LiveId" clId="{CC1F24A1-5F12-4213-BF40-627B24A2BBC7}" dt="2022-11-12T16:36:28.642" v="27675" actId="21"/>
          <ac:picMkLst>
            <pc:docMk/>
            <pc:sldMk cId="3513625232" sldId="440"/>
            <ac:picMk id="2" creationId="{51C4F571-9C4D-BB90-0845-C29CA3823184}"/>
          </ac:picMkLst>
        </pc:picChg>
        <pc:picChg chg="add mod">
          <ac:chgData name="주 재빈" userId="69d41820709f03c0" providerId="LiveId" clId="{CC1F24A1-5F12-4213-BF40-627B24A2BBC7}" dt="2022-11-13T03:27:16.148" v="33583" actId="1076"/>
          <ac:picMkLst>
            <pc:docMk/>
            <pc:sldMk cId="3513625232" sldId="440"/>
            <ac:picMk id="3" creationId="{27E96330-8878-4F29-D1F9-08FD1143BCB0}"/>
          </ac:picMkLst>
        </pc:picChg>
        <pc:picChg chg="del">
          <ac:chgData name="주 재빈" userId="69d41820709f03c0" providerId="LiveId" clId="{CC1F24A1-5F12-4213-BF40-627B24A2BBC7}" dt="2022-11-12T16:22:55.676" v="27165" actId="478"/>
          <ac:picMkLst>
            <pc:docMk/>
            <pc:sldMk cId="3513625232" sldId="440"/>
            <ac:picMk id="5" creationId="{B49D1C55-253E-484E-557F-4490EC606833}"/>
          </ac:picMkLst>
        </pc:picChg>
        <pc:picChg chg="add del">
          <ac:chgData name="주 재빈" userId="69d41820709f03c0" providerId="LiveId" clId="{CC1F24A1-5F12-4213-BF40-627B24A2BBC7}" dt="2022-11-12T16:30:44.619" v="27468" actId="21"/>
          <ac:picMkLst>
            <pc:docMk/>
            <pc:sldMk cId="3513625232" sldId="440"/>
            <ac:picMk id="6" creationId="{9A18076B-9A2B-E471-D75B-773292A8E99B}"/>
          </ac:picMkLst>
        </pc:picChg>
        <pc:picChg chg="add del mod">
          <ac:chgData name="주 재빈" userId="69d41820709f03c0" providerId="LiveId" clId="{CC1F24A1-5F12-4213-BF40-627B24A2BBC7}" dt="2022-11-13T03:27:09.209" v="33580" actId="478"/>
          <ac:picMkLst>
            <pc:docMk/>
            <pc:sldMk cId="3513625232" sldId="440"/>
            <ac:picMk id="7" creationId="{63CAD4B0-4FC7-AB25-B8DA-1C2FFA56E4B9}"/>
          </ac:picMkLst>
        </pc:picChg>
        <pc:picChg chg="del">
          <ac:chgData name="주 재빈" userId="69d41820709f03c0" providerId="LiveId" clId="{CC1F24A1-5F12-4213-BF40-627B24A2BBC7}" dt="2022-11-12T16:22:55.007" v="27164" actId="21"/>
          <ac:picMkLst>
            <pc:docMk/>
            <pc:sldMk cId="3513625232" sldId="440"/>
            <ac:picMk id="8" creationId="{83866D02-FA0B-6D43-C73B-49A4B5D6DC76}"/>
          </ac:picMkLst>
        </pc:picChg>
      </pc:sldChg>
      <pc:sldChg chg="addSp delSp modSp add mod modClrScheme chgLayout">
        <pc:chgData name="주 재빈" userId="69d41820709f03c0" providerId="LiveId" clId="{CC1F24A1-5F12-4213-BF40-627B24A2BBC7}" dt="2022-11-13T08:46:38.163" v="47824"/>
        <pc:sldMkLst>
          <pc:docMk/>
          <pc:sldMk cId="1262678445" sldId="441"/>
        </pc:sldMkLst>
        <pc:spChg chg="add mod">
          <ac:chgData name="주 재빈" userId="69d41820709f03c0" providerId="LiveId" clId="{CC1F24A1-5F12-4213-BF40-627B24A2BBC7}" dt="2022-11-13T08:46:38.163" v="47824"/>
          <ac:spMkLst>
            <pc:docMk/>
            <pc:sldMk cId="1262678445" sldId="441"/>
            <ac:spMk id="3" creationId="{BB6C020E-B432-A11A-6ED1-E72CA4030079}"/>
          </ac:spMkLst>
        </pc:spChg>
        <pc:spChg chg="mod ord">
          <ac:chgData name="주 재빈" userId="69d41820709f03c0" providerId="LiveId" clId="{CC1F24A1-5F12-4213-BF40-627B24A2BBC7}" dt="2022-11-12T16:36:23.621" v="27673" actId="700"/>
          <ac:spMkLst>
            <pc:docMk/>
            <pc:sldMk cId="1262678445" sldId="441"/>
            <ac:spMk id="4" creationId="{48AE95E7-FF25-0915-2505-E56AADA70C05}"/>
          </ac:spMkLst>
        </pc:spChg>
        <pc:spChg chg="add mod">
          <ac:chgData name="주 재빈" userId="69d41820709f03c0" providerId="LiveId" clId="{CC1F24A1-5F12-4213-BF40-627B24A2BBC7}" dt="2022-11-13T08:46:38.163" v="47824"/>
          <ac:spMkLst>
            <pc:docMk/>
            <pc:sldMk cId="1262678445" sldId="441"/>
            <ac:spMk id="6" creationId="{346A7AE0-7676-1F97-1585-CE85B47DCC4E}"/>
          </ac:spMkLst>
        </pc:spChg>
        <pc:spChg chg="add mod">
          <ac:chgData name="주 재빈" userId="69d41820709f03c0" providerId="LiveId" clId="{CC1F24A1-5F12-4213-BF40-627B24A2BBC7}" dt="2022-11-13T08:46:38.163" v="47824"/>
          <ac:spMkLst>
            <pc:docMk/>
            <pc:sldMk cId="1262678445" sldId="441"/>
            <ac:spMk id="7" creationId="{E45459A7-B625-6B57-A652-0E86977250B1}"/>
          </ac:spMkLst>
        </pc:spChg>
        <pc:spChg chg="add mod">
          <ac:chgData name="주 재빈" userId="69d41820709f03c0" providerId="LiveId" clId="{CC1F24A1-5F12-4213-BF40-627B24A2BBC7}" dt="2022-11-13T08:46:38.163" v="47824"/>
          <ac:spMkLst>
            <pc:docMk/>
            <pc:sldMk cId="1262678445" sldId="441"/>
            <ac:spMk id="8" creationId="{D3D51F7C-83A7-B746-38D1-28E25F6E3CA6}"/>
          </ac:spMkLst>
        </pc:spChg>
        <pc:spChg chg="add mod">
          <ac:chgData name="주 재빈" userId="69d41820709f03c0" providerId="LiveId" clId="{CC1F24A1-5F12-4213-BF40-627B24A2BBC7}" dt="2022-11-13T08:46:38.163" v="47824"/>
          <ac:spMkLst>
            <pc:docMk/>
            <pc:sldMk cId="1262678445" sldId="441"/>
            <ac:spMk id="9" creationId="{171894D6-FB4C-1492-6244-75FE22D96D28}"/>
          </ac:spMkLst>
        </pc:spChg>
        <pc:spChg chg="add mod">
          <ac:chgData name="주 재빈" userId="69d41820709f03c0" providerId="LiveId" clId="{CC1F24A1-5F12-4213-BF40-627B24A2BBC7}" dt="2022-11-13T08:46:38.163" v="47824"/>
          <ac:spMkLst>
            <pc:docMk/>
            <pc:sldMk cId="1262678445" sldId="441"/>
            <ac:spMk id="10" creationId="{EF37003E-F752-24EC-6CB3-DF7BB7D4DE93}"/>
          </ac:spMkLst>
        </pc:spChg>
        <pc:spChg chg="mod ord">
          <ac:chgData name="주 재빈" userId="69d41820709f03c0" providerId="LiveId" clId="{CC1F24A1-5F12-4213-BF40-627B24A2BBC7}" dt="2022-11-12T16:36:23.621" v="27673" actId="700"/>
          <ac:spMkLst>
            <pc:docMk/>
            <pc:sldMk cId="1262678445" sldId="441"/>
            <ac:spMk id="927" creationId="{00000000-0000-0000-0000-000000000000}"/>
          </ac:spMkLst>
        </pc:spChg>
        <pc:picChg chg="add mod">
          <ac:chgData name="주 재빈" userId="69d41820709f03c0" providerId="LiveId" clId="{CC1F24A1-5F12-4213-BF40-627B24A2BBC7}" dt="2022-11-13T08:46:38.163" v="47824"/>
          <ac:picMkLst>
            <pc:docMk/>
            <pc:sldMk cId="1262678445" sldId="441"/>
            <ac:picMk id="2" creationId="{2981175B-453F-BB90-55D2-823745CBB6D2}"/>
          </ac:picMkLst>
        </pc:picChg>
        <pc:picChg chg="del">
          <ac:chgData name="주 재빈" userId="69d41820709f03c0" providerId="LiveId" clId="{CC1F24A1-5F12-4213-BF40-627B24A2BBC7}" dt="2022-11-12T16:30:48.052" v="27470" actId="478"/>
          <ac:picMkLst>
            <pc:docMk/>
            <pc:sldMk cId="1262678445" sldId="441"/>
            <ac:picMk id="2" creationId="{51C4F571-9C4D-BB90-0845-C29CA3823184}"/>
          </ac:picMkLst>
        </pc:picChg>
        <pc:picChg chg="add del mod">
          <ac:chgData name="주 재빈" userId="69d41820709f03c0" providerId="LiveId" clId="{CC1F24A1-5F12-4213-BF40-627B24A2BBC7}" dt="2022-11-13T08:46:37.976" v="47823" actId="478"/>
          <ac:picMkLst>
            <pc:docMk/>
            <pc:sldMk cId="1262678445" sldId="441"/>
            <ac:picMk id="5" creationId="{83313752-1C6D-0988-0CCC-F1BF1415AD9C}"/>
          </ac:picMkLst>
        </pc:picChg>
      </pc:sldChg>
      <pc:sldChg chg="addSp delSp modSp add del mod">
        <pc:chgData name="주 재빈" userId="69d41820709f03c0" providerId="LiveId" clId="{CC1F24A1-5F12-4213-BF40-627B24A2BBC7}" dt="2022-11-13T08:45:15.115" v="47813" actId="47"/>
        <pc:sldMkLst>
          <pc:docMk/>
          <pc:sldMk cId="3901288427" sldId="442"/>
        </pc:sldMkLst>
        <pc:spChg chg="add del mod">
          <ac:chgData name="주 재빈" userId="69d41820709f03c0" providerId="LiveId" clId="{CC1F24A1-5F12-4213-BF40-627B24A2BBC7}" dt="2022-11-12T16:42:19.969" v="27740" actId="478"/>
          <ac:spMkLst>
            <pc:docMk/>
            <pc:sldMk cId="3901288427" sldId="442"/>
            <ac:spMk id="2" creationId="{3C39237E-FAFA-FCD6-1019-72561A48DFB3}"/>
          </ac:spMkLst>
        </pc:spChg>
        <pc:spChg chg="add del mod">
          <ac:chgData name="주 재빈" userId="69d41820709f03c0" providerId="LiveId" clId="{CC1F24A1-5F12-4213-BF40-627B24A2BBC7}" dt="2022-11-13T08:45:14.232" v="47812" actId="21"/>
          <ac:spMkLst>
            <pc:docMk/>
            <pc:sldMk cId="3901288427" sldId="442"/>
            <ac:spMk id="3" creationId="{71CA98E5-78E9-BAA7-E095-1E8B63A2A22C}"/>
          </ac:spMkLst>
        </pc:spChg>
        <pc:spChg chg="add del mod">
          <ac:chgData name="주 재빈" userId="69d41820709f03c0" providerId="LiveId" clId="{CC1F24A1-5F12-4213-BF40-627B24A2BBC7}" dt="2022-11-13T08:45:14.232" v="47812" actId="21"/>
          <ac:spMkLst>
            <pc:docMk/>
            <pc:sldMk cId="3901288427" sldId="442"/>
            <ac:spMk id="6" creationId="{B3BA673B-185A-3A02-C36B-59D4B6FAB648}"/>
          </ac:spMkLst>
        </pc:spChg>
        <pc:spChg chg="add del mod">
          <ac:chgData name="주 재빈" userId="69d41820709f03c0" providerId="LiveId" clId="{CC1F24A1-5F12-4213-BF40-627B24A2BBC7}" dt="2022-11-13T08:45:14.232" v="47812" actId="21"/>
          <ac:spMkLst>
            <pc:docMk/>
            <pc:sldMk cId="3901288427" sldId="442"/>
            <ac:spMk id="7" creationId="{A8E869D2-BCF6-82E1-5631-04BC27A45EA8}"/>
          </ac:spMkLst>
        </pc:spChg>
        <pc:spChg chg="add del mod">
          <ac:chgData name="주 재빈" userId="69d41820709f03c0" providerId="LiveId" clId="{CC1F24A1-5F12-4213-BF40-627B24A2BBC7}" dt="2022-11-13T08:45:14.232" v="47812" actId="21"/>
          <ac:spMkLst>
            <pc:docMk/>
            <pc:sldMk cId="3901288427" sldId="442"/>
            <ac:spMk id="8" creationId="{35B9A9F1-63DD-D43F-5499-3E3BCDBFF104}"/>
          </ac:spMkLst>
        </pc:spChg>
        <pc:spChg chg="add del mod">
          <ac:chgData name="주 재빈" userId="69d41820709f03c0" providerId="LiveId" clId="{CC1F24A1-5F12-4213-BF40-627B24A2BBC7}" dt="2022-11-13T08:45:14.232" v="47812" actId="21"/>
          <ac:spMkLst>
            <pc:docMk/>
            <pc:sldMk cId="3901288427" sldId="442"/>
            <ac:spMk id="9" creationId="{569E6723-E77F-A2CF-1CE1-86F1CE6963DA}"/>
          </ac:spMkLst>
        </pc:spChg>
        <pc:spChg chg="add del mod">
          <ac:chgData name="주 재빈" userId="69d41820709f03c0" providerId="LiveId" clId="{CC1F24A1-5F12-4213-BF40-627B24A2BBC7}" dt="2022-11-13T08:45:14.232" v="47812" actId="21"/>
          <ac:spMkLst>
            <pc:docMk/>
            <pc:sldMk cId="3901288427" sldId="442"/>
            <ac:spMk id="10" creationId="{4408F9E9-0CD0-1E50-4143-92F6A195F705}"/>
          </ac:spMkLst>
        </pc:spChg>
        <pc:spChg chg="mod">
          <ac:chgData name="주 재빈" userId="69d41820709f03c0" providerId="LiveId" clId="{CC1F24A1-5F12-4213-BF40-627B24A2BBC7}" dt="2022-11-12T16:41:58.165" v="27735"/>
          <ac:spMkLst>
            <pc:docMk/>
            <pc:sldMk cId="3901288427" sldId="442"/>
            <ac:spMk id="927" creationId="{00000000-0000-0000-0000-000000000000}"/>
          </ac:spMkLst>
        </pc:spChg>
        <pc:picChg chg="add del mod">
          <ac:chgData name="주 재빈" userId="69d41820709f03c0" providerId="LiveId" clId="{CC1F24A1-5F12-4213-BF40-627B24A2BBC7}" dt="2022-11-13T08:45:14.232" v="47812" actId="21"/>
          <ac:picMkLst>
            <pc:docMk/>
            <pc:sldMk cId="3901288427" sldId="442"/>
            <ac:picMk id="5" creationId="{83313752-1C6D-0988-0CCC-F1BF1415AD9C}"/>
          </ac:picMkLst>
        </pc:picChg>
      </pc:sldChg>
      <pc:sldChg chg="new del">
        <pc:chgData name="주 재빈" userId="69d41820709f03c0" providerId="LiveId" clId="{CC1F24A1-5F12-4213-BF40-627B24A2BBC7}" dt="2022-11-12T16:44:56.992" v="27954" actId="47"/>
        <pc:sldMkLst>
          <pc:docMk/>
          <pc:sldMk cId="3699656861" sldId="443"/>
        </pc:sldMkLst>
      </pc:sldChg>
      <pc:sldChg chg="addSp delSp modSp add mod">
        <pc:chgData name="주 재빈" userId="69d41820709f03c0" providerId="LiveId" clId="{CC1F24A1-5F12-4213-BF40-627B24A2BBC7}" dt="2022-11-12T17:12:17.555" v="29794" actId="6549"/>
        <pc:sldMkLst>
          <pc:docMk/>
          <pc:sldMk cId="569741827" sldId="444"/>
        </pc:sldMkLst>
        <pc:spChg chg="mod">
          <ac:chgData name="주 재빈" userId="69d41820709f03c0" providerId="LiveId" clId="{CC1F24A1-5F12-4213-BF40-627B24A2BBC7}" dt="2022-11-12T16:47:02.439" v="28045" actId="21"/>
          <ac:spMkLst>
            <pc:docMk/>
            <pc:sldMk cId="569741827" sldId="444"/>
            <ac:spMk id="2" creationId="{20863CC6-32E5-5C8F-4572-DAA2B02BD5C6}"/>
          </ac:spMkLst>
        </pc:spChg>
        <pc:spChg chg="add del mod">
          <ac:chgData name="주 재빈" userId="69d41820709f03c0" providerId="LiveId" clId="{CC1F24A1-5F12-4213-BF40-627B24A2BBC7}" dt="2022-11-12T17:12:17.555" v="29794" actId="6549"/>
          <ac:spMkLst>
            <pc:docMk/>
            <pc:sldMk cId="569741827" sldId="444"/>
            <ac:spMk id="5" creationId="{30214C25-3617-08CF-C1B3-71E23ADA6F42}"/>
          </ac:spMkLst>
        </pc:spChg>
        <pc:spChg chg="del mod">
          <ac:chgData name="주 재빈" userId="69d41820709f03c0" providerId="LiveId" clId="{CC1F24A1-5F12-4213-BF40-627B24A2BBC7}" dt="2022-11-12T16:45:13.638" v="27992" actId="478"/>
          <ac:spMkLst>
            <pc:docMk/>
            <pc:sldMk cId="569741827" sldId="444"/>
            <ac:spMk id="8" creationId="{7F3CB90F-43B2-6595-BD57-00867888554A}"/>
          </ac:spMkLst>
        </pc:spChg>
        <pc:picChg chg="add mod">
          <ac:chgData name="주 재빈" userId="69d41820709f03c0" providerId="LiveId" clId="{CC1F24A1-5F12-4213-BF40-627B24A2BBC7}" dt="2022-11-12T16:47:00.939" v="28044" actId="1076"/>
          <ac:picMkLst>
            <pc:docMk/>
            <pc:sldMk cId="569741827" sldId="444"/>
            <ac:picMk id="7" creationId="{17D4A0E6-F474-AE7C-AFA4-6E160CB0939C}"/>
          </ac:picMkLst>
        </pc:picChg>
        <pc:picChg chg="del">
          <ac:chgData name="주 재빈" userId="69d41820709f03c0" providerId="LiveId" clId="{CC1F24A1-5F12-4213-BF40-627B24A2BBC7}" dt="2022-11-12T16:45:12.693" v="27990" actId="478"/>
          <ac:picMkLst>
            <pc:docMk/>
            <pc:sldMk cId="569741827" sldId="444"/>
            <ac:picMk id="10" creationId="{59921BBC-639A-373A-38D1-C2924E3083DF}"/>
          </ac:picMkLst>
        </pc:picChg>
      </pc:sldChg>
      <pc:sldChg chg="addSp delSp modSp add mod ord setBg">
        <pc:chgData name="주 재빈" userId="69d41820709f03c0" providerId="LiveId" clId="{CC1F24A1-5F12-4213-BF40-627B24A2BBC7}" dt="2022-11-13T08:43:22.780" v="47796"/>
        <pc:sldMkLst>
          <pc:docMk/>
          <pc:sldMk cId="40702460" sldId="445"/>
        </pc:sldMkLst>
        <pc:spChg chg="mod">
          <ac:chgData name="주 재빈" userId="69d41820709f03c0" providerId="LiveId" clId="{CC1F24A1-5F12-4213-BF40-627B24A2BBC7}" dt="2022-11-12T16:50:01.118" v="28179" actId="20577"/>
          <ac:spMkLst>
            <pc:docMk/>
            <pc:sldMk cId="40702460" sldId="445"/>
            <ac:spMk id="5" creationId="{219FD550-C0FE-8298-5D9C-1FEA190505C3}"/>
          </ac:spMkLst>
        </pc:spChg>
        <pc:picChg chg="add mod">
          <ac:chgData name="주 재빈" userId="69d41820709f03c0" providerId="LiveId" clId="{CC1F24A1-5F12-4213-BF40-627B24A2BBC7}" dt="2022-11-13T04:50:42.562" v="36521"/>
          <ac:picMkLst>
            <pc:docMk/>
            <pc:sldMk cId="40702460" sldId="445"/>
            <ac:picMk id="2" creationId="{3C9F32FB-A21A-3AC6-6888-C7A5A063DF44}"/>
          </ac:picMkLst>
        </pc:picChg>
        <pc:picChg chg="del">
          <ac:chgData name="주 재빈" userId="69d41820709f03c0" providerId="LiveId" clId="{CC1F24A1-5F12-4213-BF40-627B24A2BBC7}" dt="2022-11-12T16:49:54.260" v="28173" actId="478"/>
          <ac:picMkLst>
            <pc:docMk/>
            <pc:sldMk cId="40702460" sldId="445"/>
            <ac:picMk id="2" creationId="{685D0B72-1931-B82F-2AB3-29BAE4EDD22C}"/>
          </ac:picMkLst>
        </pc:picChg>
        <pc:picChg chg="add del mod">
          <ac:chgData name="주 재빈" userId="69d41820709f03c0" providerId="LiveId" clId="{CC1F24A1-5F12-4213-BF40-627B24A2BBC7}" dt="2022-11-12T16:49:57.690" v="28175" actId="21"/>
          <ac:picMkLst>
            <pc:docMk/>
            <pc:sldMk cId="40702460" sldId="445"/>
            <ac:picMk id="4" creationId="{DE0DFAED-644E-21DD-B706-258F9064CC02}"/>
          </ac:picMkLst>
        </pc:picChg>
        <pc:picChg chg="add del mod">
          <ac:chgData name="주 재빈" userId="69d41820709f03c0" providerId="LiveId" clId="{CC1F24A1-5F12-4213-BF40-627B24A2BBC7}" dt="2022-11-13T04:49:19.443" v="36503" actId="478"/>
          <ac:picMkLst>
            <pc:docMk/>
            <pc:sldMk cId="40702460" sldId="445"/>
            <ac:picMk id="6" creationId="{5E6A1ECE-950E-8065-4C43-63BBFE53D22F}"/>
          </ac:picMkLst>
        </pc:picChg>
      </pc:sldChg>
      <pc:sldChg chg="add del">
        <pc:chgData name="주 재빈" userId="69d41820709f03c0" providerId="LiveId" clId="{CC1F24A1-5F12-4213-BF40-627B24A2BBC7}" dt="2022-11-13T05:10:20.217" v="37689" actId="47"/>
        <pc:sldMkLst>
          <pc:docMk/>
          <pc:sldMk cId="3144522525" sldId="446"/>
        </pc:sldMkLst>
      </pc:sldChg>
      <pc:sldChg chg="modSp add del mod ord">
        <pc:chgData name="주 재빈" userId="69d41820709f03c0" providerId="LiveId" clId="{CC1F24A1-5F12-4213-BF40-627B24A2BBC7}" dt="2022-11-13T07:35:49.249" v="42474" actId="47"/>
        <pc:sldMkLst>
          <pc:docMk/>
          <pc:sldMk cId="2740633670" sldId="447"/>
        </pc:sldMkLst>
        <pc:spChg chg="mod">
          <ac:chgData name="주 재빈" userId="69d41820709f03c0" providerId="LiveId" clId="{CC1F24A1-5F12-4213-BF40-627B24A2BBC7}" dt="2022-11-12T17:17:22.738" v="29931" actId="20577"/>
          <ac:spMkLst>
            <pc:docMk/>
            <pc:sldMk cId="2740633670" sldId="447"/>
            <ac:spMk id="2" creationId="{5E1854E0-3998-38FB-E52A-AA83C9FE62DC}"/>
          </ac:spMkLst>
        </pc:spChg>
      </pc:sldChg>
      <pc:sldChg chg="modSp add del mod">
        <pc:chgData name="주 재빈" userId="69d41820709f03c0" providerId="LiveId" clId="{CC1F24A1-5F12-4213-BF40-627B24A2BBC7}" dt="2022-11-13T05:10:20.217" v="37689" actId="47"/>
        <pc:sldMkLst>
          <pc:docMk/>
          <pc:sldMk cId="1115147689" sldId="448"/>
        </pc:sldMkLst>
        <pc:spChg chg="mod">
          <ac:chgData name="주 재빈" userId="69d41820709f03c0" providerId="LiveId" clId="{CC1F24A1-5F12-4213-BF40-627B24A2BBC7}" dt="2022-11-12T16:52:19.971" v="28356" actId="20577"/>
          <ac:spMkLst>
            <pc:docMk/>
            <pc:sldMk cId="1115147689" sldId="448"/>
            <ac:spMk id="5" creationId="{219FD550-C0FE-8298-5D9C-1FEA190505C3}"/>
          </ac:spMkLst>
        </pc:spChg>
      </pc:sldChg>
      <pc:sldChg chg="modSp add del mod">
        <pc:chgData name="주 재빈" userId="69d41820709f03c0" providerId="LiveId" clId="{CC1F24A1-5F12-4213-BF40-627B24A2BBC7}" dt="2022-11-12T17:02:03.617" v="28616" actId="47"/>
        <pc:sldMkLst>
          <pc:docMk/>
          <pc:sldMk cId="1112220083" sldId="449"/>
        </pc:sldMkLst>
        <pc:spChg chg="mod">
          <ac:chgData name="주 재빈" userId="69d41820709f03c0" providerId="LiveId" clId="{CC1F24A1-5F12-4213-BF40-627B24A2BBC7}" dt="2022-11-12T17:01:59.261" v="28615" actId="20577"/>
          <ac:spMkLst>
            <pc:docMk/>
            <pc:sldMk cId="1112220083" sldId="449"/>
            <ac:spMk id="927" creationId="{00000000-0000-0000-0000-000000000000}"/>
          </ac:spMkLst>
        </pc:spChg>
      </pc:sldChg>
      <pc:sldChg chg="addSp delSp modSp add mod">
        <pc:chgData name="주 재빈" userId="69d41820709f03c0" providerId="LiveId" clId="{CC1F24A1-5F12-4213-BF40-627B24A2BBC7}" dt="2022-11-14T07:09:25.408" v="52142" actId="113"/>
        <pc:sldMkLst>
          <pc:docMk/>
          <pc:sldMk cId="3888684449" sldId="449"/>
        </pc:sldMkLst>
        <pc:spChg chg="add mod">
          <ac:chgData name="주 재빈" userId="69d41820709f03c0" providerId="LiveId" clId="{CC1F24A1-5F12-4213-BF40-627B24A2BBC7}" dt="2022-11-13T03:25:52.920" v="33577" actId="14100"/>
          <ac:spMkLst>
            <pc:docMk/>
            <pc:sldMk cId="3888684449" sldId="449"/>
            <ac:spMk id="2" creationId="{3B66F761-1348-3E93-E515-F775CBA9D0E0}"/>
          </ac:spMkLst>
        </pc:spChg>
        <pc:spChg chg="mod">
          <ac:chgData name="주 재빈" userId="69d41820709f03c0" providerId="LiveId" clId="{CC1F24A1-5F12-4213-BF40-627B24A2BBC7}" dt="2022-11-14T07:09:25.408" v="52142" actId="113"/>
          <ac:spMkLst>
            <pc:docMk/>
            <pc:sldMk cId="3888684449" sldId="449"/>
            <ac:spMk id="7" creationId="{509C3A02-02CB-1A39-071A-302851D65333}"/>
          </ac:spMkLst>
        </pc:spChg>
        <pc:spChg chg="mod">
          <ac:chgData name="주 재빈" userId="69d41820709f03c0" providerId="LiveId" clId="{CC1F24A1-5F12-4213-BF40-627B24A2BBC7}" dt="2022-11-12T17:02:12.730" v="28657"/>
          <ac:spMkLst>
            <pc:docMk/>
            <pc:sldMk cId="3888684449" sldId="449"/>
            <ac:spMk id="927" creationId="{00000000-0000-0000-0000-000000000000}"/>
          </ac:spMkLst>
        </pc:spChg>
        <pc:picChg chg="add mod">
          <ac:chgData name="주 재빈" userId="69d41820709f03c0" providerId="LiveId" clId="{CC1F24A1-5F12-4213-BF40-627B24A2BBC7}" dt="2022-11-12T17:03:19.774" v="28774" actId="1076"/>
          <ac:picMkLst>
            <pc:docMk/>
            <pc:sldMk cId="3888684449" sldId="449"/>
            <ac:picMk id="3" creationId="{E1B1E32B-855A-D4D5-BDEE-A0531CE9F6CB}"/>
          </ac:picMkLst>
        </pc:picChg>
        <pc:picChg chg="del">
          <ac:chgData name="주 재빈" userId="69d41820709f03c0" providerId="LiveId" clId="{CC1F24A1-5F12-4213-BF40-627B24A2BBC7}" dt="2022-11-12T17:03:14.299" v="28771" actId="478"/>
          <ac:picMkLst>
            <pc:docMk/>
            <pc:sldMk cId="3888684449" sldId="449"/>
            <ac:picMk id="6" creationId="{B10A738C-FD2B-1A58-2FB1-766C9B8E8166}"/>
          </ac:picMkLst>
        </pc:picChg>
      </pc:sldChg>
      <pc:sldChg chg="modSp add del mod">
        <pc:chgData name="주 재빈" userId="69d41820709f03c0" providerId="LiveId" clId="{CC1F24A1-5F12-4213-BF40-627B24A2BBC7}" dt="2022-11-13T06:27:20.939" v="40606" actId="47"/>
        <pc:sldMkLst>
          <pc:docMk/>
          <pc:sldMk cId="2413836622" sldId="450"/>
        </pc:sldMkLst>
        <pc:spChg chg="mod">
          <ac:chgData name="주 재빈" userId="69d41820709f03c0" providerId="LiveId" clId="{CC1F24A1-5F12-4213-BF40-627B24A2BBC7}" dt="2022-11-12T17:17:07.998" v="29925" actId="20577"/>
          <ac:spMkLst>
            <pc:docMk/>
            <pc:sldMk cId="2413836622" sldId="450"/>
            <ac:spMk id="2" creationId="{5E1854E0-3998-38FB-E52A-AA83C9FE62DC}"/>
          </ac:spMkLst>
        </pc:spChg>
      </pc:sldChg>
      <pc:sldChg chg="modSp add del mod ord">
        <pc:chgData name="주 재빈" userId="69d41820709f03c0" providerId="LiveId" clId="{CC1F24A1-5F12-4213-BF40-627B24A2BBC7}" dt="2022-11-13T07:35:49.249" v="42474" actId="47"/>
        <pc:sldMkLst>
          <pc:docMk/>
          <pc:sldMk cId="4069211818" sldId="451"/>
        </pc:sldMkLst>
        <pc:spChg chg="mod">
          <ac:chgData name="주 재빈" userId="69d41820709f03c0" providerId="LiveId" clId="{CC1F24A1-5F12-4213-BF40-627B24A2BBC7}" dt="2022-11-12T17:17:27.130" v="29937" actId="20577"/>
          <ac:spMkLst>
            <pc:docMk/>
            <pc:sldMk cId="4069211818" sldId="451"/>
            <ac:spMk id="2" creationId="{5E1854E0-3998-38FB-E52A-AA83C9FE62DC}"/>
          </ac:spMkLst>
        </pc:spChg>
      </pc:sldChg>
      <pc:sldChg chg="addSp delSp modSp add mod">
        <pc:chgData name="주 재빈" userId="69d41820709f03c0" providerId="LiveId" clId="{CC1F24A1-5F12-4213-BF40-627B24A2BBC7}" dt="2022-11-13T07:25:00.156" v="41266" actId="20577"/>
        <pc:sldMkLst>
          <pc:docMk/>
          <pc:sldMk cId="1985421651" sldId="452"/>
        </pc:sldMkLst>
        <pc:spChg chg="mod">
          <ac:chgData name="주 재빈" userId="69d41820709f03c0" providerId="LiveId" clId="{CC1F24A1-5F12-4213-BF40-627B24A2BBC7}" dt="2022-11-13T07:25:00.156" v="41266" actId="20577"/>
          <ac:spMkLst>
            <pc:docMk/>
            <pc:sldMk cId="1985421651" sldId="452"/>
            <ac:spMk id="2" creationId="{5E1854E0-3998-38FB-E52A-AA83C9FE62DC}"/>
          </ac:spMkLst>
        </pc:spChg>
        <pc:spChg chg="mod topLvl">
          <ac:chgData name="주 재빈" userId="69d41820709f03c0" providerId="LiveId" clId="{CC1F24A1-5F12-4213-BF40-627B24A2BBC7}" dt="2022-11-13T07:23:52.499" v="41226" actId="1076"/>
          <ac:spMkLst>
            <pc:docMk/>
            <pc:sldMk cId="1985421651" sldId="452"/>
            <ac:spMk id="5" creationId="{8A3BE70F-ADF5-F8A2-2984-9AB40A5532EC}"/>
          </ac:spMkLst>
        </pc:spChg>
        <pc:grpChg chg="del">
          <ac:chgData name="주 재빈" userId="69d41820709f03c0" providerId="LiveId" clId="{CC1F24A1-5F12-4213-BF40-627B24A2BBC7}" dt="2022-11-13T07:22:31.971" v="41127" actId="478"/>
          <ac:grpSpMkLst>
            <pc:docMk/>
            <pc:sldMk cId="1985421651" sldId="452"/>
            <ac:grpSpMk id="6" creationId="{0381B558-3BF7-F790-85F0-10B5287CD00C}"/>
          </ac:grpSpMkLst>
        </pc:grpChg>
        <pc:picChg chg="del topLvl">
          <ac:chgData name="주 재빈" userId="69d41820709f03c0" providerId="LiveId" clId="{CC1F24A1-5F12-4213-BF40-627B24A2BBC7}" dt="2022-11-13T07:22:31.971" v="41127" actId="478"/>
          <ac:picMkLst>
            <pc:docMk/>
            <pc:sldMk cId="1985421651" sldId="452"/>
            <ac:picMk id="4" creationId="{6BEC18D5-86D9-8D74-2653-B5BB66164E0C}"/>
          </ac:picMkLst>
        </pc:picChg>
        <pc:picChg chg="add mod">
          <ac:chgData name="주 재빈" userId="69d41820709f03c0" providerId="LiveId" clId="{CC1F24A1-5F12-4213-BF40-627B24A2BBC7}" dt="2022-11-13T07:23:52.499" v="41226" actId="1076"/>
          <ac:picMkLst>
            <pc:docMk/>
            <pc:sldMk cId="1985421651" sldId="452"/>
            <ac:picMk id="8" creationId="{C7CC6FF0-0C26-8D6C-3FDB-EF649DA467C9}"/>
          </ac:picMkLst>
        </pc:picChg>
      </pc:sldChg>
      <pc:sldChg chg="modSp add del mod">
        <pc:chgData name="주 재빈" userId="69d41820709f03c0" providerId="LiveId" clId="{CC1F24A1-5F12-4213-BF40-627B24A2BBC7}" dt="2022-11-13T07:35:49.249" v="42474" actId="47"/>
        <pc:sldMkLst>
          <pc:docMk/>
          <pc:sldMk cId="3050239996" sldId="453"/>
        </pc:sldMkLst>
        <pc:spChg chg="mod">
          <ac:chgData name="주 재빈" userId="69d41820709f03c0" providerId="LiveId" clId="{CC1F24A1-5F12-4213-BF40-627B24A2BBC7}" dt="2022-11-13T06:42:31.922" v="40758" actId="20577"/>
          <ac:spMkLst>
            <pc:docMk/>
            <pc:sldMk cId="3050239996" sldId="453"/>
            <ac:spMk id="2" creationId="{5E1854E0-3998-38FB-E52A-AA83C9FE62DC}"/>
          </ac:spMkLst>
        </pc:spChg>
      </pc:sldChg>
      <pc:sldChg chg="modSp add del mod">
        <pc:chgData name="주 재빈" userId="69d41820709f03c0" providerId="LiveId" clId="{CC1F24A1-5F12-4213-BF40-627B24A2BBC7}" dt="2022-11-13T07:35:49.249" v="42474" actId="47"/>
        <pc:sldMkLst>
          <pc:docMk/>
          <pc:sldMk cId="3692979544" sldId="454"/>
        </pc:sldMkLst>
        <pc:spChg chg="mod">
          <ac:chgData name="주 재빈" userId="69d41820709f03c0" providerId="LiveId" clId="{CC1F24A1-5F12-4213-BF40-627B24A2BBC7}" dt="2022-11-12T17:19:07.945" v="30114" actId="20577"/>
          <ac:spMkLst>
            <pc:docMk/>
            <pc:sldMk cId="3692979544" sldId="454"/>
            <ac:spMk id="2" creationId="{5E1854E0-3998-38FB-E52A-AA83C9FE62DC}"/>
          </ac:spMkLst>
        </pc:spChg>
      </pc:sldChg>
      <pc:sldChg chg="modSp add del mod">
        <pc:chgData name="주 재빈" userId="69d41820709f03c0" providerId="LiveId" clId="{CC1F24A1-5F12-4213-BF40-627B24A2BBC7}" dt="2022-11-13T07:35:49.249" v="42474" actId="47"/>
        <pc:sldMkLst>
          <pc:docMk/>
          <pc:sldMk cId="4259741047" sldId="455"/>
        </pc:sldMkLst>
        <pc:spChg chg="mod">
          <ac:chgData name="주 재빈" userId="69d41820709f03c0" providerId="LiveId" clId="{CC1F24A1-5F12-4213-BF40-627B24A2BBC7}" dt="2022-11-12T17:19:01.435" v="30111" actId="20577"/>
          <ac:spMkLst>
            <pc:docMk/>
            <pc:sldMk cId="4259741047" sldId="455"/>
            <ac:spMk id="2" creationId="{5E1854E0-3998-38FB-E52A-AA83C9FE62DC}"/>
          </ac:spMkLst>
        </pc:spChg>
      </pc:sldChg>
      <pc:sldChg chg="addSp delSp modSp add mod addAnim delAnim modAnim">
        <pc:chgData name="주 재빈" userId="69d41820709f03c0" providerId="LiveId" clId="{CC1F24A1-5F12-4213-BF40-627B24A2BBC7}" dt="2022-11-15T01:52:14.374" v="54857" actId="14734"/>
        <pc:sldMkLst>
          <pc:docMk/>
          <pc:sldMk cId="2784353629" sldId="456"/>
        </pc:sldMkLst>
        <pc:spChg chg="mod">
          <ac:chgData name="주 재빈" userId="69d41820709f03c0" providerId="LiveId" clId="{CC1F24A1-5F12-4213-BF40-627B24A2BBC7}" dt="2022-11-13T03:01:50.057" v="31572" actId="20577"/>
          <ac:spMkLst>
            <pc:docMk/>
            <pc:sldMk cId="2784353629" sldId="456"/>
            <ac:spMk id="2" creationId="{20863CC6-32E5-5C8F-4572-DAA2B02BD5C6}"/>
          </ac:spMkLst>
        </pc:spChg>
        <pc:spChg chg="mod">
          <ac:chgData name="주 재빈" userId="69d41820709f03c0" providerId="LiveId" clId="{CC1F24A1-5F12-4213-BF40-627B24A2BBC7}" dt="2022-11-14T06:25:05.417" v="50848" actId="6549"/>
          <ac:spMkLst>
            <pc:docMk/>
            <pc:sldMk cId="2784353629" sldId="456"/>
            <ac:spMk id="3" creationId="{B17F9113-C15A-7B62-5AD3-D113EB9C2F72}"/>
          </ac:spMkLst>
        </pc:spChg>
        <pc:spChg chg="del">
          <ac:chgData name="주 재빈" userId="69d41820709f03c0" providerId="LiveId" clId="{CC1F24A1-5F12-4213-BF40-627B24A2BBC7}" dt="2022-11-13T02:32:05.492" v="30649" actId="478"/>
          <ac:spMkLst>
            <pc:docMk/>
            <pc:sldMk cId="2784353629" sldId="456"/>
            <ac:spMk id="5" creationId="{C5CF7DA8-91A4-F0A3-0EEC-883F9596707B}"/>
          </ac:spMkLst>
        </pc:spChg>
        <pc:spChg chg="mod">
          <ac:chgData name="주 재빈" userId="69d41820709f03c0" providerId="LiveId" clId="{CC1F24A1-5F12-4213-BF40-627B24A2BBC7}" dt="2022-11-14T06:59:49.314" v="52092" actId="20577"/>
          <ac:spMkLst>
            <pc:docMk/>
            <pc:sldMk cId="2784353629" sldId="456"/>
            <ac:spMk id="9" creationId="{CC1C8BED-8C67-17F6-F3F1-F026BBD77680}"/>
          </ac:spMkLst>
        </pc:spChg>
        <pc:spChg chg="del mod">
          <ac:chgData name="주 재빈" userId="69d41820709f03c0" providerId="LiveId" clId="{CC1F24A1-5F12-4213-BF40-627B24A2BBC7}" dt="2022-11-13T02:35:39.778" v="30940" actId="21"/>
          <ac:spMkLst>
            <pc:docMk/>
            <pc:sldMk cId="2784353629" sldId="456"/>
            <ac:spMk id="10" creationId="{B900BBC2-66AA-DC8E-EE17-DEF2CAE63EE2}"/>
          </ac:spMkLst>
        </pc:spChg>
        <pc:spChg chg="add mod">
          <ac:chgData name="주 재빈" userId="69d41820709f03c0" providerId="LiveId" clId="{CC1F24A1-5F12-4213-BF40-627B24A2BBC7}" dt="2022-11-14T06:59:55.488" v="52093" actId="1076"/>
          <ac:spMkLst>
            <pc:docMk/>
            <pc:sldMk cId="2784353629" sldId="456"/>
            <ac:spMk id="12" creationId="{6470BD43-A08D-E998-7F75-EC66207FED51}"/>
          </ac:spMkLst>
        </pc:spChg>
        <pc:spChg chg="add mod">
          <ac:chgData name="주 재빈" userId="69d41820709f03c0" providerId="LiveId" clId="{CC1F24A1-5F12-4213-BF40-627B24A2BBC7}" dt="2022-11-15T01:51:07.368" v="54855" actId="1076"/>
          <ac:spMkLst>
            <pc:docMk/>
            <pc:sldMk cId="2784353629" sldId="456"/>
            <ac:spMk id="13" creationId="{86155C04-7CAB-980F-30BD-830EBF44CE3C}"/>
          </ac:spMkLst>
        </pc:spChg>
        <pc:spChg chg="add del mod">
          <ac:chgData name="주 재빈" userId="69d41820709f03c0" providerId="LiveId" clId="{CC1F24A1-5F12-4213-BF40-627B24A2BBC7}" dt="2022-11-13T02:45:53.171" v="31236" actId="21"/>
          <ac:spMkLst>
            <pc:docMk/>
            <pc:sldMk cId="2784353629" sldId="456"/>
            <ac:spMk id="14" creationId="{A4FD149C-948C-C050-B310-6FB38CFFC072}"/>
          </ac:spMkLst>
        </pc:spChg>
        <pc:spChg chg="add del mod">
          <ac:chgData name="주 재빈" userId="69d41820709f03c0" providerId="LiveId" clId="{CC1F24A1-5F12-4213-BF40-627B24A2BBC7}" dt="2022-11-13T02:45:53.171" v="31236" actId="21"/>
          <ac:spMkLst>
            <pc:docMk/>
            <pc:sldMk cId="2784353629" sldId="456"/>
            <ac:spMk id="15" creationId="{99DD824B-9627-55AB-32CC-4441F07A3027}"/>
          </ac:spMkLst>
        </pc:spChg>
        <pc:spChg chg="add mod">
          <ac:chgData name="주 재빈" userId="69d41820709f03c0" providerId="LiveId" clId="{CC1F24A1-5F12-4213-BF40-627B24A2BBC7}" dt="2022-11-13T02:46:03.139" v="31294" actId="1035"/>
          <ac:spMkLst>
            <pc:docMk/>
            <pc:sldMk cId="2784353629" sldId="456"/>
            <ac:spMk id="16" creationId="{15577B6D-16F4-AF82-E3EA-4875B2A895AC}"/>
          </ac:spMkLst>
        </pc:spChg>
        <pc:spChg chg="add mod">
          <ac:chgData name="주 재빈" userId="69d41820709f03c0" providerId="LiveId" clId="{CC1F24A1-5F12-4213-BF40-627B24A2BBC7}" dt="2022-11-13T02:46:07.246" v="31307" actId="1035"/>
          <ac:spMkLst>
            <pc:docMk/>
            <pc:sldMk cId="2784353629" sldId="456"/>
            <ac:spMk id="17" creationId="{BB52EA57-986B-F121-E8E5-32115F798478}"/>
          </ac:spMkLst>
        </pc:spChg>
        <pc:graphicFrameChg chg="add del mod modGraphic">
          <ac:chgData name="주 재빈" userId="69d41820709f03c0" providerId="LiveId" clId="{CC1F24A1-5F12-4213-BF40-627B24A2BBC7}" dt="2022-11-15T01:52:14.374" v="54857" actId="14734"/>
          <ac:graphicFrameMkLst>
            <pc:docMk/>
            <pc:sldMk cId="2784353629" sldId="456"/>
            <ac:graphicFrameMk id="11" creationId="{D7AB2E9F-A5F5-2024-11CA-86D2BAA56CA9}"/>
          </ac:graphicFrameMkLst>
        </pc:graphicFrameChg>
        <pc:picChg chg="del mod">
          <ac:chgData name="주 재빈" userId="69d41820709f03c0" providerId="LiveId" clId="{CC1F24A1-5F12-4213-BF40-627B24A2BBC7}" dt="2022-11-13T02:35:16.507" v="30921" actId="478"/>
          <ac:picMkLst>
            <pc:docMk/>
            <pc:sldMk cId="2784353629" sldId="456"/>
            <ac:picMk id="7" creationId="{B0A86F92-F9E4-C4FE-EAD5-65CB8CC9009E}"/>
          </ac:picMkLst>
        </pc:picChg>
        <pc:picChg chg="add mod">
          <ac:chgData name="주 재빈" userId="69d41820709f03c0" providerId="LiveId" clId="{CC1F24A1-5F12-4213-BF40-627B24A2BBC7}" dt="2022-11-13T02:46:15.345" v="31308" actId="14100"/>
          <ac:picMkLst>
            <pc:docMk/>
            <pc:sldMk cId="2784353629" sldId="456"/>
            <ac:picMk id="8" creationId="{79D47C6F-D342-34FD-164B-A5D94716D141}"/>
          </ac:picMkLst>
        </pc:picChg>
      </pc:sldChg>
      <pc:sldChg chg="addSp delSp modSp add mod ord delAnim modAnim">
        <pc:chgData name="주 재빈" userId="69d41820709f03c0" providerId="LiveId" clId="{CC1F24A1-5F12-4213-BF40-627B24A2BBC7}" dt="2022-11-15T01:52:35.325" v="54862" actId="1076"/>
        <pc:sldMkLst>
          <pc:docMk/>
          <pc:sldMk cId="3984937733" sldId="457"/>
        </pc:sldMkLst>
        <pc:spChg chg="mod">
          <ac:chgData name="주 재빈" userId="69d41820709f03c0" providerId="LiveId" clId="{CC1F24A1-5F12-4213-BF40-627B24A2BBC7}" dt="2022-11-13T03:02:01.001" v="31596" actId="20577"/>
          <ac:spMkLst>
            <pc:docMk/>
            <pc:sldMk cId="3984937733" sldId="457"/>
            <ac:spMk id="2" creationId="{20863CC6-32E5-5C8F-4572-DAA2B02BD5C6}"/>
          </ac:spMkLst>
        </pc:spChg>
        <pc:spChg chg="mod">
          <ac:chgData name="주 재빈" userId="69d41820709f03c0" providerId="LiveId" clId="{CC1F24A1-5F12-4213-BF40-627B24A2BBC7}" dt="2022-11-14T06:25:02.124" v="50846" actId="20577"/>
          <ac:spMkLst>
            <pc:docMk/>
            <pc:sldMk cId="3984937733" sldId="457"/>
            <ac:spMk id="3" creationId="{B17F9113-C15A-7B62-5AD3-D113EB9C2F72}"/>
          </ac:spMkLst>
        </pc:spChg>
        <pc:spChg chg="add mod">
          <ac:chgData name="주 재빈" userId="69d41820709f03c0" providerId="LiveId" clId="{CC1F24A1-5F12-4213-BF40-627B24A2BBC7}" dt="2022-11-13T02:54:59.213" v="31371" actId="1037"/>
          <ac:spMkLst>
            <pc:docMk/>
            <pc:sldMk cId="3984937733" sldId="457"/>
            <ac:spMk id="5" creationId="{FE8B24C2-7F89-8283-2B81-59038086C329}"/>
          </ac:spMkLst>
        </pc:spChg>
        <pc:spChg chg="add del mod">
          <ac:chgData name="주 재빈" userId="69d41820709f03c0" providerId="LiveId" clId="{CC1F24A1-5F12-4213-BF40-627B24A2BBC7}" dt="2022-11-15T01:52:21.228" v="54858" actId="478"/>
          <ac:spMkLst>
            <pc:docMk/>
            <pc:sldMk cId="3984937733" sldId="457"/>
            <ac:spMk id="8" creationId="{C182FC41-2DB8-CE45-5B00-052FD93515AC}"/>
          </ac:spMkLst>
        </pc:spChg>
        <pc:spChg chg="del">
          <ac:chgData name="주 재빈" userId="69d41820709f03c0" providerId="LiveId" clId="{CC1F24A1-5F12-4213-BF40-627B24A2BBC7}" dt="2022-11-13T02:35:41.553" v="30941" actId="478"/>
          <ac:spMkLst>
            <pc:docMk/>
            <pc:sldMk cId="3984937733" sldId="457"/>
            <ac:spMk id="9" creationId="{CC1C8BED-8C67-17F6-F3F1-F026BBD77680}"/>
          </ac:spMkLst>
        </pc:spChg>
        <pc:spChg chg="mod">
          <ac:chgData name="주 재빈" userId="69d41820709f03c0" providerId="LiveId" clId="{CC1F24A1-5F12-4213-BF40-627B24A2BBC7}" dt="2022-11-14T07:00:09.674" v="52099" actId="20577"/>
          <ac:spMkLst>
            <pc:docMk/>
            <pc:sldMk cId="3984937733" sldId="457"/>
            <ac:spMk id="10" creationId="{B900BBC2-66AA-DC8E-EE17-DEF2CAE63EE2}"/>
          </ac:spMkLst>
        </pc:spChg>
        <pc:spChg chg="add mod">
          <ac:chgData name="주 재빈" userId="69d41820709f03c0" providerId="LiveId" clId="{CC1F24A1-5F12-4213-BF40-627B24A2BBC7}" dt="2022-11-13T02:45:46.520" v="31235" actId="1036"/>
          <ac:spMkLst>
            <pc:docMk/>
            <pc:sldMk cId="3984937733" sldId="457"/>
            <ac:spMk id="11" creationId="{6B0435EF-F2EE-3019-BE5E-E345AE2EFFE3}"/>
          </ac:spMkLst>
        </pc:spChg>
        <pc:spChg chg="add del mod">
          <ac:chgData name="주 재빈" userId="69d41820709f03c0" providerId="LiveId" clId="{CC1F24A1-5F12-4213-BF40-627B24A2BBC7}" dt="2022-11-15T01:52:21.228" v="54858" actId="478"/>
          <ac:spMkLst>
            <pc:docMk/>
            <pc:sldMk cId="3984937733" sldId="457"/>
            <ac:spMk id="12" creationId="{3A266B67-5DCC-3165-EFF3-137EEFC524FD}"/>
          </ac:spMkLst>
        </pc:spChg>
        <pc:spChg chg="add mod">
          <ac:chgData name="주 재빈" userId="69d41820709f03c0" providerId="LiveId" clId="{CC1F24A1-5F12-4213-BF40-627B24A2BBC7}" dt="2022-11-15T01:52:35.325" v="54862" actId="1076"/>
          <ac:spMkLst>
            <pc:docMk/>
            <pc:sldMk cId="3984937733" sldId="457"/>
            <ac:spMk id="13" creationId="{9ABBA8E5-F642-82D6-83CE-EB719D17FEA9}"/>
          </ac:spMkLst>
        </pc:spChg>
        <pc:spChg chg="add mod">
          <ac:chgData name="주 재빈" userId="69d41820709f03c0" providerId="LiveId" clId="{CC1F24A1-5F12-4213-BF40-627B24A2BBC7}" dt="2022-11-15T01:52:25.802" v="54860" actId="1076"/>
          <ac:spMkLst>
            <pc:docMk/>
            <pc:sldMk cId="3984937733" sldId="457"/>
            <ac:spMk id="14" creationId="{83A79E27-973D-63F8-B8E2-5A9992C0A6A9}"/>
          </ac:spMkLst>
        </pc:spChg>
        <pc:graphicFrameChg chg="add del mod modGraphic">
          <ac:chgData name="주 재빈" userId="69d41820709f03c0" providerId="LiveId" clId="{CC1F24A1-5F12-4213-BF40-627B24A2BBC7}" dt="2022-11-15T01:52:21.228" v="54858" actId="478"/>
          <ac:graphicFrameMkLst>
            <pc:docMk/>
            <pc:sldMk cId="3984937733" sldId="457"/>
            <ac:graphicFrameMk id="6" creationId="{E40C80A5-B0FC-D032-51FF-3F7F5012F5F9}"/>
          </ac:graphicFrameMkLst>
        </pc:graphicFrameChg>
        <pc:graphicFrameChg chg="add mod modGraphic">
          <ac:chgData name="주 재빈" userId="69d41820709f03c0" providerId="LiveId" clId="{CC1F24A1-5F12-4213-BF40-627B24A2BBC7}" dt="2022-11-15T01:52:31.466" v="54861" actId="2165"/>
          <ac:graphicFrameMkLst>
            <pc:docMk/>
            <pc:sldMk cId="3984937733" sldId="457"/>
            <ac:graphicFrameMk id="9" creationId="{83D2B88E-1CBC-E6BC-844D-CE5EC9FCC33C}"/>
          </ac:graphicFrameMkLst>
        </pc:graphicFrameChg>
        <pc:picChg chg="mod">
          <ac:chgData name="주 재빈" userId="69d41820709f03c0" providerId="LiveId" clId="{CC1F24A1-5F12-4213-BF40-627B24A2BBC7}" dt="2022-11-13T02:46:29.150" v="31313" actId="1035"/>
          <ac:picMkLst>
            <pc:docMk/>
            <pc:sldMk cId="3984937733" sldId="457"/>
            <ac:picMk id="7" creationId="{B0A86F92-F9E4-C4FE-EAD5-65CB8CC9009E}"/>
          </ac:picMkLst>
        </pc:picChg>
      </pc:sldChg>
      <pc:sldChg chg="addSp delSp modSp new del mod">
        <pc:chgData name="주 재빈" userId="69d41820709f03c0" providerId="LiveId" clId="{CC1F24A1-5F12-4213-BF40-627B24A2BBC7}" dt="2022-11-13T02:53:51.397" v="31357" actId="47"/>
        <pc:sldMkLst>
          <pc:docMk/>
          <pc:sldMk cId="252392523" sldId="458"/>
        </pc:sldMkLst>
        <pc:spChg chg="add del mod">
          <ac:chgData name="주 재빈" userId="69d41820709f03c0" providerId="LiveId" clId="{CC1F24A1-5F12-4213-BF40-627B24A2BBC7}" dt="2022-11-13T02:53:48.916" v="31355" actId="21"/>
          <ac:spMkLst>
            <pc:docMk/>
            <pc:sldMk cId="252392523" sldId="458"/>
            <ac:spMk id="5" creationId="{9299E9AA-26ED-FDE4-A3AA-CC80567987B9}"/>
          </ac:spMkLst>
        </pc:spChg>
        <pc:spChg chg="add del mod">
          <ac:chgData name="주 재빈" userId="69d41820709f03c0" providerId="LiveId" clId="{CC1F24A1-5F12-4213-BF40-627B24A2BBC7}" dt="2022-11-13T02:53:48.916" v="31355" actId="21"/>
          <ac:spMkLst>
            <pc:docMk/>
            <pc:sldMk cId="252392523" sldId="458"/>
            <ac:spMk id="7" creationId="{36075D6B-A138-4172-28A6-5A5030F4EB29}"/>
          </ac:spMkLst>
        </pc:spChg>
        <pc:picChg chg="add del mod">
          <ac:chgData name="주 재빈" userId="69d41820709f03c0" providerId="LiveId" clId="{CC1F24A1-5F12-4213-BF40-627B24A2BBC7}" dt="2022-11-13T02:53:48.916" v="31355" actId="21"/>
          <ac:picMkLst>
            <pc:docMk/>
            <pc:sldMk cId="252392523" sldId="458"/>
            <ac:picMk id="6" creationId="{13A11BB0-EEB4-F8CF-4545-16E7014A3FB6}"/>
          </ac:picMkLst>
        </pc:picChg>
      </pc:sldChg>
      <pc:sldChg chg="addSp delSp modSp add mod delAnim modAnim">
        <pc:chgData name="주 재빈" userId="69d41820709f03c0" providerId="LiveId" clId="{CC1F24A1-5F12-4213-BF40-627B24A2BBC7}" dt="2022-11-14T06:25:31.474" v="50872" actId="20577"/>
        <pc:sldMkLst>
          <pc:docMk/>
          <pc:sldMk cId="3189700920" sldId="459"/>
        </pc:sldMkLst>
        <pc:spChg chg="mod">
          <ac:chgData name="주 재빈" userId="69d41820709f03c0" providerId="LiveId" clId="{CC1F24A1-5F12-4213-BF40-627B24A2BBC7}" dt="2022-11-13T03:05:30.632" v="31897" actId="20577"/>
          <ac:spMkLst>
            <pc:docMk/>
            <pc:sldMk cId="3189700920" sldId="459"/>
            <ac:spMk id="2" creationId="{20863CC6-32E5-5C8F-4572-DAA2B02BD5C6}"/>
          </ac:spMkLst>
        </pc:spChg>
        <pc:spChg chg="mod">
          <ac:chgData name="주 재빈" userId="69d41820709f03c0" providerId="LiveId" clId="{CC1F24A1-5F12-4213-BF40-627B24A2BBC7}" dt="2022-11-14T06:25:31.474" v="50872" actId="20577"/>
          <ac:spMkLst>
            <pc:docMk/>
            <pc:sldMk cId="3189700920" sldId="459"/>
            <ac:spMk id="3" creationId="{B17F9113-C15A-7B62-5AD3-D113EB9C2F72}"/>
          </ac:spMkLst>
        </pc:spChg>
        <pc:spChg chg="del">
          <ac:chgData name="주 재빈" userId="69d41820709f03c0" providerId="LiveId" clId="{CC1F24A1-5F12-4213-BF40-627B24A2BBC7}" dt="2022-11-13T02:53:53.253" v="31358" actId="478"/>
          <ac:spMkLst>
            <pc:docMk/>
            <pc:sldMk cId="3189700920" sldId="459"/>
            <ac:spMk id="5" creationId="{30214C25-3617-08CF-C1B3-71E23ADA6F42}"/>
          </ac:spMkLst>
        </pc:spChg>
        <pc:spChg chg="add mod">
          <ac:chgData name="주 재빈" userId="69d41820709f03c0" providerId="LiveId" clId="{CC1F24A1-5F12-4213-BF40-627B24A2BBC7}" dt="2022-11-13T02:54:54.683" v="31369" actId="1076"/>
          <ac:spMkLst>
            <pc:docMk/>
            <pc:sldMk cId="3189700920" sldId="459"/>
            <ac:spMk id="6" creationId="{E38F228E-1227-DED9-77DB-CEFE29808DCB}"/>
          </ac:spMkLst>
        </pc:spChg>
        <pc:spChg chg="add mod">
          <ac:chgData name="주 재빈" userId="69d41820709f03c0" providerId="LiveId" clId="{CC1F24A1-5F12-4213-BF40-627B24A2BBC7}" dt="2022-11-13T02:54:54.683" v="31369" actId="1076"/>
          <ac:spMkLst>
            <pc:docMk/>
            <pc:sldMk cId="3189700920" sldId="459"/>
            <ac:spMk id="8" creationId="{9820EF16-3BD0-BCB2-EA45-382AD53ADCC3}"/>
          </ac:spMkLst>
        </pc:spChg>
        <pc:spChg chg="add mod">
          <ac:chgData name="주 재빈" userId="69d41820709f03c0" providerId="LiveId" clId="{CC1F24A1-5F12-4213-BF40-627B24A2BBC7}" dt="2022-11-13T02:55:19.762" v="31378" actId="14100"/>
          <ac:spMkLst>
            <pc:docMk/>
            <pc:sldMk cId="3189700920" sldId="459"/>
            <ac:spMk id="10" creationId="{B2E6804D-8D16-0EB1-0B45-C88991F22D0F}"/>
          </ac:spMkLst>
        </pc:spChg>
        <pc:spChg chg="add mod">
          <ac:chgData name="주 재빈" userId="69d41820709f03c0" providerId="LiveId" clId="{CC1F24A1-5F12-4213-BF40-627B24A2BBC7}" dt="2022-11-13T02:55:36.809" v="31427" actId="1076"/>
          <ac:spMkLst>
            <pc:docMk/>
            <pc:sldMk cId="3189700920" sldId="459"/>
            <ac:spMk id="11" creationId="{111DB810-F4BC-9992-395A-253EAE24E87F}"/>
          </ac:spMkLst>
        </pc:spChg>
        <pc:spChg chg="add del mod">
          <ac:chgData name="주 재빈" userId="69d41820709f03c0" providerId="LiveId" clId="{CC1F24A1-5F12-4213-BF40-627B24A2BBC7}" dt="2022-11-13T06:29:38.973" v="40607" actId="21"/>
          <ac:spMkLst>
            <pc:docMk/>
            <pc:sldMk cId="3189700920" sldId="459"/>
            <ac:spMk id="12" creationId="{01AFFB93-0EF4-D6DB-FDEA-0E35A77AB337}"/>
          </ac:spMkLst>
        </pc:spChg>
        <pc:graphicFrameChg chg="add mod ord modGraphic">
          <ac:chgData name="주 재빈" userId="69d41820709f03c0" providerId="LiveId" clId="{CC1F24A1-5F12-4213-BF40-627B24A2BBC7}" dt="2022-11-13T02:55:29.870" v="31419" actId="1036"/>
          <ac:graphicFrameMkLst>
            <pc:docMk/>
            <pc:sldMk cId="3189700920" sldId="459"/>
            <ac:graphicFrameMk id="9" creationId="{3FAAAD0B-52B8-98CE-09AC-FBCC765C1130}"/>
          </ac:graphicFrameMkLst>
        </pc:graphicFrameChg>
        <pc:picChg chg="add mod">
          <ac:chgData name="주 재빈" userId="69d41820709f03c0" providerId="LiveId" clId="{CC1F24A1-5F12-4213-BF40-627B24A2BBC7}" dt="2022-11-13T02:54:51.336" v="31368" actId="1076"/>
          <ac:picMkLst>
            <pc:docMk/>
            <pc:sldMk cId="3189700920" sldId="459"/>
            <ac:picMk id="7" creationId="{329C7049-DAD6-742B-EF72-C10A1BBEEC5C}"/>
          </ac:picMkLst>
        </pc:picChg>
      </pc:sldChg>
      <pc:sldChg chg="new del">
        <pc:chgData name="주 재빈" userId="69d41820709f03c0" providerId="LiveId" clId="{CC1F24A1-5F12-4213-BF40-627B24A2BBC7}" dt="2022-11-13T03:36:00.109" v="34023" actId="47"/>
        <pc:sldMkLst>
          <pc:docMk/>
          <pc:sldMk cId="1377526382" sldId="460"/>
        </pc:sldMkLst>
      </pc:sldChg>
      <pc:sldChg chg="new del">
        <pc:chgData name="주 재빈" userId="69d41820709f03c0" providerId="LiveId" clId="{CC1F24A1-5F12-4213-BF40-627B24A2BBC7}" dt="2022-11-13T03:29:00.152" v="33818" actId="47"/>
        <pc:sldMkLst>
          <pc:docMk/>
          <pc:sldMk cId="2344202579" sldId="460"/>
        </pc:sldMkLst>
      </pc:sldChg>
      <pc:sldChg chg="addSp delSp modSp add mod">
        <pc:chgData name="주 재빈" userId="69d41820709f03c0" providerId="LiveId" clId="{CC1F24A1-5F12-4213-BF40-627B24A2BBC7}" dt="2022-11-13T08:24:11.136" v="46193"/>
        <pc:sldMkLst>
          <pc:docMk/>
          <pc:sldMk cId="3713136701" sldId="461"/>
        </pc:sldMkLst>
        <pc:spChg chg="mod">
          <ac:chgData name="주 재빈" userId="69d41820709f03c0" providerId="LiveId" clId="{CC1F24A1-5F12-4213-BF40-627B24A2BBC7}" dt="2022-11-13T08:24:11.136" v="46193"/>
          <ac:spMkLst>
            <pc:docMk/>
            <pc:sldMk cId="3713136701" sldId="461"/>
            <ac:spMk id="2" creationId="{5E1854E0-3998-38FB-E52A-AA83C9FE62DC}"/>
          </ac:spMkLst>
        </pc:spChg>
        <pc:spChg chg="mod topLvl">
          <ac:chgData name="주 재빈" userId="69d41820709f03c0" providerId="LiveId" clId="{CC1F24A1-5F12-4213-BF40-627B24A2BBC7}" dt="2022-11-13T03:36:14.692" v="34051" actId="164"/>
          <ac:spMkLst>
            <pc:docMk/>
            <pc:sldMk cId="3713136701" sldId="461"/>
            <ac:spMk id="11" creationId="{066CE615-143B-77CA-E117-38014EC44627}"/>
          </ac:spMkLst>
        </pc:spChg>
        <pc:spChg chg="mod topLvl">
          <ac:chgData name="주 재빈" userId="69d41820709f03c0" providerId="LiveId" clId="{CC1F24A1-5F12-4213-BF40-627B24A2BBC7}" dt="2022-11-13T08:12:56.965" v="45240" actId="164"/>
          <ac:spMkLst>
            <pc:docMk/>
            <pc:sldMk cId="3713136701" sldId="461"/>
            <ac:spMk id="15" creationId="{4ACB141B-A8AE-4F03-C5AD-60B836337E33}"/>
          </ac:spMkLst>
        </pc:spChg>
        <pc:grpChg chg="add mod">
          <ac:chgData name="주 재빈" userId="69d41820709f03c0" providerId="LiveId" clId="{CC1F24A1-5F12-4213-BF40-627B24A2BBC7}" dt="2022-11-13T08:14:43.845" v="45486" actId="1037"/>
          <ac:grpSpMkLst>
            <pc:docMk/>
            <pc:sldMk cId="3713136701" sldId="461"/>
            <ac:grpSpMk id="5" creationId="{1CE3ED60-697F-4C7F-9EE8-ACFB4E34AD98}"/>
          </ac:grpSpMkLst>
        </pc:grpChg>
        <pc:grpChg chg="add del mod">
          <ac:chgData name="주 재빈" userId="69d41820709f03c0" providerId="LiveId" clId="{CC1F24A1-5F12-4213-BF40-627B24A2BBC7}" dt="2022-11-13T08:12:53.563" v="45237" actId="478"/>
          <ac:grpSpMkLst>
            <pc:docMk/>
            <pc:sldMk cId="3713136701" sldId="461"/>
            <ac:grpSpMk id="9" creationId="{38C47E3A-D265-93BE-FD0E-6E16C8AF609C}"/>
          </ac:grpSpMkLst>
        </pc:grpChg>
        <pc:grpChg chg="del">
          <ac:chgData name="주 재빈" userId="69d41820709f03c0" providerId="LiveId" clId="{CC1F24A1-5F12-4213-BF40-627B24A2BBC7}" dt="2022-11-13T03:36:06.265" v="34046" actId="478"/>
          <ac:grpSpMkLst>
            <pc:docMk/>
            <pc:sldMk cId="3713136701" sldId="461"/>
            <ac:grpSpMk id="12" creationId="{F4154B93-094C-4C45-DA28-9865C6226979}"/>
          </ac:grpSpMkLst>
        </pc:grpChg>
        <pc:grpChg chg="del">
          <ac:chgData name="주 재빈" userId="69d41820709f03c0" providerId="LiveId" clId="{CC1F24A1-5F12-4213-BF40-627B24A2BBC7}" dt="2022-11-13T03:36:48.345" v="34077" actId="478"/>
          <ac:grpSpMkLst>
            <pc:docMk/>
            <pc:sldMk cId="3713136701" sldId="461"/>
            <ac:grpSpMk id="16" creationId="{A2BA3B67-A090-3F34-5CA6-167208AC0F4F}"/>
          </ac:grpSpMkLst>
        </pc:grpChg>
        <pc:grpChg chg="add mod">
          <ac:chgData name="주 재빈" userId="69d41820709f03c0" providerId="LiveId" clId="{CC1F24A1-5F12-4213-BF40-627B24A2BBC7}" dt="2022-11-13T08:14:43.845" v="45486" actId="1037"/>
          <ac:grpSpMkLst>
            <pc:docMk/>
            <pc:sldMk cId="3713136701" sldId="461"/>
            <ac:grpSpMk id="18" creationId="{F7DB08B6-4FCA-4491-8955-D3EDCBC75488}"/>
          </ac:grpSpMkLst>
        </pc:grpChg>
        <pc:picChg chg="add mod">
          <ac:chgData name="주 재빈" userId="69d41820709f03c0" providerId="LiveId" clId="{CC1F24A1-5F12-4213-BF40-627B24A2BBC7}" dt="2022-11-13T03:36:14.692" v="34051" actId="164"/>
          <ac:picMkLst>
            <pc:docMk/>
            <pc:sldMk cId="3713136701" sldId="461"/>
            <ac:picMk id="4" creationId="{6F81A344-C906-9F4E-D70D-D83E82605592}"/>
          </ac:picMkLst>
        </pc:picChg>
        <pc:picChg chg="add del mod topLvl">
          <ac:chgData name="주 재빈" userId="69d41820709f03c0" providerId="LiveId" clId="{CC1F24A1-5F12-4213-BF40-627B24A2BBC7}" dt="2022-11-13T08:12:53.563" v="45237" actId="478"/>
          <ac:picMkLst>
            <pc:docMk/>
            <pc:sldMk cId="3713136701" sldId="461"/>
            <ac:picMk id="8" creationId="{D8DAD97C-27BF-777B-1290-31DDFC085633}"/>
          </ac:picMkLst>
        </pc:picChg>
        <pc:picChg chg="del topLvl">
          <ac:chgData name="주 재빈" userId="69d41820709f03c0" providerId="LiveId" clId="{CC1F24A1-5F12-4213-BF40-627B24A2BBC7}" dt="2022-11-13T03:36:06.265" v="34046" actId="478"/>
          <ac:picMkLst>
            <pc:docMk/>
            <pc:sldMk cId="3713136701" sldId="461"/>
            <ac:picMk id="10" creationId="{E8E48331-226E-F84D-83FB-C3AB2E605806}"/>
          </ac:picMkLst>
        </pc:picChg>
        <pc:picChg chg="del topLvl">
          <ac:chgData name="주 재빈" userId="69d41820709f03c0" providerId="LiveId" clId="{CC1F24A1-5F12-4213-BF40-627B24A2BBC7}" dt="2022-11-13T03:36:48.345" v="34077" actId="478"/>
          <ac:picMkLst>
            <pc:docMk/>
            <pc:sldMk cId="3713136701" sldId="461"/>
            <ac:picMk id="14" creationId="{6558A54E-7DEF-D6E0-F90B-30F5A5FCC8F1}"/>
          </ac:picMkLst>
        </pc:picChg>
        <pc:picChg chg="add mod">
          <ac:chgData name="주 재빈" userId="69d41820709f03c0" providerId="LiveId" clId="{CC1F24A1-5F12-4213-BF40-627B24A2BBC7}" dt="2022-11-13T08:12:56.965" v="45240" actId="164"/>
          <ac:picMkLst>
            <pc:docMk/>
            <pc:sldMk cId="3713136701" sldId="461"/>
            <ac:picMk id="17" creationId="{E39D3822-8EE2-B59C-D178-48C036AB8819}"/>
          </ac:picMkLst>
        </pc:picChg>
      </pc:sldChg>
      <pc:sldChg chg="addSp delSp modSp add mod modNotesTx">
        <pc:chgData name="주 재빈" userId="69d41820709f03c0" providerId="LiveId" clId="{CC1F24A1-5F12-4213-BF40-627B24A2BBC7}" dt="2022-11-14T07:11:53.705" v="52143" actId="20577"/>
        <pc:sldMkLst>
          <pc:docMk/>
          <pc:sldMk cId="2991699068" sldId="462"/>
        </pc:sldMkLst>
        <pc:spChg chg="mod">
          <ac:chgData name="주 재빈" userId="69d41820709f03c0" providerId="LiveId" clId="{CC1F24A1-5F12-4213-BF40-627B24A2BBC7}" dt="2022-11-13T08:24:08.713" v="46192"/>
          <ac:spMkLst>
            <pc:docMk/>
            <pc:sldMk cId="2991699068" sldId="462"/>
            <ac:spMk id="2" creationId="{5E1854E0-3998-38FB-E52A-AA83C9FE62DC}"/>
          </ac:spMkLst>
        </pc:spChg>
        <pc:spChg chg="mod">
          <ac:chgData name="주 재빈" userId="69d41820709f03c0" providerId="LiveId" clId="{CC1F24A1-5F12-4213-BF40-627B24A2BBC7}" dt="2022-11-13T08:14:22.188" v="45445" actId="1038"/>
          <ac:spMkLst>
            <pc:docMk/>
            <pc:sldMk cId="2991699068" sldId="462"/>
            <ac:spMk id="7" creationId="{D770E6A0-2E85-182E-B600-451F77886F85}"/>
          </ac:spMkLst>
        </pc:spChg>
        <pc:spChg chg="mod topLvl">
          <ac:chgData name="주 재빈" userId="69d41820709f03c0" providerId="LiveId" clId="{CC1F24A1-5F12-4213-BF40-627B24A2BBC7}" dt="2022-11-13T03:47:33.107" v="35605" actId="164"/>
          <ac:spMkLst>
            <pc:docMk/>
            <pc:sldMk cId="2991699068" sldId="462"/>
            <ac:spMk id="11" creationId="{066CE615-143B-77CA-E117-38014EC44627}"/>
          </ac:spMkLst>
        </pc:spChg>
        <pc:spChg chg="mod">
          <ac:chgData name="주 재빈" userId="69d41820709f03c0" providerId="LiveId" clId="{CC1F24A1-5F12-4213-BF40-627B24A2BBC7}" dt="2022-11-14T07:11:53.705" v="52143" actId="20577"/>
          <ac:spMkLst>
            <pc:docMk/>
            <pc:sldMk cId="2991699068" sldId="462"/>
            <ac:spMk id="15" creationId="{4ACB141B-A8AE-4F03-C5AD-60B836337E33}"/>
          </ac:spMkLst>
        </pc:spChg>
        <pc:spChg chg="add mod">
          <ac:chgData name="주 재빈" userId="69d41820709f03c0" providerId="LiveId" clId="{CC1F24A1-5F12-4213-BF40-627B24A2BBC7}" dt="2022-11-13T08:14:27.376" v="45479" actId="1035"/>
          <ac:spMkLst>
            <pc:docMk/>
            <pc:sldMk cId="2991699068" sldId="462"/>
            <ac:spMk id="16" creationId="{2886EBB4-9F73-F24A-CEF7-05F01FADF47E}"/>
          </ac:spMkLst>
        </pc:spChg>
        <pc:spChg chg="add mod">
          <ac:chgData name="주 재빈" userId="69d41820709f03c0" providerId="LiveId" clId="{CC1F24A1-5F12-4213-BF40-627B24A2BBC7}" dt="2022-11-13T08:13:59.655" v="45368" actId="164"/>
          <ac:spMkLst>
            <pc:docMk/>
            <pc:sldMk cId="2991699068" sldId="462"/>
            <ac:spMk id="19" creationId="{1DDEDE49-5ABE-405B-499F-913831D56A93}"/>
          </ac:spMkLst>
        </pc:spChg>
        <pc:grpChg chg="add del">
          <ac:chgData name="주 재빈" userId="69d41820709f03c0" providerId="LiveId" clId="{CC1F24A1-5F12-4213-BF40-627B24A2BBC7}" dt="2022-11-13T03:47:08.507" v="35462" actId="478"/>
          <ac:grpSpMkLst>
            <pc:docMk/>
            <pc:sldMk cId="2991699068" sldId="462"/>
            <ac:grpSpMk id="5" creationId="{1CE3ED60-697F-4C7F-9EE8-ACFB4E34AD98}"/>
          </ac:grpSpMkLst>
        </pc:grpChg>
        <pc:grpChg chg="add mod">
          <ac:chgData name="주 재빈" userId="69d41820709f03c0" providerId="LiveId" clId="{CC1F24A1-5F12-4213-BF40-627B24A2BBC7}" dt="2022-11-13T08:14:27.376" v="45479" actId="1035"/>
          <ac:grpSpMkLst>
            <pc:docMk/>
            <pc:sldMk cId="2991699068" sldId="462"/>
            <ac:grpSpMk id="9" creationId="{1B6343F6-7FE2-B9AB-C082-61E85623AC1C}"/>
          </ac:grpSpMkLst>
        </pc:grpChg>
        <pc:grpChg chg="add mod">
          <ac:chgData name="주 재빈" userId="69d41820709f03c0" providerId="LiveId" clId="{CC1F24A1-5F12-4213-BF40-627B24A2BBC7}" dt="2022-11-13T08:14:27.376" v="45479" actId="1035"/>
          <ac:grpSpMkLst>
            <pc:docMk/>
            <pc:sldMk cId="2991699068" sldId="462"/>
            <ac:grpSpMk id="13" creationId="{BF2D8778-3EC2-F5ED-95EE-E831B6D9B5BE}"/>
          </ac:grpSpMkLst>
        </pc:grpChg>
        <pc:grpChg chg="add mod">
          <ac:chgData name="주 재빈" userId="69d41820709f03c0" providerId="LiveId" clId="{CC1F24A1-5F12-4213-BF40-627B24A2BBC7}" dt="2022-11-13T08:14:27.376" v="45479" actId="1035"/>
          <ac:grpSpMkLst>
            <pc:docMk/>
            <pc:sldMk cId="2991699068" sldId="462"/>
            <ac:grpSpMk id="20" creationId="{40697103-1CE3-DDE2-6ACF-FDB96FE7CD41}"/>
          </ac:grpSpMkLst>
        </pc:grpChg>
        <pc:picChg chg="del topLvl">
          <ac:chgData name="주 재빈" userId="69d41820709f03c0" providerId="LiveId" clId="{CC1F24A1-5F12-4213-BF40-627B24A2BBC7}" dt="2022-11-13T03:47:08.507" v="35462" actId="478"/>
          <ac:picMkLst>
            <pc:docMk/>
            <pc:sldMk cId="2991699068" sldId="462"/>
            <ac:picMk id="4" creationId="{6F81A344-C906-9F4E-D70D-D83E82605592}"/>
          </ac:picMkLst>
        </pc:picChg>
        <pc:picChg chg="add mod">
          <ac:chgData name="주 재빈" userId="69d41820709f03c0" providerId="LiveId" clId="{CC1F24A1-5F12-4213-BF40-627B24A2BBC7}" dt="2022-11-13T03:47:33.107" v="35605" actId="164"/>
          <ac:picMkLst>
            <pc:docMk/>
            <pc:sldMk cId="2991699068" sldId="462"/>
            <ac:picMk id="6" creationId="{926FF66B-7E20-DDAD-B8C4-DFDD1015B413}"/>
          </ac:picMkLst>
        </pc:picChg>
        <pc:picChg chg="del">
          <ac:chgData name="주 재빈" userId="69d41820709f03c0" providerId="LiveId" clId="{CC1F24A1-5F12-4213-BF40-627B24A2BBC7}" dt="2022-11-13T03:47:35.032" v="35606" actId="478"/>
          <ac:picMkLst>
            <pc:docMk/>
            <pc:sldMk cId="2991699068" sldId="462"/>
            <ac:picMk id="8" creationId="{D8DAD97C-27BF-777B-1290-31DDFC085633}"/>
          </ac:picMkLst>
        </pc:picChg>
        <pc:picChg chg="add mod">
          <ac:chgData name="주 재빈" userId="69d41820709f03c0" providerId="LiveId" clId="{CC1F24A1-5F12-4213-BF40-627B24A2BBC7}" dt="2022-11-13T08:13:09.602" v="45260" actId="1036"/>
          <ac:picMkLst>
            <pc:docMk/>
            <pc:sldMk cId="2991699068" sldId="462"/>
            <ac:picMk id="12" creationId="{6BFC2FAE-2B97-582B-F4B9-F04F215DA1BF}"/>
          </ac:picMkLst>
        </pc:picChg>
        <pc:picChg chg="add mod">
          <ac:chgData name="주 재빈" userId="69d41820709f03c0" providerId="LiveId" clId="{CC1F24A1-5F12-4213-BF40-627B24A2BBC7}" dt="2022-11-13T08:13:59.655" v="45368" actId="164"/>
          <ac:picMkLst>
            <pc:docMk/>
            <pc:sldMk cId="2991699068" sldId="462"/>
            <ac:picMk id="18" creationId="{29792B3C-2A31-B07D-FAC5-5DEFF725A1CA}"/>
          </ac:picMkLst>
        </pc:picChg>
      </pc:sldChg>
      <pc:sldChg chg="new del">
        <pc:chgData name="주 재빈" userId="69d41820709f03c0" providerId="LiveId" clId="{CC1F24A1-5F12-4213-BF40-627B24A2BBC7}" dt="2022-11-13T03:51:48.973" v="35966" actId="47"/>
        <pc:sldMkLst>
          <pc:docMk/>
          <pc:sldMk cId="2284018020" sldId="463"/>
        </pc:sldMkLst>
      </pc:sldChg>
      <pc:sldChg chg="addSp delSp modSp add mod modAnim">
        <pc:chgData name="주 재빈" userId="69d41820709f03c0" providerId="LiveId" clId="{CC1F24A1-5F12-4213-BF40-627B24A2BBC7}" dt="2022-11-13T08:24:06.045" v="46191"/>
        <pc:sldMkLst>
          <pc:docMk/>
          <pc:sldMk cId="4087777816" sldId="464"/>
        </pc:sldMkLst>
        <pc:spChg chg="mod">
          <ac:chgData name="주 재빈" userId="69d41820709f03c0" providerId="LiveId" clId="{CC1F24A1-5F12-4213-BF40-627B24A2BBC7}" dt="2022-11-13T08:24:06.045" v="46191"/>
          <ac:spMkLst>
            <pc:docMk/>
            <pc:sldMk cId="4087777816" sldId="464"/>
            <ac:spMk id="2" creationId="{5E1854E0-3998-38FB-E52A-AA83C9FE62DC}"/>
          </ac:spMkLst>
        </pc:spChg>
        <pc:spChg chg="mod topLvl">
          <ac:chgData name="주 재빈" userId="69d41820709f03c0" providerId="LiveId" clId="{CC1F24A1-5F12-4213-BF40-627B24A2BBC7}" dt="2022-11-13T03:53:26.696" v="36046" actId="164"/>
          <ac:spMkLst>
            <pc:docMk/>
            <pc:sldMk cId="4087777816" sldId="464"/>
            <ac:spMk id="11" creationId="{066CE615-143B-77CA-E117-38014EC44627}"/>
          </ac:spMkLst>
        </pc:spChg>
        <pc:spChg chg="mod">
          <ac:chgData name="주 재빈" userId="69d41820709f03c0" providerId="LiveId" clId="{CC1F24A1-5F12-4213-BF40-627B24A2BBC7}" dt="2022-11-13T03:55:22.334" v="36213" actId="164"/>
          <ac:spMkLst>
            <pc:docMk/>
            <pc:sldMk cId="4087777816" sldId="464"/>
            <ac:spMk id="15" creationId="{4ACB141B-A8AE-4F03-C5AD-60B836337E33}"/>
          </ac:spMkLst>
        </pc:spChg>
        <pc:spChg chg="add del mod">
          <ac:chgData name="주 재빈" userId="69d41820709f03c0" providerId="LiveId" clId="{CC1F24A1-5F12-4213-BF40-627B24A2BBC7}" dt="2022-11-13T06:30:28.410" v="40617"/>
          <ac:spMkLst>
            <pc:docMk/>
            <pc:sldMk cId="4087777816" sldId="464"/>
            <ac:spMk id="18" creationId="{AFD6EAEF-492C-A17F-0768-4B41897DC0BE}"/>
          </ac:spMkLst>
        </pc:spChg>
        <pc:grpChg chg="add del mod">
          <ac:chgData name="주 재빈" userId="69d41820709f03c0" providerId="LiveId" clId="{CC1F24A1-5F12-4213-BF40-627B24A2BBC7}" dt="2022-11-13T03:53:06.219" v="36042" actId="478"/>
          <ac:grpSpMkLst>
            <pc:docMk/>
            <pc:sldMk cId="4087777816" sldId="464"/>
            <ac:grpSpMk id="5" creationId="{6E86902A-8ABF-D948-034E-B34A815537E6}"/>
          </ac:grpSpMkLst>
        </pc:grpChg>
        <pc:grpChg chg="add del">
          <ac:chgData name="주 재빈" userId="69d41820709f03c0" providerId="LiveId" clId="{CC1F24A1-5F12-4213-BF40-627B24A2BBC7}" dt="2022-11-13T03:52:02.287" v="36032" actId="478"/>
          <ac:grpSpMkLst>
            <pc:docMk/>
            <pc:sldMk cId="4087777816" sldId="464"/>
            <ac:grpSpMk id="9" creationId="{1B6343F6-7FE2-B9AB-C082-61E85623AC1C}"/>
          </ac:grpSpMkLst>
        </pc:grpChg>
        <pc:grpChg chg="add mod">
          <ac:chgData name="주 재빈" userId="69d41820709f03c0" providerId="LiveId" clId="{CC1F24A1-5F12-4213-BF40-627B24A2BBC7}" dt="2022-11-13T08:14:13.176" v="45434" actId="1038"/>
          <ac:grpSpMkLst>
            <pc:docMk/>
            <pc:sldMk cId="4087777816" sldId="464"/>
            <ac:grpSpMk id="13" creationId="{30268FC4-F7A7-0E0F-ED35-9E7C05E459A0}"/>
          </ac:grpSpMkLst>
        </pc:grpChg>
        <pc:grpChg chg="add mod">
          <ac:chgData name="주 재빈" userId="69d41820709f03c0" providerId="LiveId" clId="{CC1F24A1-5F12-4213-BF40-627B24A2BBC7}" dt="2022-11-13T08:14:13.176" v="45434" actId="1038"/>
          <ac:grpSpMkLst>
            <pc:docMk/>
            <pc:sldMk cId="4087777816" sldId="464"/>
            <ac:grpSpMk id="17" creationId="{141A426B-CF13-F380-D91C-A03B77AFB0C1}"/>
          </ac:grpSpMkLst>
        </pc:grpChg>
        <pc:picChg chg="add del mod topLvl">
          <ac:chgData name="주 재빈" userId="69d41820709f03c0" providerId="LiveId" clId="{CC1F24A1-5F12-4213-BF40-627B24A2BBC7}" dt="2022-11-13T03:53:06.219" v="36042" actId="478"/>
          <ac:picMkLst>
            <pc:docMk/>
            <pc:sldMk cId="4087777816" sldId="464"/>
            <ac:picMk id="4" creationId="{97A06424-ECFB-5AF4-F10B-3BAE3B19E921}"/>
          </ac:picMkLst>
        </pc:picChg>
        <pc:picChg chg="del topLvl">
          <ac:chgData name="주 재빈" userId="69d41820709f03c0" providerId="LiveId" clId="{CC1F24A1-5F12-4213-BF40-627B24A2BBC7}" dt="2022-11-13T03:52:02.287" v="36032" actId="478"/>
          <ac:picMkLst>
            <pc:docMk/>
            <pc:sldMk cId="4087777816" sldId="464"/>
            <ac:picMk id="6" creationId="{926FF66B-7E20-DDAD-B8C4-DFDD1015B413}"/>
          </ac:picMkLst>
        </pc:picChg>
        <pc:picChg chg="add mod">
          <ac:chgData name="주 재빈" userId="69d41820709f03c0" providerId="LiveId" clId="{CC1F24A1-5F12-4213-BF40-627B24A2BBC7}" dt="2022-11-13T03:53:26.696" v="36046" actId="164"/>
          <ac:picMkLst>
            <pc:docMk/>
            <pc:sldMk cId="4087777816" sldId="464"/>
            <ac:picMk id="10" creationId="{C12F71A5-4447-8636-5C57-8824A2C6B1A0}"/>
          </ac:picMkLst>
        </pc:picChg>
        <pc:picChg chg="del">
          <ac:chgData name="주 재빈" userId="69d41820709f03c0" providerId="LiveId" clId="{CC1F24A1-5F12-4213-BF40-627B24A2BBC7}" dt="2022-11-13T03:52:10.142" v="36033" actId="478"/>
          <ac:picMkLst>
            <pc:docMk/>
            <pc:sldMk cId="4087777816" sldId="464"/>
            <ac:picMk id="12" creationId="{6BFC2FAE-2B97-582B-F4B9-F04F215DA1BF}"/>
          </ac:picMkLst>
        </pc:picChg>
        <pc:picChg chg="add mod">
          <ac:chgData name="주 재빈" userId="69d41820709f03c0" providerId="LiveId" clId="{CC1F24A1-5F12-4213-BF40-627B24A2BBC7}" dt="2022-11-13T03:55:22.334" v="36213" actId="164"/>
          <ac:picMkLst>
            <pc:docMk/>
            <pc:sldMk cId="4087777816" sldId="464"/>
            <ac:picMk id="16" creationId="{607D1A41-A72C-EC35-39C0-353343EED133}"/>
          </ac:picMkLst>
        </pc:picChg>
      </pc:sldChg>
      <pc:sldChg chg="addSp delSp modSp add mod">
        <pc:chgData name="주 재빈" userId="69d41820709f03c0" providerId="LiveId" clId="{CC1F24A1-5F12-4213-BF40-627B24A2BBC7}" dt="2022-11-13T08:24:02.942" v="46190"/>
        <pc:sldMkLst>
          <pc:docMk/>
          <pc:sldMk cId="3732790570" sldId="465"/>
        </pc:sldMkLst>
        <pc:spChg chg="mod">
          <ac:chgData name="주 재빈" userId="69d41820709f03c0" providerId="LiveId" clId="{CC1F24A1-5F12-4213-BF40-627B24A2BBC7}" dt="2022-11-13T08:24:02.942" v="46190"/>
          <ac:spMkLst>
            <pc:docMk/>
            <pc:sldMk cId="3732790570" sldId="465"/>
            <ac:spMk id="2" creationId="{5E1854E0-3998-38FB-E52A-AA83C9FE62DC}"/>
          </ac:spMkLst>
        </pc:spChg>
        <pc:spChg chg="add mod">
          <ac:chgData name="주 재빈" userId="69d41820709f03c0" providerId="LiveId" clId="{CC1F24A1-5F12-4213-BF40-627B24A2BBC7}" dt="2022-11-13T06:11:45.024" v="39311" actId="164"/>
          <ac:spMkLst>
            <pc:docMk/>
            <pc:sldMk cId="3732790570" sldId="465"/>
            <ac:spMk id="5" creationId="{65B80F54-9D80-D6F2-0C52-455C7EAA6337}"/>
          </ac:spMkLst>
        </pc:spChg>
        <pc:spChg chg="add mod">
          <ac:chgData name="주 재빈" userId="69d41820709f03c0" providerId="LiveId" clId="{CC1F24A1-5F12-4213-BF40-627B24A2BBC7}" dt="2022-11-13T06:11:57.882" v="39352" actId="164"/>
          <ac:spMkLst>
            <pc:docMk/>
            <pc:sldMk cId="3732790570" sldId="465"/>
            <ac:spMk id="12" creationId="{1C79670E-52CA-BB57-52D4-95DF924DC8E3}"/>
          </ac:spMkLst>
        </pc:spChg>
        <pc:spChg chg="add del mod">
          <ac:chgData name="주 재빈" userId="69d41820709f03c0" providerId="LiveId" clId="{CC1F24A1-5F12-4213-BF40-627B24A2BBC7}" dt="2022-11-13T06:12:03.888" v="39354"/>
          <ac:spMkLst>
            <pc:docMk/>
            <pc:sldMk cId="3732790570" sldId="465"/>
            <ac:spMk id="18" creationId="{1ADA235D-72C8-5BD5-BF00-44ADB9946A8D}"/>
          </ac:spMkLst>
        </pc:spChg>
        <pc:grpChg chg="add mod">
          <ac:chgData name="주 재빈" userId="69d41820709f03c0" providerId="LiveId" clId="{CC1F24A1-5F12-4213-BF40-627B24A2BBC7}" dt="2022-11-13T08:15:01.320" v="45512" actId="1076"/>
          <ac:grpSpMkLst>
            <pc:docMk/>
            <pc:sldMk cId="3732790570" sldId="465"/>
            <ac:grpSpMk id="9" creationId="{A89BCC80-008B-7714-2121-DD0BB1807EE3}"/>
          </ac:grpSpMkLst>
        </pc:grpChg>
        <pc:grpChg chg="del">
          <ac:chgData name="주 재빈" userId="69d41820709f03c0" providerId="LiveId" clId="{CC1F24A1-5F12-4213-BF40-627B24A2BBC7}" dt="2022-11-13T03:58:52.633" v="36256" actId="478"/>
          <ac:grpSpMkLst>
            <pc:docMk/>
            <pc:sldMk cId="3732790570" sldId="465"/>
            <ac:grpSpMk id="13" creationId="{30268FC4-F7A7-0E0F-ED35-9E7C05E459A0}"/>
          </ac:grpSpMkLst>
        </pc:grpChg>
        <pc:grpChg chg="add mod">
          <ac:chgData name="주 재빈" userId="69d41820709f03c0" providerId="LiveId" clId="{CC1F24A1-5F12-4213-BF40-627B24A2BBC7}" dt="2022-11-13T06:11:57.882" v="39352" actId="164"/>
          <ac:grpSpMkLst>
            <pc:docMk/>
            <pc:sldMk cId="3732790570" sldId="465"/>
            <ac:grpSpMk id="14" creationId="{0134B1A9-C529-B51A-510C-2DAD236DC000}"/>
          </ac:grpSpMkLst>
        </pc:grpChg>
        <pc:grpChg chg="del">
          <ac:chgData name="주 재빈" userId="69d41820709f03c0" providerId="LiveId" clId="{CC1F24A1-5F12-4213-BF40-627B24A2BBC7}" dt="2022-11-13T03:58:52.207" v="36255" actId="478"/>
          <ac:grpSpMkLst>
            <pc:docMk/>
            <pc:sldMk cId="3732790570" sldId="465"/>
            <ac:grpSpMk id="17" creationId="{141A426B-CF13-F380-D91C-A03B77AFB0C1}"/>
          </ac:grpSpMkLst>
        </pc:grpChg>
        <pc:picChg chg="add mod">
          <ac:chgData name="주 재빈" userId="69d41820709f03c0" providerId="LiveId" clId="{CC1F24A1-5F12-4213-BF40-627B24A2BBC7}" dt="2022-11-13T06:11:45.024" v="39311" actId="164"/>
          <ac:picMkLst>
            <pc:docMk/>
            <pc:sldMk cId="3732790570" sldId="465"/>
            <ac:picMk id="4" creationId="{C190B889-3D0E-FC40-75C1-716129633137}"/>
          </ac:picMkLst>
        </pc:picChg>
        <pc:picChg chg="add mod">
          <ac:chgData name="주 재빈" userId="69d41820709f03c0" providerId="LiveId" clId="{CC1F24A1-5F12-4213-BF40-627B24A2BBC7}" dt="2022-11-13T06:11:57.882" v="39352" actId="164"/>
          <ac:picMkLst>
            <pc:docMk/>
            <pc:sldMk cId="3732790570" sldId="465"/>
            <ac:picMk id="8" creationId="{3C7D7943-610E-486F-FD49-BE3A9430B539}"/>
          </ac:picMkLst>
        </pc:picChg>
      </pc:sldChg>
      <pc:sldChg chg="addSp delSp modSp add mod">
        <pc:chgData name="주 재빈" userId="69d41820709f03c0" providerId="LiveId" clId="{CC1F24A1-5F12-4213-BF40-627B24A2BBC7}" dt="2022-11-13T04:50:23.815" v="36520" actId="1037"/>
        <pc:sldMkLst>
          <pc:docMk/>
          <pc:sldMk cId="2592741252" sldId="466"/>
        </pc:sldMkLst>
        <pc:spChg chg="mod">
          <ac:chgData name="주 재빈" userId="69d41820709f03c0" providerId="LiveId" clId="{CC1F24A1-5F12-4213-BF40-627B24A2BBC7}" dt="2022-11-13T04:47:58.179" v="36425"/>
          <ac:spMkLst>
            <pc:docMk/>
            <pc:sldMk cId="2592741252" sldId="466"/>
            <ac:spMk id="5" creationId="{219FD550-C0FE-8298-5D9C-1FEA190505C3}"/>
          </ac:spMkLst>
        </pc:spChg>
        <pc:spChg chg="mod topLvl">
          <ac:chgData name="주 재빈" userId="69d41820709f03c0" providerId="LiveId" clId="{CC1F24A1-5F12-4213-BF40-627B24A2BBC7}" dt="2022-11-13T04:48:56.974" v="36502"/>
          <ac:spMkLst>
            <pc:docMk/>
            <pc:sldMk cId="2592741252" sldId="466"/>
            <ac:spMk id="12" creationId="{7CF07A10-89FE-4A7E-CF92-FBBE7DEC75E1}"/>
          </ac:spMkLst>
        </pc:spChg>
        <pc:grpChg chg="add mod">
          <ac:chgData name="주 재빈" userId="69d41820709f03c0" providerId="LiveId" clId="{CC1F24A1-5F12-4213-BF40-627B24A2BBC7}" dt="2022-11-13T04:48:21.246" v="36435" actId="164"/>
          <ac:grpSpMkLst>
            <pc:docMk/>
            <pc:sldMk cId="2592741252" sldId="466"/>
            <ac:grpSpMk id="7" creationId="{7D31B534-6ECA-0A17-1F13-C997B209EA1B}"/>
          </ac:grpSpMkLst>
        </pc:grpChg>
        <pc:grpChg chg="del">
          <ac:chgData name="주 재빈" userId="69d41820709f03c0" providerId="LiveId" clId="{CC1F24A1-5F12-4213-BF40-627B24A2BBC7}" dt="2022-11-13T04:48:00.366" v="36426" actId="478"/>
          <ac:grpSpMkLst>
            <pc:docMk/>
            <pc:sldMk cId="2592741252" sldId="466"/>
            <ac:grpSpMk id="13" creationId="{C8BA45AD-4BA1-340C-E9DF-083729E4C2BE}"/>
          </ac:grpSpMkLst>
        </pc:grpChg>
        <pc:picChg chg="add del mod">
          <ac:chgData name="주 재빈" userId="69d41820709f03c0" providerId="LiveId" clId="{CC1F24A1-5F12-4213-BF40-627B24A2BBC7}" dt="2022-11-13T04:48:14.638" v="36430" actId="21"/>
          <ac:picMkLst>
            <pc:docMk/>
            <pc:sldMk cId="2592741252" sldId="466"/>
            <ac:picMk id="3" creationId="{2C514D02-99D6-A77C-64EB-C555E8310C3D}"/>
          </ac:picMkLst>
        </pc:picChg>
        <pc:picChg chg="add mod">
          <ac:chgData name="주 재빈" userId="69d41820709f03c0" providerId="LiveId" clId="{CC1F24A1-5F12-4213-BF40-627B24A2BBC7}" dt="2022-11-13T04:48:21.246" v="36435" actId="164"/>
          <ac:picMkLst>
            <pc:docMk/>
            <pc:sldMk cId="2592741252" sldId="466"/>
            <ac:picMk id="6" creationId="{05A629E6-294A-D17F-F01F-0A26557136E6}"/>
          </ac:picMkLst>
        </pc:picChg>
        <pc:picChg chg="add mod">
          <ac:chgData name="주 재빈" userId="69d41820709f03c0" providerId="LiveId" clId="{CC1F24A1-5F12-4213-BF40-627B24A2BBC7}" dt="2022-11-13T04:50:23.815" v="36520" actId="1037"/>
          <ac:picMkLst>
            <pc:docMk/>
            <pc:sldMk cId="2592741252" sldId="466"/>
            <ac:picMk id="9" creationId="{43256E0E-123E-ED45-AD50-A6DBFBD89684}"/>
          </ac:picMkLst>
        </pc:picChg>
        <pc:picChg chg="del topLvl">
          <ac:chgData name="주 재빈" userId="69d41820709f03c0" providerId="LiveId" clId="{CC1F24A1-5F12-4213-BF40-627B24A2BBC7}" dt="2022-11-13T04:48:00.366" v="36426" actId="478"/>
          <ac:picMkLst>
            <pc:docMk/>
            <pc:sldMk cId="2592741252" sldId="466"/>
            <ac:picMk id="11" creationId="{334877AA-13E5-65FD-6A06-35AF48440CEF}"/>
          </ac:picMkLst>
        </pc:picChg>
      </pc:sldChg>
      <pc:sldChg chg="add del">
        <pc:chgData name="주 재빈" userId="69d41820709f03c0" providerId="LiveId" clId="{CC1F24A1-5F12-4213-BF40-627B24A2BBC7}" dt="2022-11-13T04:10:27.081" v="36276"/>
        <pc:sldMkLst>
          <pc:docMk/>
          <pc:sldMk cId="3983486884" sldId="466"/>
        </pc:sldMkLst>
      </pc:sldChg>
      <pc:sldChg chg="addSp delSp modSp add mod">
        <pc:chgData name="주 재빈" userId="69d41820709f03c0" providerId="LiveId" clId="{CC1F24A1-5F12-4213-BF40-627B24A2BBC7}" dt="2022-11-13T04:58:34.304" v="36952"/>
        <pc:sldMkLst>
          <pc:docMk/>
          <pc:sldMk cId="3311429740" sldId="467"/>
        </pc:sldMkLst>
        <pc:spChg chg="mod">
          <ac:chgData name="주 재빈" userId="69d41820709f03c0" providerId="LiveId" clId="{CC1F24A1-5F12-4213-BF40-627B24A2BBC7}" dt="2022-11-13T04:54:51.125" v="36697"/>
          <ac:spMkLst>
            <pc:docMk/>
            <pc:sldMk cId="3311429740" sldId="467"/>
            <ac:spMk id="5" creationId="{219FD550-C0FE-8298-5D9C-1FEA190505C3}"/>
          </ac:spMkLst>
        </pc:spChg>
        <pc:spChg chg="add mod">
          <ac:chgData name="주 재빈" userId="69d41820709f03c0" providerId="LiveId" clId="{CC1F24A1-5F12-4213-BF40-627B24A2BBC7}" dt="2022-11-13T04:53:41.542" v="36688" actId="1076"/>
          <ac:spMkLst>
            <pc:docMk/>
            <pc:sldMk cId="3311429740" sldId="467"/>
            <ac:spMk id="10" creationId="{DEF85624-0972-9D56-85DD-80195112EA7E}"/>
          </ac:spMkLst>
        </pc:spChg>
        <pc:spChg chg="mod topLvl">
          <ac:chgData name="주 재빈" userId="69d41820709f03c0" providerId="LiveId" clId="{CC1F24A1-5F12-4213-BF40-627B24A2BBC7}" dt="2022-11-13T04:58:34.304" v="36952"/>
          <ac:spMkLst>
            <pc:docMk/>
            <pc:sldMk cId="3311429740" sldId="467"/>
            <ac:spMk id="12" creationId="{7CF07A10-89FE-4A7E-CF92-FBBE7DEC75E1}"/>
          </ac:spMkLst>
        </pc:spChg>
        <pc:grpChg chg="add del">
          <ac:chgData name="주 재빈" userId="69d41820709f03c0" providerId="LiveId" clId="{CC1F24A1-5F12-4213-BF40-627B24A2BBC7}" dt="2022-11-13T04:51:17.008" v="36549" actId="478"/>
          <ac:grpSpMkLst>
            <pc:docMk/>
            <pc:sldMk cId="3311429740" sldId="467"/>
            <ac:grpSpMk id="7" creationId="{7D31B534-6ECA-0A17-1F13-C997B209EA1B}"/>
          </ac:grpSpMkLst>
        </pc:grpChg>
        <pc:grpChg chg="add mod">
          <ac:chgData name="주 재빈" userId="69d41820709f03c0" providerId="LiveId" clId="{CC1F24A1-5F12-4213-BF40-627B24A2BBC7}" dt="2022-11-13T04:53:35.424" v="36685" actId="164"/>
          <ac:grpSpMkLst>
            <pc:docMk/>
            <pc:sldMk cId="3311429740" sldId="467"/>
            <ac:grpSpMk id="8" creationId="{AF543970-EC45-8973-E717-30222241D586}"/>
          </ac:grpSpMkLst>
        </pc:grpChg>
        <pc:picChg chg="add mod">
          <ac:chgData name="주 재빈" userId="69d41820709f03c0" providerId="LiveId" clId="{CC1F24A1-5F12-4213-BF40-627B24A2BBC7}" dt="2022-11-13T04:53:35.424" v="36685" actId="164"/>
          <ac:picMkLst>
            <pc:docMk/>
            <pc:sldMk cId="3311429740" sldId="467"/>
            <ac:picMk id="3" creationId="{8233D1BE-9DA9-054B-CFAA-2D5F84477199}"/>
          </ac:picMkLst>
        </pc:picChg>
        <pc:picChg chg="del topLvl">
          <ac:chgData name="주 재빈" userId="69d41820709f03c0" providerId="LiveId" clId="{CC1F24A1-5F12-4213-BF40-627B24A2BBC7}" dt="2022-11-13T04:51:17.008" v="36549" actId="478"/>
          <ac:picMkLst>
            <pc:docMk/>
            <pc:sldMk cId="3311429740" sldId="467"/>
            <ac:picMk id="6" creationId="{05A629E6-294A-D17F-F01F-0A26557136E6}"/>
          </ac:picMkLst>
        </pc:picChg>
        <pc:picChg chg="del">
          <ac:chgData name="주 재빈" userId="69d41820709f03c0" providerId="LiveId" clId="{CC1F24A1-5F12-4213-BF40-627B24A2BBC7}" dt="2022-11-13T04:51:14.899" v="36546" actId="478"/>
          <ac:picMkLst>
            <pc:docMk/>
            <pc:sldMk cId="3311429740" sldId="467"/>
            <ac:picMk id="9" creationId="{43256E0E-123E-ED45-AD50-A6DBFBD89684}"/>
          </ac:picMkLst>
        </pc:picChg>
        <pc:picChg chg="add mod">
          <ac:chgData name="주 재빈" userId="69d41820709f03c0" providerId="LiveId" clId="{CC1F24A1-5F12-4213-BF40-627B24A2BBC7}" dt="2022-11-13T04:53:41.542" v="36688" actId="1076"/>
          <ac:picMkLst>
            <pc:docMk/>
            <pc:sldMk cId="3311429740" sldId="467"/>
            <ac:picMk id="11" creationId="{DF37475B-4BF7-AAF5-D313-C41D703351B4}"/>
          </ac:picMkLst>
        </pc:picChg>
      </pc:sldChg>
      <pc:sldChg chg="addSp delSp modSp add mod">
        <pc:chgData name="주 재빈" userId="69d41820709f03c0" providerId="LiveId" clId="{CC1F24A1-5F12-4213-BF40-627B24A2BBC7}" dt="2022-11-13T08:07:29.712" v="45156"/>
        <pc:sldMkLst>
          <pc:docMk/>
          <pc:sldMk cId="3303184877" sldId="468"/>
        </pc:sldMkLst>
        <pc:spChg chg="mod">
          <ac:chgData name="주 재빈" userId="69d41820709f03c0" providerId="LiveId" clId="{CC1F24A1-5F12-4213-BF40-627B24A2BBC7}" dt="2022-11-13T08:07:29.712" v="45156"/>
          <ac:spMkLst>
            <pc:docMk/>
            <pc:sldMk cId="3303184877" sldId="468"/>
            <ac:spMk id="5" creationId="{219FD550-C0FE-8298-5D9C-1FEA190505C3}"/>
          </ac:spMkLst>
        </pc:spChg>
        <pc:spChg chg="add mod">
          <ac:chgData name="주 재빈" userId="69d41820709f03c0" providerId="LiveId" clId="{CC1F24A1-5F12-4213-BF40-627B24A2BBC7}" dt="2022-11-13T04:55:36.172" v="36809" actId="164"/>
          <ac:spMkLst>
            <pc:docMk/>
            <pc:sldMk cId="3303184877" sldId="468"/>
            <ac:spMk id="9" creationId="{01EEEAAB-775F-6617-AA91-87CFE6E7CC31}"/>
          </ac:spMkLst>
        </pc:spChg>
        <pc:spChg chg="del mod">
          <ac:chgData name="주 재빈" userId="69d41820709f03c0" providerId="LiveId" clId="{CC1F24A1-5F12-4213-BF40-627B24A2BBC7}" dt="2022-11-13T04:53:38.065" v="36686" actId="21"/>
          <ac:spMkLst>
            <pc:docMk/>
            <pc:sldMk cId="3303184877" sldId="468"/>
            <ac:spMk id="12" creationId="{7CF07A10-89FE-4A7E-CF92-FBBE7DEC75E1}"/>
          </ac:spMkLst>
        </pc:spChg>
        <pc:grpChg chg="add mod">
          <ac:chgData name="주 재빈" userId="69d41820709f03c0" providerId="LiveId" clId="{CC1F24A1-5F12-4213-BF40-627B24A2BBC7}" dt="2022-11-13T04:55:36.172" v="36809" actId="164"/>
          <ac:grpSpMkLst>
            <pc:docMk/>
            <pc:sldMk cId="3303184877" sldId="468"/>
            <ac:grpSpMk id="10" creationId="{9B19F939-97F3-B51E-E856-25674ECB558B}"/>
          </ac:grpSpMkLst>
        </pc:grpChg>
        <pc:picChg chg="del">
          <ac:chgData name="주 재빈" userId="69d41820709f03c0" providerId="LiveId" clId="{CC1F24A1-5F12-4213-BF40-627B24A2BBC7}" dt="2022-11-13T04:52:25.223" v="36618" actId="478"/>
          <ac:picMkLst>
            <pc:docMk/>
            <pc:sldMk cId="3303184877" sldId="468"/>
            <ac:picMk id="3" creationId="{8233D1BE-9DA9-054B-CFAA-2D5F84477199}"/>
          </ac:picMkLst>
        </pc:picChg>
        <pc:picChg chg="add del mod">
          <ac:chgData name="주 재빈" userId="69d41820709f03c0" providerId="LiveId" clId="{CC1F24A1-5F12-4213-BF40-627B24A2BBC7}" dt="2022-11-13T04:53:38.065" v="36686" actId="21"/>
          <ac:picMkLst>
            <pc:docMk/>
            <pc:sldMk cId="3303184877" sldId="468"/>
            <ac:picMk id="6" creationId="{8F5E5437-A1A9-2D9B-6619-40284F0D78E8}"/>
          </ac:picMkLst>
        </pc:picChg>
        <pc:picChg chg="add mod">
          <ac:chgData name="주 재빈" userId="69d41820709f03c0" providerId="LiveId" clId="{CC1F24A1-5F12-4213-BF40-627B24A2BBC7}" dt="2022-11-13T04:55:36.172" v="36809" actId="164"/>
          <ac:picMkLst>
            <pc:docMk/>
            <pc:sldMk cId="3303184877" sldId="468"/>
            <ac:picMk id="8" creationId="{2AB3220A-2D36-DC06-5A99-9884534F6832}"/>
          </ac:picMkLst>
        </pc:picChg>
      </pc:sldChg>
      <pc:sldChg chg="addSp modSp add mod">
        <pc:chgData name="주 재빈" userId="69d41820709f03c0" providerId="LiveId" clId="{CC1F24A1-5F12-4213-BF40-627B24A2BBC7}" dt="2022-11-13T08:07:33.167" v="45164"/>
        <pc:sldMkLst>
          <pc:docMk/>
          <pc:sldMk cId="2195029715" sldId="469"/>
        </pc:sldMkLst>
        <pc:spChg chg="mod">
          <ac:chgData name="주 재빈" userId="69d41820709f03c0" providerId="LiveId" clId="{CC1F24A1-5F12-4213-BF40-627B24A2BBC7}" dt="2022-11-13T08:07:33.167" v="45164"/>
          <ac:spMkLst>
            <pc:docMk/>
            <pc:sldMk cId="2195029715" sldId="469"/>
            <ac:spMk id="5" creationId="{219FD550-C0FE-8298-5D9C-1FEA190505C3}"/>
          </ac:spMkLst>
        </pc:spChg>
        <pc:spChg chg="add mod">
          <ac:chgData name="주 재빈" userId="69d41820709f03c0" providerId="LiveId" clId="{CC1F24A1-5F12-4213-BF40-627B24A2BBC7}" dt="2022-11-13T04:56:54.316" v="36907" actId="164"/>
          <ac:spMkLst>
            <pc:docMk/>
            <pc:sldMk cId="2195029715" sldId="469"/>
            <ac:spMk id="8" creationId="{0B450FD6-36A4-82DE-96D1-BD4C35C70405}"/>
          </ac:spMkLst>
        </pc:spChg>
        <pc:grpChg chg="add mod">
          <ac:chgData name="주 재빈" userId="69d41820709f03c0" providerId="LiveId" clId="{CC1F24A1-5F12-4213-BF40-627B24A2BBC7}" dt="2022-11-13T04:56:54.316" v="36907" actId="164"/>
          <ac:grpSpMkLst>
            <pc:docMk/>
            <pc:sldMk cId="2195029715" sldId="469"/>
            <ac:grpSpMk id="9" creationId="{1235189C-2064-4938-9BA7-5D58E9D5EE1A}"/>
          </ac:grpSpMkLst>
        </pc:grpChg>
        <pc:picChg chg="add mod">
          <ac:chgData name="주 재빈" userId="69d41820709f03c0" providerId="LiveId" clId="{CC1F24A1-5F12-4213-BF40-627B24A2BBC7}" dt="2022-11-13T04:56:54.316" v="36907" actId="164"/>
          <ac:picMkLst>
            <pc:docMk/>
            <pc:sldMk cId="2195029715" sldId="469"/>
            <ac:picMk id="3" creationId="{A8F66B83-CCAB-998B-CA9F-E713E9E06826}"/>
          </ac:picMkLst>
        </pc:picChg>
        <pc:picChg chg="add mod">
          <ac:chgData name="주 재빈" userId="69d41820709f03c0" providerId="LiveId" clId="{CC1F24A1-5F12-4213-BF40-627B24A2BBC7}" dt="2022-11-13T04:56:54.316" v="36907" actId="164"/>
          <ac:picMkLst>
            <pc:docMk/>
            <pc:sldMk cId="2195029715" sldId="469"/>
            <ac:picMk id="7" creationId="{208B3028-D31E-225D-B2A9-E0BA98218855}"/>
          </ac:picMkLst>
        </pc:picChg>
      </pc:sldChg>
      <pc:sldChg chg="addSp modSp new mod">
        <pc:chgData name="주 재빈" userId="69d41820709f03c0" providerId="LiveId" clId="{CC1F24A1-5F12-4213-BF40-627B24A2BBC7}" dt="2022-11-13T08:07:40.320" v="45172"/>
        <pc:sldMkLst>
          <pc:docMk/>
          <pc:sldMk cId="871467948" sldId="470"/>
        </pc:sldMkLst>
        <pc:spChg chg="add mod">
          <ac:chgData name="주 재빈" userId="69d41820709f03c0" providerId="LiveId" clId="{CC1F24A1-5F12-4213-BF40-627B24A2BBC7}" dt="2022-11-13T08:07:40.320" v="45172"/>
          <ac:spMkLst>
            <pc:docMk/>
            <pc:sldMk cId="871467948" sldId="470"/>
            <ac:spMk id="5" creationId="{003DF377-76AE-2EFC-F9B5-4AFD036BC7F8}"/>
          </ac:spMkLst>
        </pc:spChg>
        <pc:picChg chg="add mod">
          <ac:chgData name="주 재빈" userId="69d41820709f03c0" providerId="LiveId" clId="{CC1F24A1-5F12-4213-BF40-627B24A2BBC7}" dt="2022-11-13T04:57:46.109" v="36922" actId="1036"/>
          <ac:picMkLst>
            <pc:docMk/>
            <pc:sldMk cId="871467948" sldId="470"/>
            <ac:picMk id="4" creationId="{EDCCDE6B-A812-1789-FADC-DA8BA5FCB469}"/>
          </ac:picMkLst>
        </pc:picChg>
      </pc:sldChg>
      <pc:sldChg chg="addSp delSp modSp add mod">
        <pc:chgData name="주 재빈" userId="69d41820709f03c0" providerId="LiveId" clId="{CC1F24A1-5F12-4213-BF40-627B24A2BBC7}" dt="2022-11-13T05:05:08.198" v="37261"/>
        <pc:sldMkLst>
          <pc:docMk/>
          <pc:sldMk cId="2883961474" sldId="471"/>
        </pc:sldMkLst>
        <pc:spChg chg="mod">
          <ac:chgData name="주 재빈" userId="69d41820709f03c0" providerId="LiveId" clId="{CC1F24A1-5F12-4213-BF40-627B24A2BBC7}" dt="2022-11-13T05:05:08.198" v="37261"/>
          <ac:spMkLst>
            <pc:docMk/>
            <pc:sldMk cId="2883961474" sldId="471"/>
            <ac:spMk id="5" creationId="{219FD550-C0FE-8298-5D9C-1FEA190505C3}"/>
          </ac:spMkLst>
        </pc:spChg>
        <pc:spChg chg="add mod">
          <ac:chgData name="주 재빈" userId="69d41820709f03c0" providerId="LiveId" clId="{CC1F24A1-5F12-4213-BF40-627B24A2BBC7}" dt="2022-11-13T05:02:10.298" v="37156" actId="164"/>
          <ac:spMkLst>
            <pc:docMk/>
            <pc:sldMk cId="2883961474" sldId="471"/>
            <ac:spMk id="8" creationId="{CB151EBC-F51C-14D5-D6B5-1FB5DA0FE80A}"/>
          </ac:spMkLst>
        </pc:spChg>
        <pc:grpChg chg="add mod">
          <ac:chgData name="주 재빈" userId="69d41820709f03c0" providerId="LiveId" clId="{CC1F24A1-5F12-4213-BF40-627B24A2BBC7}" dt="2022-11-13T05:02:10.298" v="37156" actId="164"/>
          <ac:grpSpMkLst>
            <pc:docMk/>
            <pc:sldMk cId="2883961474" sldId="471"/>
            <ac:grpSpMk id="9" creationId="{BC8FB17C-D2C1-D5E5-CE7F-351A5E5FD3CE}"/>
          </ac:grpSpMkLst>
        </pc:grpChg>
        <pc:grpChg chg="del">
          <ac:chgData name="주 재빈" userId="69d41820709f03c0" providerId="LiveId" clId="{CC1F24A1-5F12-4213-BF40-627B24A2BBC7}" dt="2022-11-13T05:01:07.618" v="37121" actId="478"/>
          <ac:grpSpMkLst>
            <pc:docMk/>
            <pc:sldMk cId="2883961474" sldId="471"/>
            <ac:grpSpMk id="12" creationId="{C7754B27-34D7-F5C4-A98C-8EC0E0E5ECEE}"/>
          </ac:grpSpMkLst>
        </pc:grpChg>
        <pc:picChg chg="add mod">
          <ac:chgData name="주 재빈" userId="69d41820709f03c0" providerId="LiveId" clId="{CC1F24A1-5F12-4213-BF40-627B24A2BBC7}" dt="2022-11-13T05:02:10.298" v="37156" actId="164"/>
          <ac:picMkLst>
            <pc:docMk/>
            <pc:sldMk cId="2883961474" sldId="471"/>
            <ac:picMk id="4" creationId="{1F232E31-35B2-4736-8D50-8CA29171FC7C}"/>
          </ac:picMkLst>
        </pc:picChg>
        <pc:picChg chg="add mod">
          <ac:chgData name="주 재빈" userId="69d41820709f03c0" providerId="LiveId" clId="{CC1F24A1-5F12-4213-BF40-627B24A2BBC7}" dt="2022-11-13T05:02:28.250" v="37159" actId="1076"/>
          <ac:picMkLst>
            <pc:docMk/>
            <pc:sldMk cId="2883961474" sldId="471"/>
            <ac:picMk id="11" creationId="{667B040F-84C6-0304-CD39-EC652BDA9309}"/>
          </ac:picMkLst>
        </pc:picChg>
      </pc:sldChg>
      <pc:sldChg chg="addSp delSp modSp add mod">
        <pc:chgData name="주 재빈" userId="69d41820709f03c0" providerId="LiveId" clId="{CC1F24A1-5F12-4213-BF40-627B24A2BBC7}" dt="2022-11-13T05:05:04.014" v="37240"/>
        <pc:sldMkLst>
          <pc:docMk/>
          <pc:sldMk cId="151968035" sldId="472"/>
        </pc:sldMkLst>
        <pc:spChg chg="mod">
          <ac:chgData name="주 재빈" userId="69d41820709f03c0" providerId="LiveId" clId="{CC1F24A1-5F12-4213-BF40-627B24A2BBC7}" dt="2022-11-13T05:05:04.014" v="37240"/>
          <ac:spMkLst>
            <pc:docMk/>
            <pc:sldMk cId="151968035" sldId="472"/>
            <ac:spMk id="5" creationId="{219FD550-C0FE-8298-5D9C-1FEA190505C3}"/>
          </ac:spMkLst>
        </pc:spChg>
        <pc:spChg chg="mod topLvl">
          <ac:chgData name="주 재빈" userId="69d41820709f03c0" providerId="LiveId" clId="{CC1F24A1-5F12-4213-BF40-627B24A2BBC7}" dt="2022-11-13T05:03:31.240" v="37189" actId="164"/>
          <ac:spMkLst>
            <pc:docMk/>
            <pc:sldMk cId="151968035" sldId="472"/>
            <ac:spMk id="8" creationId="{CB151EBC-F51C-14D5-D6B5-1FB5DA0FE80A}"/>
          </ac:spMkLst>
        </pc:spChg>
        <pc:grpChg chg="add mod">
          <ac:chgData name="주 재빈" userId="69d41820709f03c0" providerId="LiveId" clId="{CC1F24A1-5F12-4213-BF40-627B24A2BBC7}" dt="2022-11-13T05:03:31.240" v="37189" actId="164"/>
          <ac:grpSpMkLst>
            <pc:docMk/>
            <pc:sldMk cId="151968035" sldId="472"/>
            <ac:grpSpMk id="7" creationId="{8BBB6428-5060-FA3E-C896-B46D69C40431}"/>
          </ac:grpSpMkLst>
        </pc:grpChg>
        <pc:grpChg chg="del">
          <ac:chgData name="주 재빈" userId="69d41820709f03c0" providerId="LiveId" clId="{CC1F24A1-5F12-4213-BF40-627B24A2BBC7}" dt="2022-11-13T05:03:02.794" v="37182" actId="478"/>
          <ac:grpSpMkLst>
            <pc:docMk/>
            <pc:sldMk cId="151968035" sldId="472"/>
            <ac:grpSpMk id="9" creationId="{BC8FB17C-D2C1-D5E5-CE7F-351A5E5FD3CE}"/>
          </ac:grpSpMkLst>
        </pc:grpChg>
        <pc:picChg chg="del topLvl">
          <ac:chgData name="주 재빈" userId="69d41820709f03c0" providerId="LiveId" clId="{CC1F24A1-5F12-4213-BF40-627B24A2BBC7}" dt="2022-11-13T05:03:02.794" v="37182" actId="478"/>
          <ac:picMkLst>
            <pc:docMk/>
            <pc:sldMk cId="151968035" sldId="472"/>
            <ac:picMk id="4" creationId="{1F232E31-35B2-4736-8D50-8CA29171FC7C}"/>
          </ac:picMkLst>
        </pc:picChg>
        <pc:picChg chg="add mod">
          <ac:chgData name="주 재빈" userId="69d41820709f03c0" providerId="LiveId" clId="{CC1F24A1-5F12-4213-BF40-627B24A2BBC7}" dt="2022-11-13T05:03:31.240" v="37189" actId="164"/>
          <ac:picMkLst>
            <pc:docMk/>
            <pc:sldMk cId="151968035" sldId="472"/>
            <ac:picMk id="6" creationId="{97904965-0FC9-5D10-6888-D6B3DF4C7019}"/>
          </ac:picMkLst>
        </pc:picChg>
        <pc:picChg chg="del">
          <ac:chgData name="주 재빈" userId="69d41820709f03c0" providerId="LiveId" clId="{CC1F24A1-5F12-4213-BF40-627B24A2BBC7}" dt="2022-11-13T05:03:33.158" v="37190" actId="478"/>
          <ac:picMkLst>
            <pc:docMk/>
            <pc:sldMk cId="151968035" sldId="472"/>
            <ac:picMk id="11" creationId="{667B040F-84C6-0304-CD39-EC652BDA9309}"/>
          </ac:picMkLst>
        </pc:picChg>
        <pc:picChg chg="add mod">
          <ac:chgData name="주 재빈" userId="69d41820709f03c0" providerId="LiveId" clId="{CC1F24A1-5F12-4213-BF40-627B24A2BBC7}" dt="2022-11-13T05:04:02.445" v="37193" actId="1076"/>
          <ac:picMkLst>
            <pc:docMk/>
            <pc:sldMk cId="151968035" sldId="472"/>
            <ac:picMk id="12" creationId="{A8B08DDB-12EB-F6FD-434F-FD94861993A6}"/>
          </ac:picMkLst>
        </pc:picChg>
      </pc:sldChg>
      <pc:sldChg chg="addSp delSp modSp add mod">
        <pc:chgData name="주 재빈" userId="69d41820709f03c0" providerId="LiveId" clId="{CC1F24A1-5F12-4213-BF40-627B24A2BBC7}" dt="2022-11-13T08:08:44.433" v="45231"/>
        <pc:sldMkLst>
          <pc:docMk/>
          <pc:sldMk cId="1785859266" sldId="473"/>
        </pc:sldMkLst>
        <pc:spChg chg="mod">
          <ac:chgData name="주 재빈" userId="69d41820709f03c0" providerId="LiveId" clId="{CC1F24A1-5F12-4213-BF40-627B24A2BBC7}" dt="2022-11-13T08:08:44.433" v="45231"/>
          <ac:spMkLst>
            <pc:docMk/>
            <pc:sldMk cId="1785859266" sldId="473"/>
            <ac:spMk id="5" creationId="{219FD550-C0FE-8298-5D9C-1FEA190505C3}"/>
          </ac:spMkLst>
        </pc:spChg>
        <pc:grpChg chg="del">
          <ac:chgData name="주 재빈" userId="69d41820709f03c0" providerId="LiveId" clId="{CC1F24A1-5F12-4213-BF40-627B24A2BBC7}" dt="2022-11-13T05:05:14.909" v="37274" actId="478"/>
          <ac:grpSpMkLst>
            <pc:docMk/>
            <pc:sldMk cId="1785859266" sldId="473"/>
            <ac:grpSpMk id="7" creationId="{8BBB6428-5060-FA3E-C896-B46D69C40431}"/>
          </ac:grpSpMkLst>
        </pc:grpChg>
        <pc:picChg chg="add mod">
          <ac:chgData name="주 재빈" userId="69d41820709f03c0" providerId="LiveId" clId="{CC1F24A1-5F12-4213-BF40-627B24A2BBC7}" dt="2022-11-13T05:05:53.306" v="37323" actId="1035"/>
          <ac:picMkLst>
            <pc:docMk/>
            <pc:sldMk cId="1785859266" sldId="473"/>
            <ac:picMk id="4" creationId="{6515ED86-57E2-CCA7-7916-A9B3C7A94E42}"/>
          </ac:picMkLst>
        </pc:picChg>
        <pc:picChg chg="del">
          <ac:chgData name="주 재빈" userId="69d41820709f03c0" providerId="LiveId" clId="{CC1F24A1-5F12-4213-BF40-627B24A2BBC7}" dt="2022-11-13T05:05:15.275" v="37275" actId="478"/>
          <ac:picMkLst>
            <pc:docMk/>
            <pc:sldMk cId="1785859266" sldId="473"/>
            <ac:picMk id="12" creationId="{A8B08DDB-12EB-F6FD-434F-FD94861993A6}"/>
          </ac:picMkLst>
        </pc:picChg>
      </pc:sldChg>
      <pc:sldChg chg="modSp add mod setBg">
        <pc:chgData name="주 재빈" userId="69d41820709f03c0" providerId="LiveId" clId="{CC1F24A1-5F12-4213-BF40-627B24A2BBC7}" dt="2022-11-13T08:46:53.470" v="47838" actId="20577"/>
        <pc:sldMkLst>
          <pc:docMk/>
          <pc:sldMk cId="922299201" sldId="474"/>
        </pc:sldMkLst>
        <pc:spChg chg="mod">
          <ac:chgData name="주 재빈" userId="69d41820709f03c0" providerId="LiveId" clId="{CC1F24A1-5F12-4213-BF40-627B24A2BBC7}" dt="2022-11-13T08:46:53.470" v="47838" actId="20577"/>
          <ac:spMkLst>
            <pc:docMk/>
            <pc:sldMk cId="922299201" sldId="474"/>
            <ac:spMk id="18" creationId="{6BACD94E-14DC-FCD6-5B20-43BED7CEE119}"/>
          </ac:spMkLst>
        </pc:spChg>
      </pc:sldChg>
      <pc:sldChg chg="modSp add mod">
        <pc:chgData name="주 재빈" userId="69d41820709f03c0" providerId="LiveId" clId="{CC1F24A1-5F12-4213-BF40-627B24A2BBC7}" dt="2022-11-13T08:24:21.001" v="46196"/>
        <pc:sldMkLst>
          <pc:docMk/>
          <pc:sldMk cId="3359252370" sldId="475"/>
        </pc:sldMkLst>
        <pc:spChg chg="mod">
          <ac:chgData name="주 재빈" userId="69d41820709f03c0" providerId="LiveId" clId="{CC1F24A1-5F12-4213-BF40-627B24A2BBC7}" dt="2022-11-13T08:24:21.001" v="46196"/>
          <ac:spMkLst>
            <pc:docMk/>
            <pc:sldMk cId="3359252370" sldId="475"/>
            <ac:spMk id="18" creationId="{6BACD94E-14DC-FCD6-5B20-43BED7CEE119}"/>
          </ac:spMkLst>
        </pc:spChg>
      </pc:sldChg>
      <pc:sldChg chg="addSp delSp modSp add mod ord addAnim delAnim modAnim">
        <pc:chgData name="주 재빈" userId="69d41820709f03c0" providerId="LiveId" clId="{CC1F24A1-5F12-4213-BF40-627B24A2BBC7}" dt="2022-11-13T08:24:17.076" v="46195"/>
        <pc:sldMkLst>
          <pc:docMk/>
          <pc:sldMk cId="3046682581" sldId="476"/>
        </pc:sldMkLst>
        <pc:spChg chg="mod">
          <ac:chgData name="주 재빈" userId="69d41820709f03c0" providerId="LiveId" clId="{CC1F24A1-5F12-4213-BF40-627B24A2BBC7}" dt="2022-11-13T08:24:17.076" v="46195"/>
          <ac:spMkLst>
            <pc:docMk/>
            <pc:sldMk cId="3046682581" sldId="476"/>
            <ac:spMk id="2" creationId="{5E1854E0-3998-38FB-E52A-AA83C9FE62DC}"/>
          </ac:spMkLst>
        </pc:spChg>
        <pc:spChg chg="add mod ord">
          <ac:chgData name="주 재빈" userId="69d41820709f03c0" providerId="LiveId" clId="{CC1F24A1-5F12-4213-BF40-627B24A2BBC7}" dt="2022-11-13T05:24:21.547" v="39259"/>
          <ac:spMkLst>
            <pc:docMk/>
            <pc:sldMk cId="3046682581" sldId="476"/>
            <ac:spMk id="6" creationId="{02A1B010-370B-736C-BB5A-67D1000E702F}"/>
          </ac:spMkLst>
        </pc:spChg>
        <pc:spChg chg="add del mod">
          <ac:chgData name="주 재빈" userId="69d41820709f03c0" providerId="LiveId" clId="{CC1F24A1-5F12-4213-BF40-627B24A2BBC7}" dt="2022-11-13T06:30:29.111" v="40618" actId="21"/>
          <ac:spMkLst>
            <pc:docMk/>
            <pc:sldMk cId="3046682581" sldId="476"/>
            <ac:spMk id="8" creationId="{5966068E-7A5D-3815-7D38-FE3F35A72D2A}"/>
          </ac:spMkLst>
        </pc:spChg>
        <pc:spChg chg="del">
          <ac:chgData name="주 재빈" userId="69d41820709f03c0" providerId="LiveId" clId="{CC1F24A1-5F12-4213-BF40-627B24A2BBC7}" dt="2022-11-13T05:16:06.114" v="38144" actId="478"/>
          <ac:spMkLst>
            <pc:docMk/>
            <pc:sldMk cId="3046682581" sldId="476"/>
            <ac:spMk id="17" creationId="{2A40A7AE-ED83-7C80-45C3-8568259ED0F6}"/>
          </ac:spMkLst>
        </pc:spChg>
        <pc:grpChg chg="del">
          <ac:chgData name="주 재빈" userId="69d41820709f03c0" providerId="LiveId" clId="{CC1F24A1-5F12-4213-BF40-627B24A2BBC7}" dt="2022-11-13T05:16:06.537" v="38145" actId="478"/>
          <ac:grpSpMkLst>
            <pc:docMk/>
            <pc:sldMk cId="3046682581" sldId="476"/>
            <ac:grpSpMk id="12" creationId="{F4154B93-094C-4C45-DA28-9865C6226979}"/>
          </ac:grpSpMkLst>
        </pc:grpChg>
        <pc:grpChg chg="del">
          <ac:chgData name="주 재빈" userId="69d41820709f03c0" providerId="LiveId" clId="{CC1F24A1-5F12-4213-BF40-627B24A2BBC7}" dt="2022-11-13T05:16:06.114" v="38144" actId="478"/>
          <ac:grpSpMkLst>
            <pc:docMk/>
            <pc:sldMk cId="3046682581" sldId="476"/>
            <ac:grpSpMk id="16" creationId="{A2BA3B67-A090-3F34-5CA6-167208AC0F4F}"/>
          </ac:grpSpMkLst>
        </pc:grpChg>
        <pc:picChg chg="add mod">
          <ac:chgData name="주 재빈" userId="69d41820709f03c0" providerId="LiveId" clId="{CC1F24A1-5F12-4213-BF40-627B24A2BBC7}" dt="2022-11-13T05:22:15.985" v="39056" actId="1035"/>
          <ac:picMkLst>
            <pc:docMk/>
            <pc:sldMk cId="3046682581" sldId="476"/>
            <ac:picMk id="4" creationId="{C3375499-5447-C363-4DC3-5271E1FB3031}"/>
          </ac:picMkLst>
        </pc:picChg>
      </pc:sldChg>
      <pc:sldChg chg="addSp delSp modSp add mod">
        <pc:chgData name="주 재빈" userId="69d41820709f03c0" providerId="LiveId" clId="{CC1F24A1-5F12-4213-BF40-627B24A2BBC7}" dt="2022-11-13T08:24:00.071" v="46189"/>
        <pc:sldMkLst>
          <pc:docMk/>
          <pc:sldMk cId="1091518000" sldId="477"/>
        </pc:sldMkLst>
        <pc:spChg chg="mod">
          <ac:chgData name="주 재빈" userId="69d41820709f03c0" providerId="LiveId" clId="{CC1F24A1-5F12-4213-BF40-627B24A2BBC7}" dt="2022-11-13T08:24:00.071" v="46189"/>
          <ac:spMkLst>
            <pc:docMk/>
            <pc:sldMk cId="1091518000" sldId="477"/>
            <ac:spMk id="2" creationId="{5E1854E0-3998-38FB-E52A-AA83C9FE62DC}"/>
          </ac:spMkLst>
        </pc:spChg>
        <pc:spChg chg="mod topLvl">
          <ac:chgData name="주 재빈" userId="69d41820709f03c0" providerId="LiveId" clId="{CC1F24A1-5F12-4213-BF40-627B24A2BBC7}" dt="2022-11-13T06:12:55.851" v="39445" actId="164"/>
          <ac:spMkLst>
            <pc:docMk/>
            <pc:sldMk cId="1091518000" sldId="477"/>
            <ac:spMk id="5" creationId="{65B80F54-9D80-D6F2-0C52-455C7EAA6337}"/>
          </ac:spMkLst>
        </pc:spChg>
        <pc:spChg chg="del topLvl">
          <ac:chgData name="주 재빈" userId="69d41820709f03c0" providerId="LiveId" clId="{CC1F24A1-5F12-4213-BF40-627B24A2BBC7}" dt="2022-11-13T06:12:59.058" v="39446" actId="478"/>
          <ac:spMkLst>
            <pc:docMk/>
            <pc:sldMk cId="1091518000" sldId="477"/>
            <ac:spMk id="12" creationId="{1C79670E-52CA-BB57-52D4-95DF924DC8E3}"/>
          </ac:spMkLst>
        </pc:spChg>
        <pc:spChg chg="add mod">
          <ac:chgData name="주 재빈" userId="69d41820709f03c0" providerId="LiveId" clId="{CC1F24A1-5F12-4213-BF40-627B24A2BBC7}" dt="2022-11-13T06:13:38.131" v="39504" actId="164"/>
          <ac:spMkLst>
            <pc:docMk/>
            <pc:sldMk cId="1091518000" sldId="477"/>
            <ac:spMk id="15" creationId="{83AAFB72-88F4-27FE-BBD5-09EB8360D911}"/>
          </ac:spMkLst>
        </pc:spChg>
        <pc:spChg chg="add del mod">
          <ac:chgData name="주 재빈" userId="69d41820709f03c0" providerId="LiveId" clId="{CC1F24A1-5F12-4213-BF40-627B24A2BBC7}" dt="2022-11-13T06:13:47.142" v="39506"/>
          <ac:spMkLst>
            <pc:docMk/>
            <pc:sldMk cId="1091518000" sldId="477"/>
            <ac:spMk id="17" creationId="{5A6C83D3-27BC-A083-1DC0-4DE5ABE1A5C3}"/>
          </ac:spMkLst>
        </pc:spChg>
        <pc:grpChg chg="del">
          <ac:chgData name="주 재빈" userId="69d41820709f03c0" providerId="LiveId" clId="{CC1F24A1-5F12-4213-BF40-627B24A2BBC7}" dt="2022-11-13T06:12:16.779" v="39365" actId="478"/>
          <ac:grpSpMkLst>
            <pc:docMk/>
            <pc:sldMk cId="1091518000" sldId="477"/>
            <ac:grpSpMk id="9" creationId="{A89BCC80-008B-7714-2121-DD0BB1807EE3}"/>
          </ac:grpSpMkLst>
        </pc:grpChg>
        <pc:grpChg chg="add mod">
          <ac:chgData name="주 재빈" userId="69d41820709f03c0" providerId="LiveId" clId="{CC1F24A1-5F12-4213-BF40-627B24A2BBC7}" dt="2022-11-13T06:12:55.851" v="39445" actId="164"/>
          <ac:grpSpMkLst>
            <pc:docMk/>
            <pc:sldMk cId="1091518000" sldId="477"/>
            <ac:grpSpMk id="10" creationId="{0CA4C7B6-DEF3-3D6C-C50F-519106888C58}"/>
          </ac:grpSpMkLst>
        </pc:grpChg>
        <pc:grpChg chg="del">
          <ac:chgData name="주 재빈" userId="69d41820709f03c0" providerId="LiveId" clId="{CC1F24A1-5F12-4213-BF40-627B24A2BBC7}" dt="2022-11-13T06:12:18.147" v="39366" actId="478"/>
          <ac:grpSpMkLst>
            <pc:docMk/>
            <pc:sldMk cId="1091518000" sldId="477"/>
            <ac:grpSpMk id="14" creationId="{0134B1A9-C529-B51A-510C-2DAD236DC000}"/>
          </ac:grpSpMkLst>
        </pc:grpChg>
        <pc:grpChg chg="add mod">
          <ac:chgData name="주 재빈" userId="69d41820709f03c0" providerId="LiveId" clId="{CC1F24A1-5F12-4213-BF40-627B24A2BBC7}" dt="2022-11-13T06:13:38.131" v="39504" actId="164"/>
          <ac:grpSpMkLst>
            <pc:docMk/>
            <pc:sldMk cId="1091518000" sldId="477"/>
            <ac:grpSpMk id="16" creationId="{9255F548-39AB-F236-E431-9522D4B5CE15}"/>
          </ac:grpSpMkLst>
        </pc:grpChg>
        <pc:picChg chg="del topLvl">
          <ac:chgData name="주 재빈" userId="69d41820709f03c0" providerId="LiveId" clId="{CC1F24A1-5F12-4213-BF40-627B24A2BBC7}" dt="2022-11-13T06:12:16.779" v="39365" actId="478"/>
          <ac:picMkLst>
            <pc:docMk/>
            <pc:sldMk cId="1091518000" sldId="477"/>
            <ac:picMk id="4" creationId="{C190B889-3D0E-FC40-75C1-716129633137}"/>
          </ac:picMkLst>
        </pc:picChg>
        <pc:picChg chg="add mod">
          <ac:chgData name="주 재빈" userId="69d41820709f03c0" providerId="LiveId" clId="{CC1F24A1-5F12-4213-BF40-627B24A2BBC7}" dt="2022-11-13T06:12:55.851" v="39445" actId="164"/>
          <ac:picMkLst>
            <pc:docMk/>
            <pc:sldMk cId="1091518000" sldId="477"/>
            <ac:picMk id="6" creationId="{FE128AA3-7D2B-F6A0-1E31-10880F339BA9}"/>
          </ac:picMkLst>
        </pc:picChg>
        <pc:picChg chg="del topLvl">
          <ac:chgData name="주 재빈" userId="69d41820709f03c0" providerId="LiveId" clId="{CC1F24A1-5F12-4213-BF40-627B24A2BBC7}" dt="2022-11-13T06:12:18.147" v="39366" actId="478"/>
          <ac:picMkLst>
            <pc:docMk/>
            <pc:sldMk cId="1091518000" sldId="477"/>
            <ac:picMk id="8" creationId="{3C7D7943-610E-486F-FD49-BE3A9430B539}"/>
          </ac:picMkLst>
        </pc:picChg>
        <pc:picChg chg="add mod">
          <ac:chgData name="주 재빈" userId="69d41820709f03c0" providerId="LiveId" clId="{CC1F24A1-5F12-4213-BF40-627B24A2BBC7}" dt="2022-11-13T06:13:38.131" v="39504" actId="164"/>
          <ac:picMkLst>
            <pc:docMk/>
            <pc:sldMk cId="1091518000" sldId="477"/>
            <ac:picMk id="13" creationId="{99ECAA85-F825-DB36-F9E0-782F92285CF1}"/>
          </ac:picMkLst>
        </pc:picChg>
      </pc:sldChg>
      <pc:sldChg chg="addSp delSp modSp add mod">
        <pc:chgData name="주 재빈" userId="69d41820709f03c0" providerId="LiveId" clId="{CC1F24A1-5F12-4213-BF40-627B24A2BBC7}" dt="2022-11-13T08:23:57.380" v="46188"/>
        <pc:sldMkLst>
          <pc:docMk/>
          <pc:sldMk cId="3415723063" sldId="478"/>
        </pc:sldMkLst>
        <pc:spChg chg="mod">
          <ac:chgData name="주 재빈" userId="69d41820709f03c0" providerId="LiveId" clId="{CC1F24A1-5F12-4213-BF40-627B24A2BBC7}" dt="2022-11-13T08:23:57.380" v="46188"/>
          <ac:spMkLst>
            <pc:docMk/>
            <pc:sldMk cId="3415723063" sldId="478"/>
            <ac:spMk id="2" creationId="{5E1854E0-3998-38FB-E52A-AA83C9FE62DC}"/>
          </ac:spMkLst>
        </pc:spChg>
        <pc:spChg chg="add del mod">
          <ac:chgData name="주 재빈" userId="69d41820709f03c0" providerId="LiveId" clId="{CC1F24A1-5F12-4213-BF40-627B24A2BBC7}" dt="2022-11-13T08:15:13.813" v="45515" actId="478"/>
          <ac:spMkLst>
            <pc:docMk/>
            <pc:sldMk cId="3415723063" sldId="478"/>
            <ac:spMk id="14" creationId="{37C0C8E4-FFDC-493E-005F-647C65076D15}"/>
          </ac:spMkLst>
        </pc:spChg>
        <pc:spChg chg="del mod topLvl">
          <ac:chgData name="주 재빈" userId="69d41820709f03c0" providerId="LiveId" clId="{CC1F24A1-5F12-4213-BF40-627B24A2BBC7}" dt="2022-11-13T08:15:12.264" v="45514" actId="478"/>
          <ac:spMkLst>
            <pc:docMk/>
            <pc:sldMk cId="3415723063" sldId="478"/>
            <ac:spMk id="15" creationId="{83AAFB72-88F4-27FE-BBD5-09EB8360D911}"/>
          </ac:spMkLst>
        </pc:spChg>
        <pc:grpChg chg="add del mod">
          <ac:chgData name="주 재빈" userId="69d41820709f03c0" providerId="LiveId" clId="{CC1F24A1-5F12-4213-BF40-627B24A2BBC7}" dt="2022-11-13T08:15:12.264" v="45514" actId="478"/>
          <ac:grpSpMkLst>
            <pc:docMk/>
            <pc:sldMk cId="3415723063" sldId="478"/>
            <ac:grpSpMk id="8" creationId="{5C11667E-EF9B-57EE-5723-4BDFF8C61E66}"/>
          </ac:grpSpMkLst>
        </pc:grpChg>
        <pc:grpChg chg="del">
          <ac:chgData name="주 재빈" userId="69d41820709f03c0" providerId="LiveId" clId="{CC1F24A1-5F12-4213-BF40-627B24A2BBC7}" dt="2022-11-13T06:13:49.393" v="39508" actId="478"/>
          <ac:grpSpMkLst>
            <pc:docMk/>
            <pc:sldMk cId="3415723063" sldId="478"/>
            <ac:grpSpMk id="10" creationId="{0CA4C7B6-DEF3-3D6C-C50F-519106888C58}"/>
          </ac:grpSpMkLst>
        </pc:grpChg>
        <pc:grpChg chg="del">
          <ac:chgData name="주 재빈" userId="69d41820709f03c0" providerId="LiveId" clId="{CC1F24A1-5F12-4213-BF40-627B24A2BBC7}" dt="2022-11-13T06:13:50.725" v="39509" actId="478"/>
          <ac:grpSpMkLst>
            <pc:docMk/>
            <pc:sldMk cId="3415723063" sldId="478"/>
            <ac:grpSpMk id="16" creationId="{9255F548-39AB-F236-E431-9522D4B5CE15}"/>
          </ac:grpSpMkLst>
        </pc:grpChg>
        <pc:picChg chg="add mod topLvl">
          <ac:chgData name="주 재빈" userId="69d41820709f03c0" providerId="LiveId" clId="{CC1F24A1-5F12-4213-BF40-627B24A2BBC7}" dt="2022-11-13T08:15:12.264" v="45514" actId="478"/>
          <ac:picMkLst>
            <pc:docMk/>
            <pc:sldMk cId="3415723063" sldId="478"/>
            <ac:picMk id="4" creationId="{56ED8352-56CC-B2CB-A95F-ACAB493B239D}"/>
          </ac:picMkLst>
        </pc:picChg>
        <pc:picChg chg="add del mod">
          <ac:chgData name="주 재빈" userId="69d41820709f03c0" providerId="LiveId" clId="{CC1F24A1-5F12-4213-BF40-627B24A2BBC7}" dt="2022-11-13T06:15:05.958" v="39587" actId="478"/>
          <ac:picMkLst>
            <pc:docMk/>
            <pc:sldMk cId="3415723063" sldId="478"/>
            <ac:picMk id="11" creationId="{438DEE3D-DB21-AE29-0EC6-F40B034CED9E}"/>
          </ac:picMkLst>
        </pc:picChg>
        <pc:picChg chg="add del mod">
          <ac:chgData name="주 재빈" userId="69d41820709f03c0" providerId="LiveId" clId="{CC1F24A1-5F12-4213-BF40-627B24A2BBC7}" dt="2022-11-13T06:15:01.360" v="39584"/>
          <ac:picMkLst>
            <pc:docMk/>
            <pc:sldMk cId="3415723063" sldId="478"/>
            <ac:picMk id="12" creationId="{C2541BF9-1FA8-74D5-2A84-AA715A30A861}"/>
          </ac:picMkLst>
        </pc:picChg>
        <pc:picChg chg="del topLvl">
          <ac:chgData name="주 재빈" userId="69d41820709f03c0" providerId="LiveId" clId="{CC1F24A1-5F12-4213-BF40-627B24A2BBC7}" dt="2022-11-13T06:13:50.725" v="39509" actId="478"/>
          <ac:picMkLst>
            <pc:docMk/>
            <pc:sldMk cId="3415723063" sldId="478"/>
            <ac:picMk id="13" creationId="{99ECAA85-F825-DB36-F9E0-782F92285CF1}"/>
          </ac:picMkLst>
        </pc:picChg>
        <pc:picChg chg="add mod">
          <ac:chgData name="주 재빈" userId="69d41820709f03c0" providerId="LiveId" clId="{CC1F24A1-5F12-4213-BF40-627B24A2BBC7}" dt="2022-11-13T06:15:28.753" v="39595" actId="1076"/>
          <ac:picMkLst>
            <pc:docMk/>
            <pc:sldMk cId="3415723063" sldId="478"/>
            <ac:picMk id="18" creationId="{BDC4554D-67FE-99AE-4E26-5CF04CAFACD1}"/>
          </ac:picMkLst>
        </pc:picChg>
      </pc:sldChg>
      <pc:sldChg chg="addSp delSp modSp add mod">
        <pc:chgData name="주 재빈" userId="69d41820709f03c0" providerId="LiveId" clId="{CC1F24A1-5F12-4213-BF40-627B24A2BBC7}" dt="2022-11-13T08:23:49.242" v="46184"/>
        <pc:sldMkLst>
          <pc:docMk/>
          <pc:sldMk cId="2363704728" sldId="479"/>
        </pc:sldMkLst>
        <pc:spChg chg="mod">
          <ac:chgData name="주 재빈" userId="69d41820709f03c0" providerId="LiveId" clId="{CC1F24A1-5F12-4213-BF40-627B24A2BBC7}" dt="2022-11-13T08:23:49.242" v="46184"/>
          <ac:spMkLst>
            <pc:docMk/>
            <pc:sldMk cId="2363704728" sldId="479"/>
            <ac:spMk id="2" creationId="{5E1854E0-3998-38FB-E52A-AA83C9FE62DC}"/>
          </ac:spMkLst>
        </pc:spChg>
        <pc:spChg chg="mod topLvl">
          <ac:chgData name="주 재빈" userId="69d41820709f03c0" providerId="LiveId" clId="{CC1F24A1-5F12-4213-BF40-627B24A2BBC7}" dt="2022-11-13T06:17:25.303" v="39733" actId="164"/>
          <ac:spMkLst>
            <pc:docMk/>
            <pc:sldMk cId="2363704728" sldId="479"/>
            <ac:spMk id="15" creationId="{83AAFB72-88F4-27FE-BBD5-09EB8360D911}"/>
          </ac:spMkLst>
        </pc:spChg>
        <pc:grpChg chg="add mod">
          <ac:chgData name="주 재빈" userId="69d41820709f03c0" providerId="LiveId" clId="{CC1F24A1-5F12-4213-BF40-627B24A2BBC7}" dt="2022-11-13T06:17:49.078" v="39741" actId="1076"/>
          <ac:grpSpMkLst>
            <pc:docMk/>
            <pc:sldMk cId="2363704728" sldId="479"/>
            <ac:grpSpMk id="8" creationId="{E2906DDE-6628-C91B-87AE-6D7FFDBD33FA}"/>
          </ac:grpSpMkLst>
        </pc:grpChg>
        <pc:grpChg chg="del">
          <ac:chgData name="주 재빈" userId="69d41820709f03c0" providerId="LiveId" clId="{CC1F24A1-5F12-4213-BF40-627B24A2BBC7}" dt="2022-11-13T06:16:54.310" v="39663" actId="478"/>
          <ac:grpSpMkLst>
            <pc:docMk/>
            <pc:sldMk cId="2363704728" sldId="479"/>
            <ac:grpSpMk id="10" creationId="{0CA4C7B6-DEF3-3D6C-C50F-519106888C58}"/>
          </ac:grpSpMkLst>
        </pc:grpChg>
        <pc:grpChg chg="del mod">
          <ac:chgData name="주 재빈" userId="69d41820709f03c0" providerId="LiveId" clId="{CC1F24A1-5F12-4213-BF40-627B24A2BBC7}" dt="2022-11-13T06:16:56.303" v="39665" actId="478"/>
          <ac:grpSpMkLst>
            <pc:docMk/>
            <pc:sldMk cId="2363704728" sldId="479"/>
            <ac:grpSpMk id="16" creationId="{9255F548-39AB-F236-E431-9522D4B5CE15}"/>
          </ac:grpSpMkLst>
        </pc:grpChg>
        <pc:picChg chg="add mod">
          <ac:chgData name="주 재빈" userId="69d41820709f03c0" providerId="LiveId" clId="{CC1F24A1-5F12-4213-BF40-627B24A2BBC7}" dt="2022-11-13T06:17:25.303" v="39733" actId="164"/>
          <ac:picMkLst>
            <pc:docMk/>
            <pc:sldMk cId="2363704728" sldId="479"/>
            <ac:picMk id="4" creationId="{CDB62B84-8311-E1C2-7582-67EB20C813B4}"/>
          </ac:picMkLst>
        </pc:picChg>
        <pc:picChg chg="add del mod">
          <ac:chgData name="주 재빈" userId="69d41820709f03c0" providerId="LiveId" clId="{CC1F24A1-5F12-4213-BF40-627B24A2BBC7}" dt="2022-11-13T06:17:46.125" v="39740" actId="22"/>
          <ac:picMkLst>
            <pc:docMk/>
            <pc:sldMk cId="2363704728" sldId="479"/>
            <ac:picMk id="11" creationId="{1AC1C261-04D0-C784-CF84-9AFC2CF1E74E}"/>
          </ac:picMkLst>
        </pc:picChg>
        <pc:picChg chg="del topLvl">
          <ac:chgData name="주 재빈" userId="69d41820709f03c0" providerId="LiveId" clId="{CC1F24A1-5F12-4213-BF40-627B24A2BBC7}" dt="2022-11-13T06:16:56.303" v="39665" actId="478"/>
          <ac:picMkLst>
            <pc:docMk/>
            <pc:sldMk cId="2363704728" sldId="479"/>
            <ac:picMk id="13" creationId="{99ECAA85-F825-DB36-F9E0-782F92285CF1}"/>
          </ac:picMkLst>
        </pc:picChg>
      </pc:sldChg>
      <pc:sldChg chg="addSp delSp modSp add mod">
        <pc:chgData name="주 재빈" userId="69d41820709f03c0" providerId="LiveId" clId="{CC1F24A1-5F12-4213-BF40-627B24A2BBC7}" dt="2022-11-13T08:23:51.977" v="46185"/>
        <pc:sldMkLst>
          <pc:docMk/>
          <pc:sldMk cId="1306186636" sldId="480"/>
        </pc:sldMkLst>
        <pc:spChg chg="mod">
          <ac:chgData name="주 재빈" userId="69d41820709f03c0" providerId="LiveId" clId="{CC1F24A1-5F12-4213-BF40-627B24A2BBC7}" dt="2022-11-13T08:23:51.977" v="46185"/>
          <ac:spMkLst>
            <pc:docMk/>
            <pc:sldMk cId="1306186636" sldId="480"/>
            <ac:spMk id="2" creationId="{5E1854E0-3998-38FB-E52A-AA83C9FE62DC}"/>
          </ac:spMkLst>
        </pc:spChg>
        <pc:spChg chg="add mod">
          <ac:chgData name="주 재빈" userId="69d41820709f03c0" providerId="LiveId" clId="{CC1F24A1-5F12-4213-BF40-627B24A2BBC7}" dt="2022-11-13T08:15:30.953" v="45523" actId="20577"/>
          <ac:spMkLst>
            <pc:docMk/>
            <pc:sldMk cId="1306186636" sldId="480"/>
            <ac:spMk id="6" creationId="{BF98C37F-3363-A653-20C6-467F29817A50}"/>
          </ac:spMkLst>
        </pc:spChg>
        <pc:grpChg chg="del">
          <ac:chgData name="주 재빈" userId="69d41820709f03c0" providerId="LiveId" clId="{CC1F24A1-5F12-4213-BF40-627B24A2BBC7}" dt="2022-11-13T06:17:51.720" v="39743" actId="478"/>
          <ac:grpSpMkLst>
            <pc:docMk/>
            <pc:sldMk cId="1306186636" sldId="480"/>
            <ac:grpSpMk id="8" creationId="{E2906DDE-6628-C91B-87AE-6D7FFDBD33FA}"/>
          </ac:grpSpMkLst>
        </pc:grpChg>
        <pc:grpChg chg="add mod">
          <ac:chgData name="주 재빈" userId="69d41820709f03c0" providerId="LiveId" clId="{CC1F24A1-5F12-4213-BF40-627B24A2BBC7}" dt="2022-11-13T06:18:21.925" v="39820" actId="164"/>
          <ac:grpSpMkLst>
            <pc:docMk/>
            <pc:sldMk cId="1306186636" sldId="480"/>
            <ac:grpSpMk id="9" creationId="{5528D2B6-AD18-8F44-218B-B4AD88A9110D}"/>
          </ac:grpSpMkLst>
        </pc:grpChg>
        <pc:picChg chg="add mod">
          <ac:chgData name="주 재빈" userId="69d41820709f03c0" providerId="LiveId" clId="{CC1F24A1-5F12-4213-BF40-627B24A2BBC7}" dt="2022-11-13T06:18:21.925" v="39820" actId="164"/>
          <ac:picMkLst>
            <pc:docMk/>
            <pc:sldMk cId="1306186636" sldId="480"/>
            <ac:picMk id="5" creationId="{98191FA4-6ED9-6888-D66D-C45B4FBE8CCE}"/>
          </ac:picMkLst>
        </pc:picChg>
      </pc:sldChg>
      <pc:sldChg chg="addSp delSp modSp add mod">
        <pc:chgData name="주 재빈" userId="69d41820709f03c0" providerId="LiveId" clId="{CC1F24A1-5F12-4213-BF40-627B24A2BBC7}" dt="2022-11-13T08:23:46.432" v="46183"/>
        <pc:sldMkLst>
          <pc:docMk/>
          <pc:sldMk cId="2482013937" sldId="481"/>
        </pc:sldMkLst>
        <pc:spChg chg="mod">
          <ac:chgData name="주 재빈" userId="69d41820709f03c0" providerId="LiveId" clId="{CC1F24A1-5F12-4213-BF40-627B24A2BBC7}" dt="2022-11-13T08:23:46.432" v="46183"/>
          <ac:spMkLst>
            <pc:docMk/>
            <pc:sldMk cId="2482013937" sldId="481"/>
            <ac:spMk id="2" creationId="{5E1854E0-3998-38FB-E52A-AA83C9FE62DC}"/>
          </ac:spMkLst>
        </pc:spChg>
        <pc:spChg chg="mod topLvl">
          <ac:chgData name="주 재빈" userId="69d41820709f03c0" providerId="LiveId" clId="{CC1F24A1-5F12-4213-BF40-627B24A2BBC7}" dt="2022-11-13T06:19:14.604" v="39881" actId="164"/>
          <ac:spMkLst>
            <pc:docMk/>
            <pc:sldMk cId="2482013937" sldId="481"/>
            <ac:spMk id="6" creationId="{BF98C37F-3363-A653-20C6-467F29817A50}"/>
          </ac:spMkLst>
        </pc:spChg>
        <pc:spChg chg="add mod">
          <ac:chgData name="주 재빈" userId="69d41820709f03c0" providerId="LiveId" clId="{CC1F24A1-5F12-4213-BF40-627B24A2BBC7}" dt="2022-11-13T06:22:45.396" v="40086" actId="20577"/>
          <ac:spMkLst>
            <pc:docMk/>
            <pc:sldMk cId="2482013937" sldId="481"/>
            <ac:spMk id="12" creationId="{872A10F7-8C8D-9191-0738-1E59711BA093}"/>
          </ac:spMkLst>
        </pc:spChg>
        <pc:grpChg chg="add mod">
          <ac:chgData name="주 재빈" userId="69d41820709f03c0" providerId="LiveId" clId="{CC1F24A1-5F12-4213-BF40-627B24A2BBC7}" dt="2022-11-13T06:19:16.488" v="39882" actId="1076"/>
          <ac:grpSpMkLst>
            <pc:docMk/>
            <pc:sldMk cId="2482013937" sldId="481"/>
            <ac:grpSpMk id="8" creationId="{A8AE0902-74E9-1956-D6FB-8D1B86B669A5}"/>
          </ac:grpSpMkLst>
        </pc:grpChg>
        <pc:grpChg chg="add del">
          <ac:chgData name="주 재빈" userId="69d41820709f03c0" providerId="LiveId" clId="{CC1F24A1-5F12-4213-BF40-627B24A2BBC7}" dt="2022-11-13T06:18:37.850" v="39824" actId="478"/>
          <ac:grpSpMkLst>
            <pc:docMk/>
            <pc:sldMk cId="2482013937" sldId="481"/>
            <ac:grpSpMk id="9" creationId="{5528D2B6-AD18-8F44-218B-B4AD88A9110D}"/>
          </ac:grpSpMkLst>
        </pc:grpChg>
        <pc:grpChg chg="add mod">
          <ac:chgData name="주 재빈" userId="69d41820709f03c0" providerId="LiveId" clId="{CC1F24A1-5F12-4213-BF40-627B24A2BBC7}" dt="2022-11-13T06:19:47.046" v="39948" actId="164"/>
          <ac:grpSpMkLst>
            <pc:docMk/>
            <pc:sldMk cId="2482013937" sldId="481"/>
            <ac:grpSpMk id="13" creationId="{559AA991-3306-2CA8-417F-C37C8FFA9AE9}"/>
          </ac:grpSpMkLst>
        </pc:grpChg>
        <pc:picChg chg="add mod">
          <ac:chgData name="주 재빈" userId="69d41820709f03c0" providerId="LiveId" clId="{CC1F24A1-5F12-4213-BF40-627B24A2BBC7}" dt="2022-11-13T06:19:14.604" v="39881" actId="164"/>
          <ac:picMkLst>
            <pc:docMk/>
            <pc:sldMk cId="2482013937" sldId="481"/>
            <ac:picMk id="4" creationId="{E2B0D9D4-2F40-4D60-F963-6826A0FBB82D}"/>
          </ac:picMkLst>
        </pc:picChg>
        <pc:picChg chg="del topLvl">
          <ac:chgData name="주 재빈" userId="69d41820709f03c0" providerId="LiveId" clId="{CC1F24A1-5F12-4213-BF40-627B24A2BBC7}" dt="2022-11-13T06:18:37.850" v="39824" actId="478"/>
          <ac:picMkLst>
            <pc:docMk/>
            <pc:sldMk cId="2482013937" sldId="481"/>
            <ac:picMk id="5" creationId="{98191FA4-6ED9-6888-D66D-C45B4FBE8CCE}"/>
          </ac:picMkLst>
        </pc:picChg>
        <pc:picChg chg="add mod">
          <ac:chgData name="주 재빈" userId="69d41820709f03c0" providerId="LiveId" clId="{CC1F24A1-5F12-4213-BF40-627B24A2BBC7}" dt="2022-11-13T06:19:47.046" v="39948" actId="164"/>
          <ac:picMkLst>
            <pc:docMk/>
            <pc:sldMk cId="2482013937" sldId="481"/>
            <ac:picMk id="11" creationId="{F0E0E2B2-D347-9A75-2FE2-DD53290CA152}"/>
          </ac:picMkLst>
        </pc:picChg>
      </pc:sldChg>
      <pc:sldChg chg="addSp delSp modSp add mod">
        <pc:chgData name="주 재빈" userId="69d41820709f03c0" providerId="LiveId" clId="{CC1F24A1-5F12-4213-BF40-627B24A2BBC7}" dt="2022-11-13T08:23:43.125" v="46182"/>
        <pc:sldMkLst>
          <pc:docMk/>
          <pc:sldMk cId="859423059" sldId="482"/>
        </pc:sldMkLst>
        <pc:spChg chg="mod">
          <ac:chgData name="주 재빈" userId="69d41820709f03c0" providerId="LiveId" clId="{CC1F24A1-5F12-4213-BF40-627B24A2BBC7}" dt="2022-11-13T08:23:43.125" v="46182"/>
          <ac:spMkLst>
            <pc:docMk/>
            <pc:sldMk cId="859423059" sldId="482"/>
            <ac:spMk id="2" creationId="{5E1854E0-3998-38FB-E52A-AA83C9FE62DC}"/>
          </ac:spMkLst>
        </pc:spChg>
        <pc:spChg chg="add mod">
          <ac:chgData name="주 재빈" userId="69d41820709f03c0" providerId="LiveId" clId="{CC1F24A1-5F12-4213-BF40-627B24A2BBC7}" dt="2022-11-13T06:20:36.313" v="40019" actId="1076"/>
          <ac:spMkLst>
            <pc:docMk/>
            <pc:sldMk cId="859423059" sldId="482"/>
            <ac:spMk id="9" creationId="{A0227A24-5554-EB6D-12C6-0BA39A7E999D}"/>
          </ac:spMkLst>
        </pc:spChg>
        <pc:grpChg chg="del">
          <ac:chgData name="주 재빈" userId="69d41820709f03c0" providerId="LiveId" clId="{CC1F24A1-5F12-4213-BF40-627B24A2BBC7}" dt="2022-11-13T06:19:56.716" v="39951" actId="478"/>
          <ac:grpSpMkLst>
            <pc:docMk/>
            <pc:sldMk cId="859423059" sldId="482"/>
            <ac:grpSpMk id="8" creationId="{A8AE0902-74E9-1956-D6FB-8D1B86B669A5}"/>
          </ac:grpSpMkLst>
        </pc:grpChg>
        <pc:grpChg chg="add mod">
          <ac:chgData name="주 재빈" userId="69d41820709f03c0" providerId="LiveId" clId="{CC1F24A1-5F12-4213-BF40-627B24A2BBC7}" dt="2022-11-13T06:20:30.962" v="40018" actId="164"/>
          <ac:grpSpMkLst>
            <pc:docMk/>
            <pc:sldMk cId="859423059" sldId="482"/>
            <ac:grpSpMk id="10" creationId="{4C9F035D-21BB-751B-B924-1EA850C85A4C}"/>
          </ac:grpSpMkLst>
        </pc:grpChg>
        <pc:grpChg chg="del">
          <ac:chgData name="주 재빈" userId="69d41820709f03c0" providerId="LiveId" clId="{CC1F24A1-5F12-4213-BF40-627B24A2BBC7}" dt="2022-11-13T06:19:56.306" v="39950" actId="478"/>
          <ac:grpSpMkLst>
            <pc:docMk/>
            <pc:sldMk cId="859423059" sldId="482"/>
            <ac:grpSpMk id="13" creationId="{559AA991-3306-2CA8-417F-C37C8FFA9AE9}"/>
          </ac:grpSpMkLst>
        </pc:grpChg>
        <pc:picChg chg="add mod">
          <ac:chgData name="주 재빈" userId="69d41820709f03c0" providerId="LiveId" clId="{CC1F24A1-5F12-4213-BF40-627B24A2BBC7}" dt="2022-11-13T06:20:30.962" v="40018" actId="164"/>
          <ac:picMkLst>
            <pc:docMk/>
            <pc:sldMk cId="859423059" sldId="482"/>
            <ac:picMk id="5" creationId="{5B255B26-48BC-F3AA-3DE2-5C6D69C67802}"/>
          </ac:picMkLst>
        </pc:picChg>
      </pc:sldChg>
      <pc:sldChg chg="addSp delSp modSp add mod">
        <pc:chgData name="주 재빈" userId="69d41820709f03c0" providerId="LiveId" clId="{CC1F24A1-5F12-4213-BF40-627B24A2BBC7}" dt="2022-11-13T08:23:40.739" v="46181"/>
        <pc:sldMkLst>
          <pc:docMk/>
          <pc:sldMk cId="2454325782" sldId="483"/>
        </pc:sldMkLst>
        <pc:spChg chg="mod">
          <ac:chgData name="주 재빈" userId="69d41820709f03c0" providerId="LiveId" clId="{CC1F24A1-5F12-4213-BF40-627B24A2BBC7}" dt="2022-11-13T08:23:40.739" v="46181"/>
          <ac:spMkLst>
            <pc:docMk/>
            <pc:sldMk cId="2454325782" sldId="483"/>
            <ac:spMk id="2" creationId="{5E1854E0-3998-38FB-E52A-AA83C9FE62DC}"/>
          </ac:spMkLst>
        </pc:spChg>
        <pc:spChg chg="mod topLvl">
          <ac:chgData name="주 재빈" userId="69d41820709f03c0" providerId="LiveId" clId="{CC1F24A1-5F12-4213-BF40-627B24A2BBC7}" dt="2022-11-13T06:22:59.295" v="40106" actId="1035"/>
          <ac:spMkLst>
            <pc:docMk/>
            <pc:sldMk cId="2454325782" sldId="483"/>
            <ac:spMk id="9" creationId="{A0227A24-5554-EB6D-12C6-0BA39A7E999D}"/>
          </ac:spMkLst>
        </pc:spChg>
        <pc:grpChg chg="del">
          <ac:chgData name="주 재빈" userId="69d41820709f03c0" providerId="LiveId" clId="{CC1F24A1-5F12-4213-BF40-627B24A2BBC7}" dt="2022-11-13T06:22:17.291" v="40043" actId="478"/>
          <ac:grpSpMkLst>
            <pc:docMk/>
            <pc:sldMk cId="2454325782" sldId="483"/>
            <ac:grpSpMk id="10" creationId="{4C9F035D-21BB-751B-B924-1EA850C85A4C}"/>
          </ac:grpSpMkLst>
        </pc:grpChg>
        <pc:picChg chg="add mod">
          <ac:chgData name="주 재빈" userId="69d41820709f03c0" providerId="LiveId" clId="{CC1F24A1-5F12-4213-BF40-627B24A2BBC7}" dt="2022-11-13T06:22:33.099" v="40046" actId="1076"/>
          <ac:picMkLst>
            <pc:docMk/>
            <pc:sldMk cId="2454325782" sldId="483"/>
            <ac:picMk id="4" creationId="{4E32F5DA-56FD-C72A-34DD-2D25A2FB7856}"/>
          </ac:picMkLst>
        </pc:picChg>
        <pc:picChg chg="del topLvl">
          <ac:chgData name="주 재빈" userId="69d41820709f03c0" providerId="LiveId" clId="{CC1F24A1-5F12-4213-BF40-627B24A2BBC7}" dt="2022-11-13T06:22:17.291" v="40043" actId="478"/>
          <ac:picMkLst>
            <pc:docMk/>
            <pc:sldMk cId="2454325782" sldId="483"/>
            <ac:picMk id="5" creationId="{5B255B26-48BC-F3AA-3DE2-5C6D69C67802}"/>
          </ac:picMkLst>
        </pc:picChg>
      </pc:sldChg>
      <pc:sldChg chg="addSp delSp modSp add mod">
        <pc:chgData name="주 재빈" userId="69d41820709f03c0" providerId="LiveId" clId="{CC1F24A1-5F12-4213-BF40-627B24A2BBC7}" dt="2022-11-13T08:23:36.666" v="46180" actId="20577"/>
        <pc:sldMkLst>
          <pc:docMk/>
          <pc:sldMk cId="345501250" sldId="484"/>
        </pc:sldMkLst>
        <pc:spChg chg="mod">
          <ac:chgData name="주 재빈" userId="69d41820709f03c0" providerId="LiveId" clId="{CC1F24A1-5F12-4213-BF40-627B24A2BBC7}" dt="2022-11-13T08:23:36.666" v="46180" actId="20577"/>
          <ac:spMkLst>
            <pc:docMk/>
            <pc:sldMk cId="345501250" sldId="484"/>
            <ac:spMk id="2" creationId="{5E1854E0-3998-38FB-E52A-AA83C9FE62DC}"/>
          </ac:spMkLst>
        </pc:spChg>
        <pc:spChg chg="add mod">
          <ac:chgData name="주 재빈" userId="69d41820709f03c0" providerId="LiveId" clId="{CC1F24A1-5F12-4213-BF40-627B24A2BBC7}" dt="2022-11-13T06:24:13.981" v="40295" actId="1076"/>
          <ac:spMkLst>
            <pc:docMk/>
            <pc:sldMk cId="345501250" sldId="484"/>
            <ac:spMk id="6" creationId="{DB4EF3AF-499B-E9D0-4A2D-0FA488E5A000}"/>
          </ac:spMkLst>
        </pc:spChg>
        <pc:spChg chg="add mod">
          <ac:chgData name="주 재빈" userId="69d41820709f03c0" providerId="LiveId" clId="{CC1F24A1-5F12-4213-BF40-627B24A2BBC7}" dt="2022-11-13T06:27:04.300" v="40605" actId="14100"/>
          <ac:spMkLst>
            <pc:docMk/>
            <pc:sldMk cId="345501250" sldId="484"/>
            <ac:spMk id="8" creationId="{173015C0-0606-9CAA-4D50-2F3DBB948208}"/>
          </ac:spMkLst>
        </pc:spChg>
        <pc:spChg chg="del">
          <ac:chgData name="주 재빈" userId="69d41820709f03c0" providerId="LiveId" clId="{CC1F24A1-5F12-4213-BF40-627B24A2BBC7}" dt="2022-11-13T06:23:20.755" v="40193" actId="478"/>
          <ac:spMkLst>
            <pc:docMk/>
            <pc:sldMk cId="345501250" sldId="484"/>
            <ac:spMk id="9" creationId="{A0227A24-5554-EB6D-12C6-0BA39A7E999D}"/>
          </ac:spMkLst>
        </pc:spChg>
        <pc:picChg chg="del">
          <ac:chgData name="주 재빈" userId="69d41820709f03c0" providerId="LiveId" clId="{CC1F24A1-5F12-4213-BF40-627B24A2BBC7}" dt="2022-11-13T06:23:18.977" v="40192" actId="478"/>
          <ac:picMkLst>
            <pc:docMk/>
            <pc:sldMk cId="345501250" sldId="484"/>
            <ac:picMk id="4" creationId="{4E32F5DA-56FD-C72A-34DD-2D25A2FB7856}"/>
          </ac:picMkLst>
        </pc:picChg>
        <pc:picChg chg="add mod">
          <ac:chgData name="주 재빈" userId="69d41820709f03c0" providerId="LiveId" clId="{CC1F24A1-5F12-4213-BF40-627B24A2BBC7}" dt="2022-11-13T06:24:07.058" v="40269" actId="1076"/>
          <ac:picMkLst>
            <pc:docMk/>
            <pc:sldMk cId="345501250" sldId="484"/>
            <ac:picMk id="5" creationId="{9BA98CBA-1A86-DDC2-EEF5-59E83AC6A301}"/>
          </ac:picMkLst>
        </pc:picChg>
      </pc:sldChg>
      <pc:sldChg chg="addSp delSp modSp add mod">
        <pc:chgData name="주 재빈" userId="69d41820709f03c0" providerId="LiveId" clId="{CC1F24A1-5F12-4213-BF40-627B24A2BBC7}" dt="2022-11-13T08:18:01.132" v="45818" actId="20577"/>
        <pc:sldMkLst>
          <pc:docMk/>
          <pc:sldMk cId="818892790" sldId="485"/>
        </pc:sldMkLst>
        <pc:spChg chg="mod">
          <ac:chgData name="주 재빈" userId="69d41820709f03c0" providerId="LiveId" clId="{CC1F24A1-5F12-4213-BF40-627B24A2BBC7}" dt="2022-11-13T08:18:01.132" v="45818" actId="20577"/>
          <ac:spMkLst>
            <pc:docMk/>
            <pc:sldMk cId="818892790" sldId="485"/>
            <ac:spMk id="2" creationId="{5E1854E0-3998-38FB-E52A-AA83C9FE62DC}"/>
          </ac:spMkLst>
        </pc:spChg>
        <pc:spChg chg="mod topLvl">
          <ac:chgData name="주 재빈" userId="69d41820709f03c0" providerId="LiveId" clId="{CC1F24A1-5F12-4213-BF40-627B24A2BBC7}" dt="2022-11-13T07:19:18.688" v="40805"/>
          <ac:spMkLst>
            <pc:docMk/>
            <pc:sldMk cId="818892790" sldId="485"/>
            <ac:spMk id="5" creationId="{8A3BE70F-ADF5-F8A2-2984-9AB40A5532EC}"/>
          </ac:spMkLst>
        </pc:spChg>
        <pc:spChg chg="add mod">
          <ac:chgData name="주 재빈" userId="69d41820709f03c0" providerId="LiveId" clId="{CC1F24A1-5F12-4213-BF40-627B24A2BBC7}" dt="2022-11-13T07:19:40.235" v="40873"/>
          <ac:spMkLst>
            <pc:docMk/>
            <pc:sldMk cId="818892790" sldId="485"/>
            <ac:spMk id="12" creationId="{DEA6C8E1-A5EF-D505-F418-05259FD9417F}"/>
          </ac:spMkLst>
        </pc:spChg>
        <pc:grpChg chg="del">
          <ac:chgData name="주 재빈" userId="69d41820709f03c0" providerId="LiveId" clId="{CC1F24A1-5F12-4213-BF40-627B24A2BBC7}" dt="2022-11-13T06:33:17.336" v="40756" actId="478"/>
          <ac:grpSpMkLst>
            <pc:docMk/>
            <pc:sldMk cId="818892790" sldId="485"/>
            <ac:grpSpMk id="6" creationId="{0381B558-3BF7-F790-85F0-10B5287CD00C}"/>
          </ac:grpSpMkLst>
        </pc:grpChg>
        <pc:grpChg chg="add mod">
          <ac:chgData name="주 재빈" userId="69d41820709f03c0" providerId="LiveId" clId="{CC1F24A1-5F12-4213-BF40-627B24A2BBC7}" dt="2022-11-13T07:18:59.268" v="40770" actId="1076"/>
          <ac:grpSpMkLst>
            <pc:docMk/>
            <pc:sldMk cId="818892790" sldId="485"/>
            <ac:grpSpMk id="9" creationId="{9AE20438-095A-AB5D-7B4F-154949C15654}"/>
          </ac:grpSpMkLst>
        </pc:grpChg>
        <pc:picChg chg="del topLvl">
          <ac:chgData name="주 재빈" userId="69d41820709f03c0" providerId="LiveId" clId="{CC1F24A1-5F12-4213-BF40-627B24A2BBC7}" dt="2022-11-13T06:33:17.336" v="40756" actId="478"/>
          <ac:picMkLst>
            <pc:docMk/>
            <pc:sldMk cId="818892790" sldId="485"/>
            <ac:picMk id="4" creationId="{6BEC18D5-86D9-8D74-2653-B5BB66164E0C}"/>
          </ac:picMkLst>
        </pc:picChg>
        <pc:picChg chg="add mod">
          <ac:chgData name="주 재빈" userId="69d41820709f03c0" providerId="LiveId" clId="{CC1F24A1-5F12-4213-BF40-627B24A2BBC7}" dt="2022-11-13T07:18:57.879" v="40769" actId="164"/>
          <ac:picMkLst>
            <pc:docMk/>
            <pc:sldMk cId="818892790" sldId="485"/>
            <ac:picMk id="8" creationId="{F0AF5F09-386E-3548-8790-12D0DE9E5F42}"/>
          </ac:picMkLst>
        </pc:picChg>
        <pc:picChg chg="add mod">
          <ac:chgData name="주 재빈" userId="69d41820709f03c0" providerId="LiveId" clId="{CC1F24A1-5F12-4213-BF40-627B24A2BBC7}" dt="2022-11-13T07:19:23.478" v="40808" actId="1076"/>
          <ac:picMkLst>
            <pc:docMk/>
            <pc:sldMk cId="818892790" sldId="485"/>
            <ac:picMk id="11" creationId="{E9A76E2D-8B90-A761-919E-3862C8516F61}"/>
          </ac:picMkLst>
        </pc:picChg>
      </pc:sldChg>
      <pc:sldChg chg="addSp delSp modSp add mod">
        <pc:chgData name="주 재빈" userId="69d41820709f03c0" providerId="LiveId" clId="{CC1F24A1-5F12-4213-BF40-627B24A2BBC7}" dt="2022-11-13T08:18:05.405" v="45828" actId="20577"/>
        <pc:sldMkLst>
          <pc:docMk/>
          <pc:sldMk cId="1020955937" sldId="486"/>
        </pc:sldMkLst>
        <pc:spChg chg="mod">
          <ac:chgData name="주 재빈" userId="69d41820709f03c0" providerId="LiveId" clId="{CC1F24A1-5F12-4213-BF40-627B24A2BBC7}" dt="2022-11-13T08:18:05.405" v="45828" actId="20577"/>
          <ac:spMkLst>
            <pc:docMk/>
            <pc:sldMk cId="1020955937" sldId="486"/>
            <ac:spMk id="2" creationId="{5E1854E0-3998-38FB-E52A-AA83C9FE62DC}"/>
          </ac:spMkLst>
        </pc:spChg>
        <pc:spChg chg="mod">
          <ac:chgData name="주 재빈" userId="69d41820709f03c0" providerId="LiveId" clId="{CC1F24A1-5F12-4213-BF40-627B24A2BBC7}" dt="2022-11-13T07:20:46.104" v="40972" actId="164"/>
          <ac:spMkLst>
            <pc:docMk/>
            <pc:sldMk cId="1020955937" sldId="486"/>
            <ac:spMk id="12" creationId="{DEA6C8E1-A5EF-D505-F418-05259FD9417F}"/>
          </ac:spMkLst>
        </pc:spChg>
        <pc:spChg chg="add mod">
          <ac:chgData name="주 재빈" userId="69d41820709f03c0" providerId="LiveId" clId="{CC1F24A1-5F12-4213-BF40-627B24A2BBC7}" dt="2022-11-13T07:21:45.520" v="41100" actId="1038"/>
          <ac:spMkLst>
            <pc:docMk/>
            <pc:sldMk cId="1020955937" sldId="486"/>
            <ac:spMk id="14" creationId="{7AFD5BB0-3A2D-2796-54EB-814C83A6D589}"/>
          </ac:spMkLst>
        </pc:spChg>
        <pc:grpChg chg="add mod">
          <ac:chgData name="주 재빈" userId="69d41820709f03c0" providerId="LiveId" clId="{CC1F24A1-5F12-4213-BF40-627B24A2BBC7}" dt="2022-11-13T07:20:46.104" v="40972" actId="164"/>
          <ac:grpSpMkLst>
            <pc:docMk/>
            <pc:sldMk cId="1020955937" sldId="486"/>
            <ac:grpSpMk id="6" creationId="{C689A4F1-9640-DF58-812F-91FD2F81A2AA}"/>
          </ac:grpSpMkLst>
        </pc:grpChg>
        <pc:grpChg chg="del">
          <ac:chgData name="주 재빈" userId="69d41820709f03c0" providerId="LiveId" clId="{CC1F24A1-5F12-4213-BF40-627B24A2BBC7}" dt="2022-11-13T07:19:59.832" v="40904" actId="478"/>
          <ac:grpSpMkLst>
            <pc:docMk/>
            <pc:sldMk cId="1020955937" sldId="486"/>
            <ac:grpSpMk id="9" creationId="{9AE20438-095A-AB5D-7B4F-154949C15654}"/>
          </ac:grpSpMkLst>
        </pc:grpChg>
        <pc:picChg chg="add mod">
          <ac:chgData name="주 재빈" userId="69d41820709f03c0" providerId="LiveId" clId="{CC1F24A1-5F12-4213-BF40-627B24A2BBC7}" dt="2022-11-13T07:20:46.104" v="40972" actId="164"/>
          <ac:picMkLst>
            <pc:docMk/>
            <pc:sldMk cId="1020955937" sldId="486"/>
            <ac:picMk id="4" creationId="{CF9AB33D-AE0F-B546-3839-F3108A0F0CE4}"/>
          </ac:picMkLst>
        </pc:picChg>
        <pc:picChg chg="del">
          <ac:chgData name="주 재빈" userId="69d41820709f03c0" providerId="LiveId" clId="{CC1F24A1-5F12-4213-BF40-627B24A2BBC7}" dt="2022-11-13T07:20:00.821" v="40905" actId="478"/>
          <ac:picMkLst>
            <pc:docMk/>
            <pc:sldMk cId="1020955937" sldId="486"/>
            <ac:picMk id="11" creationId="{E9A76E2D-8B90-A761-919E-3862C8516F61}"/>
          </ac:picMkLst>
        </pc:picChg>
        <pc:picChg chg="add mod">
          <ac:chgData name="주 재빈" userId="69d41820709f03c0" providerId="LiveId" clId="{CC1F24A1-5F12-4213-BF40-627B24A2BBC7}" dt="2022-11-13T07:21:45.520" v="41100" actId="1038"/>
          <ac:picMkLst>
            <pc:docMk/>
            <pc:sldMk cId="1020955937" sldId="486"/>
            <ac:picMk id="13" creationId="{D8A610D0-860D-74EC-9FAA-80FC52AA0AF7}"/>
          </ac:picMkLst>
        </pc:picChg>
      </pc:sldChg>
      <pc:sldChg chg="addSp delSp modSp add mod">
        <pc:chgData name="주 재빈" userId="69d41820709f03c0" providerId="LiveId" clId="{CC1F24A1-5F12-4213-BF40-627B24A2BBC7}" dt="2022-11-13T07:25:31.540" v="41351" actId="20577"/>
        <pc:sldMkLst>
          <pc:docMk/>
          <pc:sldMk cId="2397612183" sldId="487"/>
        </pc:sldMkLst>
        <pc:spChg chg="mod">
          <ac:chgData name="주 재빈" userId="69d41820709f03c0" providerId="LiveId" clId="{CC1F24A1-5F12-4213-BF40-627B24A2BBC7}" dt="2022-11-13T07:24:49.423" v="41261" actId="20577"/>
          <ac:spMkLst>
            <pc:docMk/>
            <pc:sldMk cId="2397612183" sldId="487"/>
            <ac:spMk id="2" creationId="{5E1854E0-3998-38FB-E52A-AA83C9FE62DC}"/>
          </ac:spMkLst>
        </pc:spChg>
        <pc:spChg chg="del">
          <ac:chgData name="주 재빈" userId="69d41820709f03c0" providerId="LiveId" clId="{CC1F24A1-5F12-4213-BF40-627B24A2BBC7}" dt="2022-11-13T07:25:08.054" v="41268" actId="478"/>
          <ac:spMkLst>
            <pc:docMk/>
            <pc:sldMk cId="2397612183" sldId="487"/>
            <ac:spMk id="5" creationId="{8A3BE70F-ADF5-F8A2-2984-9AB40A5532EC}"/>
          </ac:spMkLst>
        </pc:spChg>
        <pc:spChg chg="add mod">
          <ac:chgData name="주 재빈" userId="69d41820709f03c0" providerId="LiveId" clId="{CC1F24A1-5F12-4213-BF40-627B24A2BBC7}" dt="2022-11-13T07:25:31.540" v="41351" actId="20577"/>
          <ac:spMkLst>
            <pc:docMk/>
            <pc:sldMk cId="2397612183" sldId="487"/>
            <ac:spMk id="9" creationId="{A51F283D-05A3-F40C-FBDA-FE0C9FBFEC3C}"/>
          </ac:spMkLst>
        </pc:spChg>
        <pc:picChg chg="add mod">
          <ac:chgData name="주 재빈" userId="69d41820709f03c0" providerId="LiveId" clId="{CC1F24A1-5F12-4213-BF40-627B24A2BBC7}" dt="2022-11-13T07:25:11.728" v="41271" actId="1076"/>
          <ac:picMkLst>
            <pc:docMk/>
            <pc:sldMk cId="2397612183" sldId="487"/>
            <ac:picMk id="4" creationId="{BC23C93D-CC08-307A-03EF-5E47553FD76A}"/>
          </ac:picMkLst>
        </pc:picChg>
        <pc:picChg chg="add del mod">
          <ac:chgData name="주 재빈" userId="69d41820709f03c0" providerId="LiveId" clId="{CC1F24A1-5F12-4213-BF40-627B24A2BBC7}" dt="2022-11-13T07:25:15.058" v="41273"/>
          <ac:picMkLst>
            <pc:docMk/>
            <pc:sldMk cId="2397612183" sldId="487"/>
            <ac:picMk id="6" creationId="{F9A0C7C5-C53F-EE5F-BB91-C54A65D4B849}"/>
          </ac:picMkLst>
        </pc:picChg>
        <pc:picChg chg="del">
          <ac:chgData name="주 재빈" userId="69d41820709f03c0" providerId="LiveId" clId="{CC1F24A1-5F12-4213-BF40-627B24A2BBC7}" dt="2022-11-13T07:25:01.668" v="41267" actId="478"/>
          <ac:picMkLst>
            <pc:docMk/>
            <pc:sldMk cId="2397612183" sldId="487"/>
            <ac:picMk id="8" creationId="{C7CC6FF0-0C26-8D6C-3FDB-EF649DA467C9}"/>
          </ac:picMkLst>
        </pc:picChg>
      </pc:sldChg>
      <pc:sldChg chg="addSp delSp modSp add mod">
        <pc:chgData name="주 재빈" userId="69d41820709f03c0" providerId="LiveId" clId="{CC1F24A1-5F12-4213-BF40-627B24A2BBC7}" dt="2022-11-14T07:16:37.721" v="52210" actId="20577"/>
        <pc:sldMkLst>
          <pc:docMk/>
          <pc:sldMk cId="1061567513" sldId="488"/>
        </pc:sldMkLst>
        <pc:spChg chg="mod">
          <ac:chgData name="주 재빈" userId="69d41820709f03c0" providerId="LiveId" clId="{CC1F24A1-5F12-4213-BF40-627B24A2BBC7}" dt="2022-11-13T08:19:49.513" v="45879" actId="20577"/>
          <ac:spMkLst>
            <pc:docMk/>
            <pc:sldMk cId="1061567513" sldId="488"/>
            <ac:spMk id="2" creationId="{5E1854E0-3998-38FB-E52A-AA83C9FE62DC}"/>
          </ac:spMkLst>
        </pc:spChg>
        <pc:spChg chg="add mod">
          <ac:chgData name="주 재빈" userId="69d41820709f03c0" providerId="LiveId" clId="{CC1F24A1-5F12-4213-BF40-627B24A2BBC7}" dt="2022-11-14T07:16:25.788" v="52207" actId="20577"/>
          <ac:spMkLst>
            <pc:docMk/>
            <pc:sldMk cId="1061567513" sldId="488"/>
            <ac:spMk id="3" creationId="{5AD82054-AC1C-25F9-86C8-222345D1F182}"/>
          </ac:spMkLst>
        </pc:spChg>
        <pc:spChg chg="add mod">
          <ac:chgData name="주 재빈" userId="69d41820709f03c0" providerId="LiveId" clId="{CC1F24A1-5F12-4213-BF40-627B24A2BBC7}" dt="2022-11-13T07:33:58.796" v="42379"/>
          <ac:spMkLst>
            <pc:docMk/>
            <pc:sldMk cId="1061567513" sldId="488"/>
            <ac:spMk id="5" creationId="{1204D171-2685-2FB0-8BDF-9E1A86A28E3C}"/>
          </ac:spMkLst>
        </pc:spChg>
        <pc:spChg chg="add mod">
          <ac:chgData name="주 재빈" userId="69d41820709f03c0" providerId="LiveId" clId="{CC1F24A1-5F12-4213-BF40-627B24A2BBC7}" dt="2022-11-14T07:16:37.721" v="52210" actId="20577"/>
          <ac:spMkLst>
            <pc:docMk/>
            <pc:sldMk cId="1061567513" sldId="488"/>
            <ac:spMk id="8" creationId="{A9636883-C02A-4556-CA31-DEC0F4293113}"/>
          </ac:spMkLst>
        </pc:spChg>
        <pc:spChg chg="del">
          <ac:chgData name="주 재빈" userId="69d41820709f03c0" providerId="LiveId" clId="{CC1F24A1-5F12-4213-BF40-627B24A2BBC7}" dt="2022-11-13T07:26:04.053" v="41385" actId="478"/>
          <ac:spMkLst>
            <pc:docMk/>
            <pc:sldMk cId="1061567513" sldId="488"/>
            <ac:spMk id="9" creationId="{A51F283D-05A3-F40C-FBDA-FE0C9FBFEC3C}"/>
          </ac:spMkLst>
        </pc:spChg>
        <pc:picChg chg="del">
          <ac:chgData name="주 재빈" userId="69d41820709f03c0" providerId="LiveId" clId="{CC1F24A1-5F12-4213-BF40-627B24A2BBC7}" dt="2022-11-13T07:26:02.883" v="41384" actId="478"/>
          <ac:picMkLst>
            <pc:docMk/>
            <pc:sldMk cId="1061567513" sldId="488"/>
            <ac:picMk id="4" creationId="{BC23C93D-CC08-307A-03EF-5E47553FD76A}"/>
          </ac:picMkLst>
        </pc:picChg>
      </pc:sldChg>
      <pc:sldChg chg="addSp delSp modSp add mod">
        <pc:chgData name="주 재빈" userId="69d41820709f03c0" providerId="LiveId" clId="{CC1F24A1-5F12-4213-BF40-627B24A2BBC7}" dt="2022-11-13T08:21:41.723" v="45928"/>
        <pc:sldMkLst>
          <pc:docMk/>
          <pc:sldMk cId="3862088221" sldId="489"/>
        </pc:sldMkLst>
        <pc:spChg chg="del mod">
          <ac:chgData name="주 재빈" userId="69d41820709f03c0" providerId="LiveId" clId="{CC1F24A1-5F12-4213-BF40-627B24A2BBC7}" dt="2022-11-13T07:32:08.236" v="42226" actId="478"/>
          <ac:spMkLst>
            <pc:docMk/>
            <pc:sldMk cId="3862088221" sldId="489"/>
            <ac:spMk id="2" creationId="{5E1854E0-3998-38FB-E52A-AA83C9FE62DC}"/>
          </ac:spMkLst>
        </pc:spChg>
        <pc:spChg chg="del">
          <ac:chgData name="주 재빈" userId="69d41820709f03c0" providerId="LiveId" clId="{CC1F24A1-5F12-4213-BF40-627B24A2BBC7}" dt="2022-11-13T07:31:08.746" v="42214" actId="478"/>
          <ac:spMkLst>
            <pc:docMk/>
            <pc:sldMk cId="3862088221" sldId="489"/>
            <ac:spMk id="3" creationId="{5AD82054-AC1C-25F9-86C8-222345D1F182}"/>
          </ac:spMkLst>
        </pc:spChg>
        <pc:spChg chg="del mod">
          <ac:chgData name="주 재빈" userId="69d41820709f03c0" providerId="LiveId" clId="{CC1F24A1-5F12-4213-BF40-627B24A2BBC7}" dt="2022-11-13T07:32:05.406" v="42224" actId="478"/>
          <ac:spMkLst>
            <pc:docMk/>
            <pc:sldMk cId="3862088221" sldId="489"/>
            <ac:spMk id="5" creationId="{1204D171-2685-2FB0-8BDF-9E1A86A28E3C}"/>
          </ac:spMkLst>
        </pc:spChg>
        <pc:spChg chg="del">
          <ac:chgData name="주 재빈" userId="69d41820709f03c0" providerId="LiveId" clId="{CC1F24A1-5F12-4213-BF40-627B24A2BBC7}" dt="2022-11-13T07:31:10.852" v="42215" actId="478"/>
          <ac:spMkLst>
            <pc:docMk/>
            <pc:sldMk cId="3862088221" sldId="489"/>
            <ac:spMk id="8" creationId="{A9636883-C02A-4556-CA31-DEC0F4293113}"/>
          </ac:spMkLst>
        </pc:spChg>
        <pc:spChg chg="add del mod">
          <ac:chgData name="주 재빈" userId="69d41820709f03c0" providerId="LiveId" clId="{CC1F24A1-5F12-4213-BF40-627B24A2BBC7}" dt="2022-11-13T08:21:41.723" v="45928"/>
          <ac:spMkLst>
            <pc:docMk/>
            <pc:sldMk cId="3862088221" sldId="489"/>
            <ac:spMk id="10" creationId="{54266F80-3685-C170-4391-8CB48E1ADEB7}"/>
          </ac:spMkLst>
        </pc:spChg>
        <pc:picChg chg="add del mod">
          <ac:chgData name="주 재빈" userId="69d41820709f03c0" providerId="LiveId" clId="{CC1F24A1-5F12-4213-BF40-627B24A2BBC7}" dt="2022-11-13T07:32:06.466" v="42225" actId="21"/>
          <ac:picMkLst>
            <pc:docMk/>
            <pc:sldMk cId="3862088221" sldId="489"/>
            <ac:picMk id="6" creationId="{92999624-706D-E3A9-5963-0DD2E0883755}"/>
          </ac:picMkLst>
        </pc:picChg>
        <pc:picChg chg="add mod">
          <ac:chgData name="주 재빈" userId="69d41820709f03c0" providerId="LiveId" clId="{CC1F24A1-5F12-4213-BF40-627B24A2BBC7}" dt="2022-11-13T07:32:08.830" v="42227"/>
          <ac:picMkLst>
            <pc:docMk/>
            <pc:sldMk cId="3862088221" sldId="489"/>
            <ac:picMk id="9" creationId="{A8EDB799-AB3A-F984-5546-7C52ABD4AC2B}"/>
          </ac:picMkLst>
        </pc:picChg>
      </pc:sldChg>
      <pc:sldChg chg="addSp delSp modSp add mod">
        <pc:chgData name="주 재빈" userId="69d41820709f03c0" providerId="LiveId" clId="{CC1F24A1-5F12-4213-BF40-627B24A2BBC7}" dt="2022-11-14T07:17:28.239" v="52211" actId="20577"/>
        <pc:sldMkLst>
          <pc:docMk/>
          <pc:sldMk cId="1684662188" sldId="490"/>
        </pc:sldMkLst>
        <pc:spChg chg="mod">
          <ac:chgData name="주 재빈" userId="69d41820709f03c0" providerId="LiveId" clId="{CC1F24A1-5F12-4213-BF40-627B24A2BBC7}" dt="2022-11-13T08:22:36.777" v="46123" actId="20577"/>
          <ac:spMkLst>
            <pc:docMk/>
            <pc:sldMk cId="1684662188" sldId="490"/>
            <ac:spMk id="2" creationId="{5E1854E0-3998-38FB-E52A-AA83C9FE62DC}"/>
          </ac:spMkLst>
        </pc:spChg>
        <pc:spChg chg="del">
          <ac:chgData name="주 재빈" userId="69d41820709f03c0" providerId="LiveId" clId="{CC1F24A1-5F12-4213-BF40-627B24A2BBC7}" dt="2022-11-13T07:32:41.244" v="42284" actId="478"/>
          <ac:spMkLst>
            <pc:docMk/>
            <pc:sldMk cId="1684662188" sldId="490"/>
            <ac:spMk id="3" creationId="{5AD82054-AC1C-25F9-86C8-222345D1F182}"/>
          </ac:spMkLst>
        </pc:spChg>
        <pc:spChg chg="mod">
          <ac:chgData name="주 재빈" userId="69d41820709f03c0" providerId="LiveId" clId="{CC1F24A1-5F12-4213-BF40-627B24A2BBC7}" dt="2022-11-13T07:32:39.662" v="42283"/>
          <ac:spMkLst>
            <pc:docMk/>
            <pc:sldMk cId="1684662188" sldId="490"/>
            <ac:spMk id="5" creationId="{1204D171-2685-2FB0-8BDF-9E1A86A28E3C}"/>
          </ac:spMkLst>
        </pc:spChg>
        <pc:spChg chg="del">
          <ac:chgData name="주 재빈" userId="69d41820709f03c0" providerId="LiveId" clId="{CC1F24A1-5F12-4213-BF40-627B24A2BBC7}" dt="2022-11-13T07:32:42.620" v="42285" actId="478"/>
          <ac:spMkLst>
            <pc:docMk/>
            <pc:sldMk cId="1684662188" sldId="490"/>
            <ac:spMk id="8" creationId="{A9636883-C02A-4556-CA31-DEC0F4293113}"/>
          </ac:spMkLst>
        </pc:spChg>
        <pc:spChg chg="add del mod">
          <ac:chgData name="주 재빈" userId="69d41820709f03c0" providerId="LiveId" clId="{CC1F24A1-5F12-4213-BF40-627B24A2BBC7}" dt="2022-11-13T08:21:38.064" v="45926" actId="478"/>
          <ac:spMkLst>
            <pc:docMk/>
            <pc:sldMk cId="1684662188" sldId="490"/>
            <ac:spMk id="9" creationId="{F1F40A0F-C5FD-B7C3-C96A-07EF81AA6B7D}"/>
          </ac:spMkLst>
        </pc:spChg>
        <pc:spChg chg="add del mod">
          <ac:chgData name="주 재빈" userId="69d41820709f03c0" providerId="LiveId" clId="{CC1F24A1-5F12-4213-BF40-627B24A2BBC7}" dt="2022-11-13T08:21:47.542" v="45932" actId="21"/>
          <ac:spMkLst>
            <pc:docMk/>
            <pc:sldMk cId="1684662188" sldId="490"/>
            <ac:spMk id="10" creationId="{CF08383E-96D6-00EC-0408-F84F883E4A52}"/>
          </ac:spMkLst>
        </pc:spChg>
        <pc:spChg chg="add mod">
          <ac:chgData name="주 재빈" userId="69d41820709f03c0" providerId="LiveId" clId="{CC1F24A1-5F12-4213-BF40-627B24A2BBC7}" dt="2022-11-14T07:17:28.239" v="52211" actId="20577"/>
          <ac:spMkLst>
            <pc:docMk/>
            <pc:sldMk cId="1684662188" sldId="490"/>
            <ac:spMk id="11" creationId="{3A6F264A-CB8C-9C45-513B-0E14FCFB83F2}"/>
          </ac:spMkLst>
        </pc:spChg>
        <pc:picChg chg="add mod">
          <ac:chgData name="주 재빈" userId="69d41820709f03c0" providerId="LiveId" clId="{CC1F24A1-5F12-4213-BF40-627B24A2BBC7}" dt="2022-11-13T08:22:13.096" v="46097" actId="1035"/>
          <ac:picMkLst>
            <pc:docMk/>
            <pc:sldMk cId="1684662188" sldId="490"/>
            <ac:picMk id="6" creationId="{7B4E6755-1344-DBDC-4CF3-8C99E08F73A9}"/>
          </ac:picMkLst>
        </pc:picChg>
      </pc:sldChg>
      <pc:sldChg chg="modSp add mod">
        <pc:chgData name="주 재빈" userId="69d41820709f03c0" providerId="LiveId" clId="{CC1F24A1-5F12-4213-BF40-627B24A2BBC7}" dt="2022-11-13T08:24:51.883" v="46253" actId="20577"/>
        <pc:sldMkLst>
          <pc:docMk/>
          <pc:sldMk cId="1902198803" sldId="491"/>
        </pc:sldMkLst>
        <pc:spChg chg="mod">
          <ac:chgData name="주 재빈" userId="69d41820709f03c0" providerId="LiveId" clId="{CC1F24A1-5F12-4213-BF40-627B24A2BBC7}" dt="2022-11-13T08:24:51.883" v="46253" actId="20577"/>
          <ac:spMkLst>
            <pc:docMk/>
            <pc:sldMk cId="1902198803" sldId="491"/>
            <ac:spMk id="18" creationId="{6BACD94E-14DC-FCD6-5B20-43BED7CEE119}"/>
          </ac:spMkLst>
        </pc:spChg>
      </pc:sldChg>
      <pc:sldChg chg="addSp delSp modSp add mod">
        <pc:chgData name="주 재빈" userId="69d41820709f03c0" providerId="LiveId" clId="{CC1F24A1-5F12-4213-BF40-627B24A2BBC7}" dt="2022-11-14T07:17:43.919" v="52212" actId="20577"/>
        <pc:sldMkLst>
          <pc:docMk/>
          <pc:sldMk cId="2369484418" sldId="492"/>
        </pc:sldMkLst>
        <pc:spChg chg="mod">
          <ac:chgData name="주 재빈" userId="69d41820709f03c0" providerId="LiveId" clId="{CC1F24A1-5F12-4213-BF40-627B24A2BBC7}" dt="2022-11-13T08:25:48.820" v="46363" actId="20577"/>
          <ac:spMkLst>
            <pc:docMk/>
            <pc:sldMk cId="2369484418" sldId="492"/>
            <ac:spMk id="2" creationId="{5E1854E0-3998-38FB-E52A-AA83C9FE62DC}"/>
          </ac:spMkLst>
        </pc:spChg>
        <pc:spChg chg="mod">
          <ac:chgData name="주 재빈" userId="69d41820709f03c0" providerId="LiveId" clId="{CC1F24A1-5F12-4213-BF40-627B24A2BBC7}" dt="2022-11-14T07:17:43.919" v="52212" actId="20577"/>
          <ac:spMkLst>
            <pc:docMk/>
            <pc:sldMk cId="2369484418" sldId="492"/>
            <ac:spMk id="6" creationId="{02A1B010-370B-736C-BB5A-67D1000E702F}"/>
          </ac:spMkLst>
        </pc:spChg>
        <pc:picChg chg="del">
          <ac:chgData name="주 재빈" userId="69d41820709f03c0" providerId="LiveId" clId="{CC1F24A1-5F12-4213-BF40-627B24A2BBC7}" dt="2022-11-13T07:36:00.109" v="42476" actId="478"/>
          <ac:picMkLst>
            <pc:docMk/>
            <pc:sldMk cId="2369484418" sldId="492"/>
            <ac:picMk id="4" creationId="{C3375499-5447-C363-4DC3-5271E1FB3031}"/>
          </ac:picMkLst>
        </pc:picChg>
        <pc:picChg chg="add mod">
          <ac:chgData name="주 재빈" userId="69d41820709f03c0" providerId="LiveId" clId="{CC1F24A1-5F12-4213-BF40-627B24A2BBC7}" dt="2022-11-13T07:36:34.439" v="42487" actId="1035"/>
          <ac:picMkLst>
            <pc:docMk/>
            <pc:sldMk cId="2369484418" sldId="492"/>
            <ac:picMk id="5" creationId="{23D84B54-7E23-C5CD-1542-2A8787DD41FE}"/>
          </ac:picMkLst>
        </pc:picChg>
      </pc:sldChg>
      <pc:sldChg chg="addSp delSp modSp add del mod">
        <pc:chgData name="주 재빈" userId="69d41820709f03c0" providerId="LiveId" clId="{CC1F24A1-5F12-4213-BF40-627B24A2BBC7}" dt="2022-11-13T08:01:39.232" v="44819" actId="47"/>
        <pc:sldMkLst>
          <pc:docMk/>
          <pc:sldMk cId="3870250816" sldId="493"/>
        </pc:sldMkLst>
        <pc:spChg chg="mod">
          <ac:chgData name="주 재빈" userId="69d41820709f03c0" providerId="LiveId" clId="{CC1F24A1-5F12-4213-BF40-627B24A2BBC7}" dt="2022-11-13T07:37:28.372" v="42649" actId="20577"/>
          <ac:spMkLst>
            <pc:docMk/>
            <pc:sldMk cId="3870250816" sldId="493"/>
            <ac:spMk id="2" creationId="{5E1854E0-3998-38FB-E52A-AA83C9FE62DC}"/>
          </ac:spMkLst>
        </pc:spChg>
        <pc:spChg chg="add del mod topLvl">
          <ac:chgData name="주 재빈" userId="69d41820709f03c0" providerId="LiveId" clId="{CC1F24A1-5F12-4213-BF40-627B24A2BBC7}" dt="2022-11-13T07:58:51.674" v="44500" actId="21"/>
          <ac:spMkLst>
            <pc:docMk/>
            <pc:sldMk cId="3870250816" sldId="493"/>
            <ac:spMk id="8" creationId="{A02C6D02-567B-2D93-D9C3-CED13EBA8BF8}"/>
          </ac:spMkLst>
        </pc:spChg>
        <pc:spChg chg="del mod topLvl">
          <ac:chgData name="주 재빈" userId="69d41820709f03c0" providerId="LiveId" clId="{CC1F24A1-5F12-4213-BF40-627B24A2BBC7}" dt="2022-11-13T07:58:38.654" v="44493" actId="21"/>
          <ac:spMkLst>
            <pc:docMk/>
            <pc:sldMk cId="3870250816" sldId="493"/>
            <ac:spMk id="11" creationId="{066CE615-143B-77CA-E117-38014EC44627}"/>
          </ac:spMkLst>
        </pc:spChg>
        <pc:spChg chg="del mod">
          <ac:chgData name="주 재빈" userId="69d41820709f03c0" providerId="LiveId" clId="{CC1F24A1-5F12-4213-BF40-627B24A2BBC7}" dt="2022-11-13T07:37:33.027" v="42652" actId="478"/>
          <ac:spMkLst>
            <pc:docMk/>
            <pc:sldMk cId="3870250816" sldId="493"/>
            <ac:spMk id="17" creationId="{2A40A7AE-ED83-7C80-45C3-8568259ED0F6}"/>
          </ac:spMkLst>
        </pc:spChg>
        <pc:spChg chg="add del">
          <ac:chgData name="주 재빈" userId="69d41820709f03c0" providerId="LiveId" clId="{CC1F24A1-5F12-4213-BF40-627B24A2BBC7}" dt="2022-11-13T07:39:14.114" v="42713" actId="22"/>
          <ac:spMkLst>
            <pc:docMk/>
            <pc:sldMk cId="3870250816" sldId="493"/>
            <ac:spMk id="21" creationId="{76AD4297-55EC-813F-7265-32E4BF6FC508}"/>
          </ac:spMkLst>
        </pc:spChg>
        <pc:grpChg chg="add del mod">
          <ac:chgData name="주 재빈" userId="69d41820709f03c0" providerId="LiveId" clId="{CC1F24A1-5F12-4213-BF40-627B24A2BBC7}" dt="2022-11-13T07:58:38.654" v="44493" actId="21"/>
          <ac:grpSpMkLst>
            <pc:docMk/>
            <pc:sldMk cId="3870250816" sldId="493"/>
            <ac:grpSpMk id="5" creationId="{A06EE714-F522-0DAB-31F4-567D379F32A8}"/>
          </ac:grpSpMkLst>
        </pc:grpChg>
        <pc:grpChg chg="add del mod">
          <ac:chgData name="주 재빈" userId="69d41820709f03c0" providerId="LiveId" clId="{CC1F24A1-5F12-4213-BF40-627B24A2BBC7}" dt="2022-11-13T07:38:53.199" v="42705" actId="478"/>
          <ac:grpSpMkLst>
            <pc:docMk/>
            <pc:sldMk cId="3870250816" sldId="493"/>
            <ac:grpSpMk id="6" creationId="{DF6C6A11-3971-5287-5719-4402A2E747D9}"/>
          </ac:grpSpMkLst>
        </pc:grpChg>
        <pc:grpChg chg="del">
          <ac:chgData name="주 재빈" userId="69d41820709f03c0" providerId="LiveId" clId="{CC1F24A1-5F12-4213-BF40-627B24A2BBC7}" dt="2022-11-13T07:38:19.531" v="42664" actId="478"/>
          <ac:grpSpMkLst>
            <pc:docMk/>
            <pc:sldMk cId="3870250816" sldId="493"/>
            <ac:grpSpMk id="12" creationId="{F4154B93-094C-4C45-DA28-9865C6226979}"/>
          </ac:grpSpMkLst>
        </pc:grpChg>
        <pc:grpChg chg="del">
          <ac:chgData name="주 재빈" userId="69d41820709f03c0" providerId="LiveId" clId="{CC1F24A1-5F12-4213-BF40-627B24A2BBC7}" dt="2022-11-13T07:37:31.521" v="42650" actId="478"/>
          <ac:grpSpMkLst>
            <pc:docMk/>
            <pc:sldMk cId="3870250816" sldId="493"/>
            <ac:grpSpMk id="16" creationId="{A2BA3B67-A090-3F34-5CA6-167208AC0F4F}"/>
          </ac:grpSpMkLst>
        </pc:grpChg>
        <pc:grpChg chg="add del mod">
          <ac:chgData name="주 재빈" userId="69d41820709f03c0" providerId="LiveId" clId="{CC1F24A1-5F12-4213-BF40-627B24A2BBC7}" dt="2022-11-13T07:58:51.674" v="44500" actId="21"/>
          <ac:grpSpMkLst>
            <pc:docMk/>
            <pc:sldMk cId="3870250816" sldId="493"/>
            <ac:grpSpMk id="19" creationId="{0D8969BA-12FB-3912-2432-1A956C4605F3}"/>
          </ac:grpSpMkLst>
        </pc:grpChg>
        <pc:picChg chg="add del mod topLvl">
          <ac:chgData name="주 재빈" userId="69d41820709f03c0" providerId="LiveId" clId="{CC1F24A1-5F12-4213-BF40-627B24A2BBC7}" dt="2022-11-13T07:58:38.654" v="44493" actId="21"/>
          <ac:picMkLst>
            <pc:docMk/>
            <pc:sldMk cId="3870250816" sldId="493"/>
            <ac:picMk id="4" creationId="{733EC329-F953-781C-72E0-B2C6081F4028}"/>
          </ac:picMkLst>
        </pc:picChg>
        <pc:picChg chg="del mod topLvl">
          <ac:chgData name="주 재빈" userId="69d41820709f03c0" providerId="LiveId" clId="{CC1F24A1-5F12-4213-BF40-627B24A2BBC7}" dt="2022-11-13T07:38:53.199" v="42705" actId="478"/>
          <ac:picMkLst>
            <pc:docMk/>
            <pc:sldMk cId="3870250816" sldId="493"/>
            <ac:picMk id="9" creationId="{DF712780-B82C-02F0-542B-7326F7492476}"/>
          </ac:picMkLst>
        </pc:picChg>
        <pc:picChg chg="del topLvl">
          <ac:chgData name="주 재빈" userId="69d41820709f03c0" providerId="LiveId" clId="{CC1F24A1-5F12-4213-BF40-627B24A2BBC7}" dt="2022-11-13T07:38:19.531" v="42664" actId="478"/>
          <ac:picMkLst>
            <pc:docMk/>
            <pc:sldMk cId="3870250816" sldId="493"/>
            <ac:picMk id="10" creationId="{E8E48331-226E-F84D-83FB-C3AB2E605806}"/>
          </ac:picMkLst>
        </pc:picChg>
        <pc:picChg chg="add del mod topLvl">
          <ac:chgData name="주 재빈" userId="69d41820709f03c0" providerId="LiveId" clId="{CC1F24A1-5F12-4213-BF40-627B24A2BBC7}" dt="2022-11-13T07:58:51.674" v="44500" actId="21"/>
          <ac:picMkLst>
            <pc:docMk/>
            <pc:sldMk cId="3870250816" sldId="493"/>
            <ac:picMk id="18" creationId="{867947C1-DB33-B05D-6EAB-F68D6876E531}"/>
          </ac:picMkLst>
        </pc:picChg>
        <pc:picChg chg="add del mod">
          <ac:chgData name="주 재빈" userId="69d41820709f03c0" providerId="LiveId" clId="{CC1F24A1-5F12-4213-BF40-627B24A2BBC7}" dt="2022-11-13T07:39:31.346" v="42719" actId="22"/>
          <ac:picMkLst>
            <pc:docMk/>
            <pc:sldMk cId="3870250816" sldId="493"/>
            <ac:picMk id="23" creationId="{60BFA270-5852-43DF-64B5-93E441B859D6}"/>
          </ac:picMkLst>
        </pc:picChg>
      </pc:sldChg>
      <pc:sldChg chg="addSp delSp modSp add mod">
        <pc:chgData name="주 재빈" userId="69d41820709f03c0" providerId="LiveId" clId="{CC1F24A1-5F12-4213-BF40-627B24A2BBC7}" dt="2022-11-14T07:18:13.139" v="52213" actId="1076"/>
        <pc:sldMkLst>
          <pc:docMk/>
          <pc:sldMk cId="3099679084" sldId="494"/>
        </pc:sldMkLst>
        <pc:spChg chg="mod">
          <ac:chgData name="주 재빈" userId="69d41820709f03c0" providerId="LiveId" clId="{CC1F24A1-5F12-4213-BF40-627B24A2BBC7}" dt="2022-11-13T08:25:53.639" v="46364"/>
          <ac:spMkLst>
            <pc:docMk/>
            <pc:sldMk cId="3099679084" sldId="494"/>
            <ac:spMk id="2" creationId="{5E1854E0-3998-38FB-E52A-AA83C9FE62DC}"/>
          </ac:spMkLst>
        </pc:spChg>
        <pc:spChg chg="add mod">
          <ac:chgData name="주 재빈" userId="69d41820709f03c0" providerId="LiveId" clId="{CC1F24A1-5F12-4213-BF40-627B24A2BBC7}" dt="2022-11-14T07:18:13.139" v="52213" actId="1076"/>
          <ac:spMkLst>
            <pc:docMk/>
            <pc:sldMk cId="3099679084" sldId="494"/>
            <ac:spMk id="10" creationId="{1B3C5C68-1441-95EF-3233-1388AC23F64B}"/>
          </ac:spMkLst>
        </pc:spChg>
        <pc:spChg chg="add mod">
          <ac:chgData name="주 재빈" userId="69d41820709f03c0" providerId="LiveId" clId="{CC1F24A1-5F12-4213-BF40-627B24A2BBC7}" dt="2022-11-13T07:59:09.917" v="44561" actId="1035"/>
          <ac:spMkLst>
            <pc:docMk/>
            <pc:sldMk cId="3099679084" sldId="494"/>
            <ac:spMk id="12" creationId="{3AB36D18-F89E-704A-BF44-391B22BA49F6}"/>
          </ac:spMkLst>
        </pc:spChg>
        <pc:spChg chg="add mod">
          <ac:chgData name="주 재빈" userId="69d41820709f03c0" providerId="LiveId" clId="{CC1F24A1-5F12-4213-BF40-627B24A2BBC7}" dt="2022-11-13T07:59:14.760" v="44564" actId="1035"/>
          <ac:spMkLst>
            <pc:docMk/>
            <pc:sldMk cId="3099679084" sldId="494"/>
            <ac:spMk id="13" creationId="{E3E3D95F-17D6-409E-D067-EA90CF4EB0A7}"/>
          </ac:spMkLst>
        </pc:spChg>
        <pc:spChg chg="del mod topLvl">
          <ac:chgData name="주 재빈" userId="69d41820709f03c0" providerId="LiveId" clId="{CC1F24A1-5F12-4213-BF40-627B24A2BBC7}" dt="2022-11-13T07:52:06.967" v="43535" actId="478"/>
          <ac:spMkLst>
            <pc:docMk/>
            <pc:sldMk cId="3099679084" sldId="494"/>
            <ac:spMk id="15" creationId="{4ACB141B-A8AE-4F03-C5AD-60B836337E33}"/>
          </ac:spMkLst>
        </pc:spChg>
        <pc:spChg chg="add mod">
          <ac:chgData name="주 재빈" userId="69d41820709f03c0" providerId="LiveId" clId="{CC1F24A1-5F12-4213-BF40-627B24A2BBC7}" dt="2022-11-13T07:59:02.891" v="44550" actId="1037"/>
          <ac:spMkLst>
            <pc:docMk/>
            <pc:sldMk cId="3099679084" sldId="494"/>
            <ac:spMk id="17" creationId="{A6B10CC9-FE63-C4B9-06C8-E89EDBF80CC9}"/>
          </ac:spMkLst>
        </pc:spChg>
        <pc:spChg chg="add mod">
          <ac:chgData name="주 재빈" userId="69d41820709f03c0" providerId="LiveId" clId="{CC1F24A1-5F12-4213-BF40-627B24A2BBC7}" dt="2022-11-13T07:58:35.643" v="44492" actId="1035"/>
          <ac:spMkLst>
            <pc:docMk/>
            <pc:sldMk cId="3099679084" sldId="494"/>
            <ac:spMk id="22" creationId="{71A553A2-631E-B107-789B-D639B5052AC0}"/>
          </ac:spMkLst>
        </pc:spChg>
        <pc:spChg chg="add mod">
          <ac:chgData name="주 재빈" userId="69d41820709f03c0" providerId="LiveId" clId="{CC1F24A1-5F12-4213-BF40-627B24A2BBC7}" dt="2022-11-13T07:58:41.997" v="44495" actId="1076"/>
          <ac:spMkLst>
            <pc:docMk/>
            <pc:sldMk cId="3099679084" sldId="494"/>
            <ac:spMk id="25" creationId="{3402AF25-DD7D-56B9-B7E4-8AE6622AC928}"/>
          </ac:spMkLst>
        </pc:spChg>
        <pc:spChg chg="add mod">
          <ac:chgData name="주 재빈" userId="69d41820709f03c0" providerId="LiveId" clId="{CC1F24A1-5F12-4213-BF40-627B24A2BBC7}" dt="2022-11-13T07:58:55.709" v="44502" actId="1076"/>
          <ac:spMkLst>
            <pc:docMk/>
            <pc:sldMk cId="3099679084" sldId="494"/>
            <ac:spMk id="27" creationId="{ED472F70-0117-C83C-82C5-F49115D5D994}"/>
          </ac:spMkLst>
        </pc:spChg>
        <pc:grpChg chg="del">
          <ac:chgData name="주 재빈" userId="69d41820709f03c0" providerId="LiveId" clId="{CC1F24A1-5F12-4213-BF40-627B24A2BBC7}" dt="2022-11-13T07:39:38.523" v="42722" actId="478"/>
          <ac:grpSpMkLst>
            <pc:docMk/>
            <pc:sldMk cId="3099679084" sldId="494"/>
            <ac:grpSpMk id="5" creationId="{1CE3ED60-697F-4C7F-9EE8-ACFB4E34AD98}"/>
          </ac:grpSpMkLst>
        </pc:grpChg>
        <pc:grpChg chg="del">
          <ac:chgData name="주 재빈" userId="69d41820709f03c0" providerId="LiveId" clId="{CC1F24A1-5F12-4213-BF40-627B24A2BBC7}" dt="2022-11-13T07:39:50.538" v="42725" actId="478"/>
          <ac:grpSpMkLst>
            <pc:docMk/>
            <pc:sldMk cId="3099679084" sldId="494"/>
            <ac:grpSpMk id="9" creationId="{38C47E3A-D265-93BE-FD0E-6E16C8AF609C}"/>
          </ac:grpSpMkLst>
        </pc:grpChg>
        <pc:picChg chg="add del mod">
          <ac:chgData name="주 재빈" userId="69d41820709f03c0" providerId="LiveId" clId="{CC1F24A1-5F12-4213-BF40-627B24A2BBC7}" dt="2022-11-13T07:48:33.223" v="43478" actId="478"/>
          <ac:picMkLst>
            <pc:docMk/>
            <pc:sldMk cId="3099679084" sldId="494"/>
            <ac:picMk id="6" creationId="{AEA91C5B-E599-E8B3-70A9-B275D2AA6002}"/>
          </ac:picMkLst>
        </pc:picChg>
        <pc:picChg chg="del mod topLvl">
          <ac:chgData name="주 재빈" userId="69d41820709f03c0" providerId="LiveId" clId="{CC1F24A1-5F12-4213-BF40-627B24A2BBC7}" dt="2022-11-13T07:39:50.538" v="42725" actId="478"/>
          <ac:picMkLst>
            <pc:docMk/>
            <pc:sldMk cId="3099679084" sldId="494"/>
            <ac:picMk id="8" creationId="{D8DAD97C-27BF-777B-1290-31DDFC085633}"/>
          </ac:picMkLst>
        </pc:picChg>
        <pc:picChg chg="add del mod">
          <ac:chgData name="주 재빈" userId="69d41820709f03c0" providerId="LiveId" clId="{CC1F24A1-5F12-4213-BF40-627B24A2BBC7}" dt="2022-11-13T07:43:23.065" v="43295"/>
          <ac:picMkLst>
            <pc:docMk/>
            <pc:sldMk cId="3099679084" sldId="494"/>
            <ac:picMk id="14" creationId="{A72A652C-E5B4-6A1D-B68B-C02B0651ABC5}"/>
          </ac:picMkLst>
        </pc:picChg>
        <pc:picChg chg="add del mod">
          <ac:chgData name="주 재빈" userId="69d41820709f03c0" providerId="LiveId" clId="{CC1F24A1-5F12-4213-BF40-627B24A2BBC7}" dt="2022-11-13T07:43:25.309" v="43297"/>
          <ac:picMkLst>
            <pc:docMk/>
            <pc:sldMk cId="3099679084" sldId="494"/>
            <ac:picMk id="16" creationId="{BA5D10C8-4C8E-E062-91E0-9272951475B1}"/>
          </ac:picMkLst>
        </pc:picChg>
        <pc:picChg chg="add mod ord">
          <ac:chgData name="주 재빈" userId="69d41820709f03c0" providerId="LiveId" clId="{CC1F24A1-5F12-4213-BF40-627B24A2BBC7}" dt="2022-11-13T07:59:11.652" v="44562" actId="1035"/>
          <ac:picMkLst>
            <pc:docMk/>
            <pc:sldMk cId="3099679084" sldId="494"/>
            <ac:picMk id="19" creationId="{114EDDD8-11BF-82ED-2C8E-52CD006CA814}"/>
          </ac:picMkLst>
        </pc:picChg>
        <pc:picChg chg="add mod">
          <ac:chgData name="주 재빈" userId="69d41820709f03c0" providerId="LiveId" clId="{CC1F24A1-5F12-4213-BF40-627B24A2BBC7}" dt="2022-11-13T07:58:35.643" v="44492" actId="1035"/>
          <ac:picMkLst>
            <pc:docMk/>
            <pc:sldMk cId="3099679084" sldId="494"/>
            <ac:picMk id="21" creationId="{2C267BF2-E627-9B79-9CF0-30509A953607}"/>
          </ac:picMkLst>
        </pc:picChg>
        <pc:picChg chg="add mod">
          <ac:chgData name="주 재빈" userId="69d41820709f03c0" providerId="LiveId" clId="{CC1F24A1-5F12-4213-BF40-627B24A2BBC7}" dt="2022-11-13T07:58:41.997" v="44495" actId="1076"/>
          <ac:picMkLst>
            <pc:docMk/>
            <pc:sldMk cId="3099679084" sldId="494"/>
            <ac:picMk id="26" creationId="{5BFC9CED-774D-65D7-7CF7-1BD40FB3386B}"/>
          </ac:picMkLst>
        </pc:picChg>
        <pc:picChg chg="add mod">
          <ac:chgData name="주 재빈" userId="69d41820709f03c0" providerId="LiveId" clId="{CC1F24A1-5F12-4213-BF40-627B24A2BBC7}" dt="2022-11-13T07:58:55.709" v="44502" actId="1076"/>
          <ac:picMkLst>
            <pc:docMk/>
            <pc:sldMk cId="3099679084" sldId="494"/>
            <ac:picMk id="28" creationId="{20EBE63F-0B33-9E88-7467-96B8E59F871A}"/>
          </ac:picMkLst>
        </pc:picChg>
        <pc:cxnChg chg="add mod">
          <ac:chgData name="주 재빈" userId="69d41820709f03c0" providerId="LiveId" clId="{CC1F24A1-5F12-4213-BF40-627B24A2BBC7}" dt="2022-11-13T07:58:35.643" v="44492" actId="1035"/>
          <ac:cxnSpMkLst>
            <pc:docMk/>
            <pc:sldMk cId="3099679084" sldId="494"/>
            <ac:cxnSpMk id="24" creationId="{60B4166A-1C93-98A5-7F3C-81648DAE0646}"/>
          </ac:cxnSpMkLst>
        </pc:cxnChg>
      </pc:sldChg>
      <pc:sldChg chg="addSp delSp modSp add mod">
        <pc:chgData name="주 재빈" userId="69d41820709f03c0" providerId="LiveId" clId="{CC1F24A1-5F12-4213-BF40-627B24A2BBC7}" dt="2022-11-14T07:18:24.549" v="52215" actId="20577"/>
        <pc:sldMkLst>
          <pc:docMk/>
          <pc:sldMk cId="2575415444" sldId="495"/>
        </pc:sldMkLst>
        <pc:spChg chg="mod">
          <ac:chgData name="주 재빈" userId="69d41820709f03c0" providerId="LiveId" clId="{CC1F24A1-5F12-4213-BF40-627B24A2BBC7}" dt="2022-11-13T07:53:28.254" v="43577" actId="20577"/>
          <ac:spMkLst>
            <pc:docMk/>
            <pc:sldMk cId="2575415444" sldId="495"/>
            <ac:spMk id="2" creationId="{5E1854E0-3998-38FB-E52A-AA83C9FE62DC}"/>
          </ac:spMkLst>
        </pc:spChg>
        <pc:spChg chg="add mod">
          <ac:chgData name="주 재빈" userId="69d41820709f03c0" providerId="LiveId" clId="{CC1F24A1-5F12-4213-BF40-627B24A2BBC7}" dt="2022-11-14T07:18:24.549" v="52215" actId="20577"/>
          <ac:spMkLst>
            <pc:docMk/>
            <pc:sldMk cId="2575415444" sldId="495"/>
            <ac:spMk id="3" creationId="{33A083CA-CF96-4484-EA28-2D9C67A552AB}"/>
          </ac:spMkLst>
        </pc:spChg>
        <pc:spChg chg="add mod">
          <ac:chgData name="주 재빈" userId="69d41820709f03c0" providerId="LiveId" clId="{CC1F24A1-5F12-4213-BF40-627B24A2BBC7}" dt="2022-11-13T07:55:01.765" v="43889"/>
          <ac:spMkLst>
            <pc:docMk/>
            <pc:sldMk cId="2575415444" sldId="495"/>
            <ac:spMk id="4" creationId="{C2E65BE4-78A1-EF4B-D816-ACD48D3123EA}"/>
          </ac:spMkLst>
        </pc:spChg>
        <pc:spChg chg="del">
          <ac:chgData name="주 재빈" userId="69d41820709f03c0" providerId="LiveId" clId="{CC1F24A1-5F12-4213-BF40-627B24A2BBC7}" dt="2022-11-13T07:53:30.092" v="43578" actId="478"/>
          <ac:spMkLst>
            <pc:docMk/>
            <pc:sldMk cId="2575415444" sldId="495"/>
            <ac:spMk id="10" creationId="{1B3C5C68-1441-95EF-3233-1388AC23F64B}"/>
          </ac:spMkLst>
        </pc:spChg>
        <pc:spChg chg="del mod">
          <ac:chgData name="주 재빈" userId="69d41820709f03c0" providerId="LiveId" clId="{CC1F24A1-5F12-4213-BF40-627B24A2BBC7}" dt="2022-11-13T07:53:31.828" v="43581" actId="478"/>
          <ac:spMkLst>
            <pc:docMk/>
            <pc:sldMk cId="2575415444" sldId="495"/>
            <ac:spMk id="12" creationId="{3AB36D18-F89E-704A-BF44-391B22BA49F6}"/>
          </ac:spMkLst>
        </pc:spChg>
        <pc:spChg chg="del">
          <ac:chgData name="주 재빈" userId="69d41820709f03c0" providerId="LiveId" clId="{CC1F24A1-5F12-4213-BF40-627B24A2BBC7}" dt="2022-11-13T07:53:32.665" v="43582" actId="478"/>
          <ac:spMkLst>
            <pc:docMk/>
            <pc:sldMk cId="2575415444" sldId="495"/>
            <ac:spMk id="13" creationId="{E3E3D95F-17D6-409E-D067-EA90CF4EB0A7}"/>
          </ac:spMkLst>
        </pc:spChg>
        <pc:spChg chg="del">
          <ac:chgData name="주 재빈" userId="69d41820709f03c0" providerId="LiveId" clId="{CC1F24A1-5F12-4213-BF40-627B24A2BBC7}" dt="2022-11-13T07:53:34.109" v="43583" actId="478"/>
          <ac:spMkLst>
            <pc:docMk/>
            <pc:sldMk cId="2575415444" sldId="495"/>
            <ac:spMk id="17" creationId="{A6B10CC9-FE63-C4B9-06C8-E89EDBF80CC9}"/>
          </ac:spMkLst>
        </pc:spChg>
        <pc:spChg chg="del mod">
          <ac:chgData name="주 재빈" userId="69d41820709f03c0" providerId="LiveId" clId="{CC1F24A1-5F12-4213-BF40-627B24A2BBC7}" dt="2022-11-13T07:53:35.374" v="43584" actId="478"/>
          <ac:spMkLst>
            <pc:docMk/>
            <pc:sldMk cId="2575415444" sldId="495"/>
            <ac:spMk id="22" creationId="{71A553A2-631E-B107-789B-D639B5052AC0}"/>
          </ac:spMkLst>
        </pc:spChg>
        <pc:picChg chg="del">
          <ac:chgData name="주 재빈" userId="69d41820709f03c0" providerId="LiveId" clId="{CC1F24A1-5F12-4213-BF40-627B24A2BBC7}" dt="2022-11-13T07:53:30.092" v="43578" actId="478"/>
          <ac:picMkLst>
            <pc:docMk/>
            <pc:sldMk cId="2575415444" sldId="495"/>
            <ac:picMk id="19" creationId="{114EDDD8-11BF-82ED-2C8E-52CD006CA814}"/>
          </ac:picMkLst>
        </pc:picChg>
        <pc:picChg chg="del">
          <ac:chgData name="주 재빈" userId="69d41820709f03c0" providerId="LiveId" clId="{CC1F24A1-5F12-4213-BF40-627B24A2BBC7}" dt="2022-11-13T07:53:30.092" v="43578" actId="478"/>
          <ac:picMkLst>
            <pc:docMk/>
            <pc:sldMk cId="2575415444" sldId="495"/>
            <ac:picMk id="21" creationId="{2C267BF2-E627-9B79-9CF0-30509A953607}"/>
          </ac:picMkLst>
        </pc:picChg>
        <pc:cxnChg chg="del">
          <ac:chgData name="주 재빈" userId="69d41820709f03c0" providerId="LiveId" clId="{CC1F24A1-5F12-4213-BF40-627B24A2BBC7}" dt="2022-11-13T07:53:30.092" v="43578" actId="478"/>
          <ac:cxnSpMkLst>
            <pc:docMk/>
            <pc:sldMk cId="2575415444" sldId="495"/>
            <ac:cxnSpMk id="24" creationId="{60B4166A-1C93-98A5-7F3C-81648DAE0646}"/>
          </ac:cxnSpMkLst>
        </pc:cxnChg>
      </pc:sldChg>
      <pc:sldChg chg="add del">
        <pc:chgData name="주 재빈" userId="69d41820709f03c0" providerId="LiveId" clId="{CC1F24A1-5F12-4213-BF40-627B24A2BBC7}" dt="2022-11-13T07:39:52.035" v="42726" actId="47"/>
        <pc:sldMkLst>
          <pc:docMk/>
          <pc:sldMk cId="3148472323" sldId="495"/>
        </pc:sldMkLst>
      </pc:sldChg>
      <pc:sldChg chg="addSp delSp modSp add mod">
        <pc:chgData name="주 재빈" userId="69d41820709f03c0" providerId="LiveId" clId="{CC1F24A1-5F12-4213-BF40-627B24A2BBC7}" dt="2022-11-14T14:12:14.182" v="54441" actId="21"/>
        <pc:sldMkLst>
          <pc:docMk/>
          <pc:sldMk cId="2179725450" sldId="496"/>
        </pc:sldMkLst>
        <pc:spChg chg="del">
          <ac:chgData name="주 재빈" userId="69d41820709f03c0" providerId="LiveId" clId="{CC1F24A1-5F12-4213-BF40-627B24A2BBC7}" dt="2022-11-13T07:57:08.060" v="44450" actId="478"/>
          <ac:spMkLst>
            <pc:docMk/>
            <pc:sldMk cId="2179725450" sldId="496"/>
            <ac:spMk id="3" creationId="{33A083CA-CF96-4484-EA28-2D9C67A552AB}"/>
          </ac:spMkLst>
        </pc:spChg>
        <pc:spChg chg="mod">
          <ac:chgData name="주 재빈" userId="69d41820709f03c0" providerId="LiveId" clId="{CC1F24A1-5F12-4213-BF40-627B24A2BBC7}" dt="2022-11-13T08:31:17.168" v="46793" actId="1035"/>
          <ac:spMkLst>
            <pc:docMk/>
            <pc:sldMk cId="2179725450" sldId="496"/>
            <ac:spMk id="4" creationId="{C2E65BE4-78A1-EF4B-D816-ACD48D3123EA}"/>
          </ac:spMkLst>
        </pc:spChg>
        <pc:spChg chg="add del mod">
          <ac:chgData name="주 재빈" userId="69d41820709f03c0" providerId="LiveId" clId="{CC1F24A1-5F12-4213-BF40-627B24A2BBC7}" dt="2022-11-13T08:28:05.851" v="46642"/>
          <ac:spMkLst>
            <pc:docMk/>
            <pc:sldMk cId="2179725450" sldId="496"/>
            <ac:spMk id="9" creationId="{BA709E6F-8C5F-1DDA-9375-7E293BCCCB67}"/>
          </ac:spMkLst>
        </pc:spChg>
        <pc:spChg chg="add mod ord">
          <ac:chgData name="주 재빈" userId="69d41820709f03c0" providerId="LiveId" clId="{CC1F24A1-5F12-4213-BF40-627B24A2BBC7}" dt="2022-11-13T08:35:40.958" v="47419" actId="14100"/>
          <ac:spMkLst>
            <pc:docMk/>
            <pc:sldMk cId="2179725450" sldId="496"/>
            <ac:spMk id="10" creationId="{7FECA4B0-0B20-8C85-A21C-E61107BD9873}"/>
          </ac:spMkLst>
        </pc:spChg>
        <pc:spChg chg="add mod">
          <ac:chgData name="주 재빈" userId="69d41820709f03c0" providerId="LiveId" clId="{CC1F24A1-5F12-4213-BF40-627B24A2BBC7}" dt="2022-11-14T14:12:14.182" v="54441" actId="21"/>
          <ac:spMkLst>
            <pc:docMk/>
            <pc:sldMk cId="2179725450" sldId="496"/>
            <ac:spMk id="13" creationId="{B03502F0-926B-498A-2822-4AEA7CBE0BBE}"/>
          </ac:spMkLst>
        </pc:spChg>
        <pc:spChg chg="add del">
          <ac:chgData name="주 재빈" userId="69d41820709f03c0" providerId="LiveId" clId="{CC1F24A1-5F12-4213-BF40-627B24A2BBC7}" dt="2022-11-13T08:32:33.497" v="47005" actId="22"/>
          <ac:spMkLst>
            <pc:docMk/>
            <pc:sldMk cId="2179725450" sldId="496"/>
            <ac:spMk id="15" creationId="{B7D0215C-9F75-1899-41B5-211D097D5839}"/>
          </ac:spMkLst>
        </pc:spChg>
        <pc:spChg chg="add mod">
          <ac:chgData name="주 재빈" userId="69d41820709f03c0" providerId="LiveId" clId="{CC1F24A1-5F12-4213-BF40-627B24A2BBC7}" dt="2022-11-13T08:32:40.221" v="47007" actId="571"/>
          <ac:spMkLst>
            <pc:docMk/>
            <pc:sldMk cId="2179725450" sldId="496"/>
            <ac:spMk id="16" creationId="{BE83E26F-E26A-DDE9-3FA3-162D0F024341}"/>
          </ac:spMkLst>
        </pc:spChg>
        <pc:spChg chg="add del">
          <ac:chgData name="주 재빈" userId="69d41820709f03c0" providerId="LiveId" clId="{CC1F24A1-5F12-4213-BF40-627B24A2BBC7}" dt="2022-11-13T08:32:51.824" v="47033" actId="478"/>
          <ac:spMkLst>
            <pc:docMk/>
            <pc:sldMk cId="2179725450" sldId="496"/>
            <ac:spMk id="18" creationId="{EA5BD7D3-9F04-883A-A4C3-E1B3DEE1DF19}"/>
          </ac:spMkLst>
        </pc:spChg>
        <pc:picChg chg="add del mod">
          <ac:chgData name="주 재빈" userId="69d41820709f03c0" providerId="LiveId" clId="{CC1F24A1-5F12-4213-BF40-627B24A2BBC7}" dt="2022-11-13T08:31:50.041" v="46930" actId="21"/>
          <ac:picMkLst>
            <pc:docMk/>
            <pc:sldMk cId="2179725450" sldId="496"/>
            <ac:picMk id="6" creationId="{D8F7E09F-8487-0075-6033-A6BC1B030A40}"/>
          </ac:picMkLst>
        </pc:picChg>
        <pc:picChg chg="add del">
          <ac:chgData name="주 재빈" userId="69d41820709f03c0" providerId="LiveId" clId="{CC1F24A1-5F12-4213-BF40-627B24A2BBC7}" dt="2022-11-13T08:29:44.970" v="46678" actId="22"/>
          <ac:picMkLst>
            <pc:docMk/>
            <pc:sldMk cId="2179725450" sldId="496"/>
            <ac:picMk id="12" creationId="{A17A5C43-85C5-3DDA-BC04-14EBABF6E07D}"/>
          </ac:picMkLst>
        </pc:picChg>
        <pc:picChg chg="add mod">
          <ac:chgData name="주 재빈" userId="69d41820709f03c0" providerId="LiveId" clId="{CC1F24A1-5F12-4213-BF40-627B24A2BBC7}" dt="2022-11-13T08:34:46.614" v="47410" actId="1076"/>
          <ac:picMkLst>
            <pc:docMk/>
            <pc:sldMk cId="2179725450" sldId="496"/>
            <ac:picMk id="20" creationId="{BE3219DE-9248-02DB-A356-BAD3978E4544}"/>
          </ac:picMkLst>
        </pc:picChg>
      </pc:sldChg>
      <pc:sldChg chg="add del">
        <pc:chgData name="주 재빈" userId="69d41820709f03c0" providerId="LiveId" clId="{CC1F24A1-5F12-4213-BF40-627B24A2BBC7}" dt="2022-11-13T07:39:37.009" v="42721" actId="47"/>
        <pc:sldMkLst>
          <pc:docMk/>
          <pc:sldMk cId="2529670429" sldId="496"/>
        </pc:sldMkLst>
      </pc:sldChg>
      <pc:sldChg chg="delSp modSp add mod">
        <pc:chgData name="주 재빈" userId="69d41820709f03c0" providerId="LiveId" clId="{CC1F24A1-5F12-4213-BF40-627B24A2BBC7}" dt="2022-11-13T08:41:33.868" v="47745" actId="6549"/>
        <pc:sldMkLst>
          <pc:docMk/>
          <pc:sldMk cId="3388811861" sldId="497"/>
        </pc:sldMkLst>
        <pc:spChg chg="mod">
          <ac:chgData name="주 재빈" userId="69d41820709f03c0" providerId="LiveId" clId="{CC1F24A1-5F12-4213-BF40-627B24A2BBC7}" dt="2022-11-13T08:41:33.868" v="47745" actId="6549"/>
          <ac:spMkLst>
            <pc:docMk/>
            <pc:sldMk cId="3388811861" sldId="497"/>
            <ac:spMk id="4" creationId="{C2E65BE4-78A1-EF4B-D816-ACD48D3123EA}"/>
          </ac:spMkLst>
        </pc:spChg>
        <pc:spChg chg="mod">
          <ac:chgData name="주 재빈" userId="69d41820709f03c0" providerId="LiveId" clId="{CC1F24A1-5F12-4213-BF40-627B24A2BBC7}" dt="2022-11-13T08:39:36.027" v="47598" actId="2711"/>
          <ac:spMkLst>
            <pc:docMk/>
            <pc:sldMk cId="3388811861" sldId="497"/>
            <ac:spMk id="9" creationId="{BA709E6F-8C5F-1DDA-9375-7E293BCCCB67}"/>
          </ac:spMkLst>
        </pc:spChg>
        <pc:picChg chg="del">
          <ac:chgData name="주 재빈" userId="69d41820709f03c0" providerId="LiveId" clId="{CC1F24A1-5F12-4213-BF40-627B24A2BBC7}" dt="2022-11-13T08:02:08.325" v="44852" actId="478"/>
          <ac:picMkLst>
            <pc:docMk/>
            <pc:sldMk cId="3388811861" sldId="497"/>
            <ac:picMk id="6" creationId="{D8F7E09F-8487-0075-6033-A6BC1B030A40}"/>
          </ac:picMkLst>
        </pc:picChg>
      </pc:sldChg>
      <pc:sldChg chg="modSp add mod">
        <pc:chgData name="주 재빈" userId="69d41820709f03c0" providerId="LiveId" clId="{CC1F24A1-5F12-4213-BF40-627B24A2BBC7}" dt="2022-11-14T23:58:20.693" v="54803"/>
        <pc:sldMkLst>
          <pc:docMk/>
          <pc:sldMk cId="1054974422" sldId="498"/>
        </pc:sldMkLst>
        <pc:spChg chg="mod">
          <ac:chgData name="주 재빈" userId="69d41820709f03c0" providerId="LiveId" clId="{CC1F24A1-5F12-4213-BF40-627B24A2BBC7}" dt="2022-11-14T23:58:20.693" v="54803"/>
          <ac:spMkLst>
            <pc:docMk/>
            <pc:sldMk cId="1054974422" sldId="498"/>
            <ac:spMk id="18" creationId="{6BACD94E-14DC-FCD6-5B20-43BED7CEE119}"/>
          </ac:spMkLst>
        </pc:spChg>
      </pc:sldChg>
      <pc:sldChg chg="addSp delSp modSp add mod ord">
        <pc:chgData name="주 재빈" userId="69d41820709f03c0" providerId="LiveId" clId="{CC1F24A1-5F12-4213-BF40-627B24A2BBC7}" dt="2022-11-14T07:15:35.217" v="52144" actId="1036"/>
        <pc:sldMkLst>
          <pc:docMk/>
          <pc:sldMk cId="1322586526" sldId="499"/>
        </pc:sldMkLst>
        <pc:spChg chg="del mod">
          <ac:chgData name="주 재빈" userId="69d41820709f03c0" providerId="LiveId" clId="{CC1F24A1-5F12-4213-BF40-627B24A2BBC7}" dt="2022-11-13T08:20:03.533" v="45920" actId="478"/>
          <ac:spMkLst>
            <pc:docMk/>
            <pc:sldMk cId="1322586526" sldId="499"/>
            <ac:spMk id="3" creationId="{5AD82054-AC1C-25F9-86C8-222345D1F182}"/>
          </ac:spMkLst>
        </pc:spChg>
        <pc:spChg chg="add del mod">
          <ac:chgData name="주 재빈" userId="69d41820709f03c0" providerId="LiveId" clId="{CC1F24A1-5F12-4213-BF40-627B24A2BBC7}" dt="2022-11-13T08:20:02.286" v="45919" actId="478"/>
          <ac:spMkLst>
            <pc:docMk/>
            <pc:sldMk cId="1322586526" sldId="499"/>
            <ac:spMk id="5" creationId="{1204D171-2685-2FB0-8BDF-9E1A86A28E3C}"/>
          </ac:spMkLst>
        </pc:spChg>
        <pc:spChg chg="del">
          <ac:chgData name="주 재빈" userId="69d41820709f03c0" providerId="LiveId" clId="{CC1F24A1-5F12-4213-BF40-627B24A2BBC7}" dt="2022-11-13T08:19:59.615" v="45917" actId="478"/>
          <ac:spMkLst>
            <pc:docMk/>
            <pc:sldMk cId="1322586526" sldId="499"/>
            <ac:spMk id="8" creationId="{A9636883-C02A-4556-CA31-DEC0F4293113}"/>
          </ac:spMkLst>
        </pc:spChg>
        <pc:picChg chg="add mod">
          <ac:chgData name="주 재빈" userId="69d41820709f03c0" providerId="LiveId" clId="{CC1F24A1-5F12-4213-BF40-627B24A2BBC7}" dt="2022-11-14T07:15:35.217" v="52144" actId="1036"/>
          <ac:picMkLst>
            <pc:docMk/>
            <pc:sldMk cId="1322586526" sldId="499"/>
            <ac:picMk id="6" creationId="{F6520D4B-282F-5823-2C9A-2EDF4D78DF89}"/>
          </ac:picMkLst>
        </pc:picChg>
      </pc:sldChg>
      <pc:sldChg chg="addSp delSp modSp new mod">
        <pc:chgData name="주 재빈" userId="69d41820709f03c0" providerId="LiveId" clId="{CC1F24A1-5F12-4213-BF40-627B24A2BBC7}" dt="2022-11-13T08:42:00.520" v="47756" actId="20577"/>
        <pc:sldMkLst>
          <pc:docMk/>
          <pc:sldMk cId="2346901490" sldId="500"/>
        </pc:sldMkLst>
        <pc:spChg chg="add del mod">
          <ac:chgData name="주 재빈" userId="69d41820709f03c0" providerId="LiveId" clId="{CC1F24A1-5F12-4213-BF40-627B24A2BBC7}" dt="2022-11-13T08:35:46.136" v="47420" actId="478"/>
          <ac:spMkLst>
            <pc:docMk/>
            <pc:sldMk cId="2346901490" sldId="500"/>
            <ac:spMk id="7" creationId="{1498C871-2DD1-33C5-910E-F243E60F4BDF}"/>
          </ac:spMkLst>
        </pc:spChg>
        <pc:spChg chg="add mod">
          <ac:chgData name="주 재빈" userId="69d41820709f03c0" providerId="LiveId" clId="{CC1F24A1-5F12-4213-BF40-627B24A2BBC7}" dt="2022-11-13T08:42:00.520" v="47756" actId="20577"/>
          <ac:spMkLst>
            <pc:docMk/>
            <pc:sldMk cId="2346901490" sldId="500"/>
            <ac:spMk id="8" creationId="{7393068B-3FE0-5B96-6062-BD5E1811F42D}"/>
          </ac:spMkLst>
        </pc:spChg>
        <pc:spChg chg="add mod">
          <ac:chgData name="주 재빈" userId="69d41820709f03c0" providerId="LiveId" clId="{CC1F24A1-5F12-4213-BF40-627B24A2BBC7}" dt="2022-11-13T08:36:37.575" v="47540" actId="20577"/>
          <ac:spMkLst>
            <pc:docMk/>
            <pc:sldMk cId="2346901490" sldId="500"/>
            <ac:spMk id="9" creationId="{F5C71A03-AEB3-DB46-7EA8-DCA6EEBA018C}"/>
          </ac:spMkLst>
        </pc:spChg>
        <pc:picChg chg="add del">
          <ac:chgData name="주 재빈" userId="69d41820709f03c0" providerId="LiveId" clId="{CC1F24A1-5F12-4213-BF40-627B24A2BBC7}" dt="2022-11-13T08:29:47.298" v="46681" actId="22"/>
          <ac:picMkLst>
            <pc:docMk/>
            <pc:sldMk cId="2346901490" sldId="500"/>
            <ac:picMk id="4" creationId="{8F08351F-9346-24C7-CABA-F7B446792840}"/>
          </ac:picMkLst>
        </pc:picChg>
        <pc:picChg chg="add mod">
          <ac:chgData name="주 재빈" userId="69d41820709f03c0" providerId="LiveId" clId="{CC1F24A1-5F12-4213-BF40-627B24A2BBC7}" dt="2022-11-13T08:36:39.693" v="47541" actId="1076"/>
          <ac:picMkLst>
            <pc:docMk/>
            <pc:sldMk cId="2346901490" sldId="500"/>
            <ac:picMk id="6" creationId="{3089F2E4-D0F3-2008-B41D-53B5AD1950D7}"/>
          </ac:picMkLst>
        </pc:picChg>
      </pc:sldChg>
      <pc:sldChg chg="addSp modSp new ord">
        <pc:chgData name="주 재빈" userId="69d41820709f03c0" providerId="LiveId" clId="{CC1F24A1-5F12-4213-BF40-627B24A2BBC7}" dt="2022-11-13T08:39:49.274" v="47602"/>
        <pc:sldMkLst>
          <pc:docMk/>
          <pc:sldMk cId="3415855463" sldId="501"/>
        </pc:sldMkLst>
        <pc:picChg chg="add mod">
          <ac:chgData name="주 재빈" userId="69d41820709f03c0" providerId="LiveId" clId="{CC1F24A1-5F12-4213-BF40-627B24A2BBC7}" dt="2022-11-13T08:39:49.274" v="47602"/>
          <ac:picMkLst>
            <pc:docMk/>
            <pc:sldMk cId="3415855463" sldId="501"/>
            <ac:picMk id="4" creationId="{8279CE1B-A0FB-3A66-6DA4-C69F77E01BF7}"/>
          </ac:picMkLst>
        </pc:picChg>
      </pc:sldChg>
      <pc:sldChg chg="modSp add mod ord setBg modClrScheme chgLayout">
        <pc:chgData name="주 재빈" userId="69d41820709f03c0" providerId="LiveId" clId="{CC1F24A1-5F12-4213-BF40-627B24A2BBC7}" dt="2022-11-13T08:59:33.246" v="47843"/>
        <pc:sldMkLst>
          <pc:docMk/>
          <pc:sldMk cId="1353445964" sldId="502"/>
        </pc:sldMkLst>
        <pc:spChg chg="mod ord">
          <ac:chgData name="주 재빈" userId="69d41820709f03c0" providerId="LiveId" clId="{CC1F24A1-5F12-4213-BF40-627B24A2BBC7}" dt="2022-11-13T08:42:51.130" v="47793" actId="700"/>
          <ac:spMkLst>
            <pc:docMk/>
            <pc:sldMk cId="1353445964" sldId="502"/>
            <ac:spMk id="2" creationId="{2BEAD9A3-77D3-F4D4-3C28-BFE51EC1FC0F}"/>
          </ac:spMkLst>
        </pc:spChg>
      </pc:sldChg>
      <pc:sldChg chg="add del setBg">
        <pc:chgData name="주 재빈" userId="69d41820709f03c0" providerId="LiveId" clId="{CC1F24A1-5F12-4213-BF40-627B24A2BBC7}" dt="2022-11-13T08:42:41.783" v="47791"/>
        <pc:sldMkLst>
          <pc:docMk/>
          <pc:sldMk cId="3482887509" sldId="502"/>
        </pc:sldMkLst>
      </pc:sldChg>
      <pc:sldChg chg="delSp modSp add mod ord delAnim">
        <pc:chgData name="주 재빈" userId="69d41820709f03c0" providerId="LiveId" clId="{CC1F24A1-5F12-4213-BF40-627B24A2BBC7}" dt="2022-11-14T06:17:40.234" v="50529" actId="20577"/>
        <pc:sldMkLst>
          <pc:docMk/>
          <pc:sldMk cId="2890954107" sldId="503"/>
        </pc:sldMkLst>
        <pc:spChg chg="mod">
          <ac:chgData name="주 재빈" userId="69d41820709f03c0" providerId="LiveId" clId="{CC1F24A1-5F12-4213-BF40-627B24A2BBC7}" dt="2022-11-14T06:17:01.953" v="50525" actId="20577"/>
          <ac:spMkLst>
            <pc:docMk/>
            <pc:sldMk cId="2890954107" sldId="503"/>
            <ac:spMk id="3" creationId="{B17F9113-C15A-7B62-5AD3-D113EB9C2F72}"/>
          </ac:spMkLst>
        </pc:spChg>
        <pc:spChg chg="del">
          <ac:chgData name="주 재빈" userId="69d41820709f03c0" providerId="LiveId" clId="{CC1F24A1-5F12-4213-BF40-627B24A2BBC7}" dt="2022-11-14T05:38:29.783" v="48011" actId="478"/>
          <ac:spMkLst>
            <pc:docMk/>
            <pc:sldMk cId="2890954107" sldId="503"/>
            <ac:spMk id="8" creationId="{9FD996BE-737B-BB16-6281-6276A0921230}"/>
          </ac:spMkLst>
        </pc:spChg>
        <pc:spChg chg="mod">
          <ac:chgData name="주 재빈" userId="69d41820709f03c0" providerId="LiveId" clId="{CC1F24A1-5F12-4213-BF40-627B24A2BBC7}" dt="2022-11-14T06:17:40.234" v="50529" actId="20577"/>
          <ac:spMkLst>
            <pc:docMk/>
            <pc:sldMk cId="2890954107" sldId="503"/>
            <ac:spMk id="10" creationId="{9D66F01A-6CE5-305C-BD86-1411EA88EBB6}"/>
          </ac:spMkLst>
        </pc:spChg>
        <pc:spChg chg="del">
          <ac:chgData name="주 재빈" userId="69d41820709f03c0" providerId="LiveId" clId="{CC1F24A1-5F12-4213-BF40-627B24A2BBC7}" dt="2022-11-14T05:38:31.801" v="48012" actId="478"/>
          <ac:spMkLst>
            <pc:docMk/>
            <pc:sldMk cId="2890954107" sldId="503"/>
            <ac:spMk id="11" creationId="{1549554C-604C-20DE-AA3D-0E690B761FB8}"/>
          </ac:spMkLst>
        </pc:spChg>
        <pc:spChg chg="del">
          <ac:chgData name="주 재빈" userId="69d41820709f03c0" providerId="LiveId" clId="{CC1F24A1-5F12-4213-BF40-627B24A2BBC7}" dt="2022-11-14T05:38:27.235" v="48008" actId="478"/>
          <ac:spMkLst>
            <pc:docMk/>
            <pc:sldMk cId="2890954107" sldId="503"/>
            <ac:spMk id="13" creationId="{39116859-578A-DAB0-6D8E-AC86F66C7459}"/>
          </ac:spMkLst>
        </pc:spChg>
        <pc:picChg chg="del">
          <ac:chgData name="주 재빈" userId="69d41820709f03c0" providerId="LiveId" clId="{CC1F24A1-5F12-4213-BF40-627B24A2BBC7}" dt="2022-11-14T05:38:28.042" v="48009" actId="478"/>
          <ac:picMkLst>
            <pc:docMk/>
            <pc:sldMk cId="2890954107" sldId="503"/>
            <ac:picMk id="2" creationId="{4EE26B70-F8DD-74B3-BEE1-62D7E89006CF}"/>
          </ac:picMkLst>
        </pc:picChg>
        <pc:picChg chg="del">
          <ac:chgData name="주 재빈" userId="69d41820709f03c0" providerId="LiveId" clId="{CC1F24A1-5F12-4213-BF40-627B24A2BBC7}" dt="2022-11-14T05:38:28.482" v="48010" actId="478"/>
          <ac:picMkLst>
            <pc:docMk/>
            <pc:sldMk cId="2890954107" sldId="503"/>
            <ac:picMk id="5" creationId="{A93F3709-98D2-D8D3-6DC2-C4C5107D3D85}"/>
          </ac:picMkLst>
        </pc:picChg>
      </pc:sldChg>
      <pc:sldChg chg="addSp delSp modSp add mod ord modAnim">
        <pc:chgData name="주 재빈" userId="69d41820709f03c0" providerId="LiveId" clId="{CC1F24A1-5F12-4213-BF40-627B24A2BBC7}" dt="2022-11-14T23:09:05.165" v="54472" actId="20577"/>
        <pc:sldMkLst>
          <pc:docMk/>
          <pc:sldMk cId="529495093" sldId="504"/>
        </pc:sldMkLst>
        <pc:spChg chg="add mod">
          <ac:chgData name="주 재빈" userId="69d41820709f03c0" providerId="LiveId" clId="{CC1F24A1-5F12-4213-BF40-627B24A2BBC7}" dt="2022-11-14T23:09:05.165" v="54472" actId="20577"/>
          <ac:spMkLst>
            <pc:docMk/>
            <pc:sldMk cId="529495093" sldId="504"/>
            <ac:spMk id="2" creationId="{EC0ED3E5-721F-6EEE-9C9E-7457BBC74978}"/>
          </ac:spMkLst>
        </pc:spChg>
        <pc:spChg chg="mod">
          <ac:chgData name="주 재빈" userId="69d41820709f03c0" providerId="LiveId" clId="{CC1F24A1-5F12-4213-BF40-627B24A2BBC7}" dt="2022-11-14T05:48:57.800" v="48974" actId="20577"/>
          <ac:spMkLst>
            <pc:docMk/>
            <pc:sldMk cId="529495093" sldId="504"/>
            <ac:spMk id="3" creationId="{B17F9113-C15A-7B62-5AD3-D113EB9C2F72}"/>
          </ac:spMkLst>
        </pc:spChg>
        <pc:spChg chg="add mod ord topLvl">
          <ac:chgData name="주 재빈" userId="69d41820709f03c0" providerId="LiveId" clId="{CC1F24A1-5F12-4213-BF40-627B24A2BBC7}" dt="2022-11-14T09:36:06.215" v="53096" actId="14100"/>
          <ac:spMkLst>
            <pc:docMk/>
            <pc:sldMk cId="529495093" sldId="504"/>
            <ac:spMk id="10" creationId="{363FB521-FA49-948B-5599-01B1D69F7BD3}"/>
          </ac:spMkLst>
        </pc:spChg>
        <pc:spChg chg="add mod topLvl">
          <ac:chgData name="주 재빈" userId="69d41820709f03c0" providerId="LiveId" clId="{CC1F24A1-5F12-4213-BF40-627B24A2BBC7}" dt="2022-11-14T09:36:17.573" v="53098" actId="1076"/>
          <ac:spMkLst>
            <pc:docMk/>
            <pc:sldMk cId="529495093" sldId="504"/>
            <ac:spMk id="17" creationId="{8615D306-9596-1223-5D3F-8C1E795D0706}"/>
          </ac:spMkLst>
        </pc:spChg>
        <pc:spChg chg="add mod topLvl">
          <ac:chgData name="주 재빈" userId="69d41820709f03c0" providerId="LiveId" clId="{CC1F24A1-5F12-4213-BF40-627B24A2BBC7}" dt="2022-11-14T09:36:10.475" v="53097" actId="1076"/>
          <ac:spMkLst>
            <pc:docMk/>
            <pc:sldMk cId="529495093" sldId="504"/>
            <ac:spMk id="20" creationId="{BAEE1449-AF5C-DA57-B559-1C560BC695EF}"/>
          </ac:spMkLst>
        </pc:spChg>
        <pc:spChg chg="add mod">
          <ac:chgData name="주 재빈" userId="69d41820709f03c0" providerId="LiveId" clId="{CC1F24A1-5F12-4213-BF40-627B24A2BBC7}" dt="2022-11-14T09:36:59.919" v="53106" actId="113"/>
          <ac:spMkLst>
            <pc:docMk/>
            <pc:sldMk cId="529495093" sldId="504"/>
            <ac:spMk id="21" creationId="{BF76E1C0-CBDB-3CA0-0BEB-F9F709AA49A4}"/>
          </ac:spMkLst>
        </pc:spChg>
        <pc:spChg chg="add del mod">
          <ac:chgData name="주 재빈" userId="69d41820709f03c0" providerId="LiveId" clId="{CC1F24A1-5F12-4213-BF40-627B24A2BBC7}" dt="2022-11-14T06:48:46.022" v="51823" actId="478"/>
          <ac:spMkLst>
            <pc:docMk/>
            <pc:sldMk cId="529495093" sldId="504"/>
            <ac:spMk id="25" creationId="{95864542-3E76-62F9-E06B-1C5D0A446575}"/>
          </ac:spMkLst>
        </pc:spChg>
        <pc:spChg chg="mod">
          <ac:chgData name="주 재빈" userId="69d41820709f03c0" providerId="LiveId" clId="{CC1F24A1-5F12-4213-BF40-627B24A2BBC7}" dt="2022-11-14T09:44:27.687" v="53419" actId="1036"/>
          <ac:spMkLst>
            <pc:docMk/>
            <pc:sldMk cId="529495093" sldId="504"/>
            <ac:spMk id="28" creationId="{60FC043F-2EE6-CA3B-ABAC-3E10736C4D76}"/>
          </ac:spMkLst>
        </pc:spChg>
        <pc:spChg chg="mod">
          <ac:chgData name="주 재빈" userId="69d41820709f03c0" providerId="LiveId" clId="{CC1F24A1-5F12-4213-BF40-627B24A2BBC7}" dt="2022-11-14T09:44:27.687" v="53419" actId="1036"/>
          <ac:spMkLst>
            <pc:docMk/>
            <pc:sldMk cId="529495093" sldId="504"/>
            <ac:spMk id="31" creationId="{C1793595-7CD2-1AF0-3397-0FBB434997B3}"/>
          </ac:spMkLst>
        </pc:spChg>
        <pc:spChg chg="add del mod">
          <ac:chgData name="주 재빈" userId="69d41820709f03c0" providerId="LiveId" clId="{CC1F24A1-5F12-4213-BF40-627B24A2BBC7}" dt="2022-11-14T06:49:21.870" v="51962" actId="478"/>
          <ac:spMkLst>
            <pc:docMk/>
            <pc:sldMk cId="529495093" sldId="504"/>
            <ac:spMk id="33" creationId="{715B568C-FADE-A04F-4729-4EB6E382C94B}"/>
          </ac:spMkLst>
        </pc:spChg>
        <pc:spChg chg="add mod">
          <ac:chgData name="주 재빈" userId="69d41820709f03c0" providerId="LiveId" clId="{CC1F24A1-5F12-4213-BF40-627B24A2BBC7}" dt="2022-11-14T09:35:51.904" v="53095" actId="14100"/>
          <ac:spMkLst>
            <pc:docMk/>
            <pc:sldMk cId="529495093" sldId="504"/>
            <ac:spMk id="34" creationId="{4C625445-A2FD-F59C-5055-36BF507ADB0B}"/>
          </ac:spMkLst>
        </pc:spChg>
        <pc:spChg chg="add mod">
          <ac:chgData name="주 재빈" userId="69d41820709f03c0" providerId="LiveId" clId="{CC1F24A1-5F12-4213-BF40-627B24A2BBC7}" dt="2022-11-14T09:44:27.687" v="53419" actId="1036"/>
          <ac:spMkLst>
            <pc:docMk/>
            <pc:sldMk cId="529495093" sldId="504"/>
            <ac:spMk id="36" creationId="{7FA29431-747B-9E9A-B1C7-B970D6AFBEEF}"/>
          </ac:spMkLst>
        </pc:spChg>
        <pc:spChg chg="add mod">
          <ac:chgData name="주 재빈" userId="69d41820709f03c0" providerId="LiveId" clId="{CC1F24A1-5F12-4213-BF40-627B24A2BBC7}" dt="2022-11-14T09:44:27.687" v="53419" actId="1036"/>
          <ac:spMkLst>
            <pc:docMk/>
            <pc:sldMk cId="529495093" sldId="504"/>
            <ac:spMk id="45" creationId="{AEB3CAFF-3072-210D-76E8-4CB25AD9D3E6}"/>
          </ac:spMkLst>
        </pc:spChg>
        <pc:spChg chg="add del mod">
          <ac:chgData name="주 재빈" userId="69d41820709f03c0" providerId="LiveId" clId="{CC1F24A1-5F12-4213-BF40-627B24A2BBC7}" dt="2022-11-14T09:32:16.786" v="52661"/>
          <ac:spMkLst>
            <pc:docMk/>
            <pc:sldMk cId="529495093" sldId="504"/>
            <ac:spMk id="47" creationId="{E69756A3-0C50-0DB6-A7CC-9B89EE93AC03}"/>
          </ac:spMkLst>
        </pc:spChg>
        <pc:spChg chg="add mod">
          <ac:chgData name="주 재빈" userId="69d41820709f03c0" providerId="LiveId" clId="{CC1F24A1-5F12-4213-BF40-627B24A2BBC7}" dt="2022-11-14T09:34:57.739" v="52988" actId="164"/>
          <ac:spMkLst>
            <pc:docMk/>
            <pc:sldMk cId="529495093" sldId="504"/>
            <ac:spMk id="49" creationId="{FDDB172E-D975-71E4-0133-5161AC28DE53}"/>
          </ac:spMkLst>
        </pc:spChg>
        <pc:spChg chg="add mod">
          <ac:chgData name="주 재빈" userId="69d41820709f03c0" providerId="LiveId" clId="{CC1F24A1-5F12-4213-BF40-627B24A2BBC7}" dt="2022-11-14T09:44:13.600" v="53396" actId="1036"/>
          <ac:spMkLst>
            <pc:docMk/>
            <pc:sldMk cId="529495093" sldId="504"/>
            <ac:spMk id="51" creationId="{1CFD5CFA-7CCA-3CA8-ED31-C48F30232356}"/>
          </ac:spMkLst>
        </pc:spChg>
        <pc:grpChg chg="add del mod topLvl">
          <ac:chgData name="주 재빈" userId="69d41820709f03c0" providerId="LiveId" clId="{CC1F24A1-5F12-4213-BF40-627B24A2BBC7}" dt="2022-11-14T09:28:10.257" v="52500" actId="165"/>
          <ac:grpSpMkLst>
            <pc:docMk/>
            <pc:sldMk cId="529495093" sldId="504"/>
            <ac:grpSpMk id="18" creationId="{F6BB66F2-7648-803A-A0B3-609E55BBA15A}"/>
          </ac:grpSpMkLst>
        </pc:grpChg>
        <pc:grpChg chg="add del mod">
          <ac:chgData name="주 재빈" userId="69d41820709f03c0" providerId="LiveId" clId="{CC1F24A1-5F12-4213-BF40-627B24A2BBC7}" dt="2022-11-14T06:46:10.607" v="51685" actId="165"/>
          <ac:grpSpMkLst>
            <pc:docMk/>
            <pc:sldMk cId="529495093" sldId="504"/>
            <ac:grpSpMk id="24" creationId="{B8D4145B-1430-67CA-72D5-DF5B49CEFFA2}"/>
          </ac:grpSpMkLst>
        </pc:grpChg>
        <pc:grpChg chg="add mod">
          <ac:chgData name="주 재빈" userId="69d41820709f03c0" providerId="LiveId" clId="{CC1F24A1-5F12-4213-BF40-627B24A2BBC7}" dt="2022-11-14T09:44:27.687" v="53419" actId="1036"/>
          <ac:grpSpMkLst>
            <pc:docMk/>
            <pc:sldMk cId="529495093" sldId="504"/>
            <ac:grpSpMk id="26" creationId="{EF11CB72-BA21-7AC9-4CF8-3128CE912371}"/>
          </ac:grpSpMkLst>
        </pc:grpChg>
        <pc:grpChg chg="add mod">
          <ac:chgData name="주 재빈" userId="69d41820709f03c0" providerId="LiveId" clId="{CC1F24A1-5F12-4213-BF40-627B24A2BBC7}" dt="2022-11-14T09:44:27.687" v="53419" actId="1036"/>
          <ac:grpSpMkLst>
            <pc:docMk/>
            <pc:sldMk cId="529495093" sldId="504"/>
            <ac:grpSpMk id="29" creationId="{14C1A461-E21D-C835-6B3D-D7F0DEA0C345}"/>
          </ac:grpSpMkLst>
        </pc:grpChg>
        <pc:grpChg chg="add mod">
          <ac:chgData name="주 재빈" userId="69d41820709f03c0" providerId="LiveId" clId="{CC1F24A1-5F12-4213-BF40-627B24A2BBC7}" dt="2022-11-14T09:30:35.803" v="52589" actId="164"/>
          <ac:grpSpMkLst>
            <pc:docMk/>
            <pc:sldMk cId="529495093" sldId="504"/>
            <ac:grpSpMk id="43" creationId="{AD14008A-8918-9FF6-333B-FFDDECB81942}"/>
          </ac:grpSpMkLst>
        </pc:grpChg>
        <pc:grpChg chg="add mod">
          <ac:chgData name="주 재빈" userId="69d41820709f03c0" providerId="LiveId" clId="{CC1F24A1-5F12-4213-BF40-627B24A2BBC7}" dt="2022-11-14T09:44:13.600" v="53396" actId="1036"/>
          <ac:grpSpMkLst>
            <pc:docMk/>
            <pc:sldMk cId="529495093" sldId="504"/>
            <ac:grpSpMk id="44" creationId="{128BCE2C-922A-F163-76A7-63169D153BAC}"/>
          </ac:grpSpMkLst>
        </pc:grpChg>
        <pc:grpChg chg="add mod">
          <ac:chgData name="주 재빈" userId="69d41820709f03c0" providerId="LiveId" clId="{CC1F24A1-5F12-4213-BF40-627B24A2BBC7}" dt="2022-11-14T09:34:57.739" v="52988" actId="164"/>
          <ac:grpSpMkLst>
            <pc:docMk/>
            <pc:sldMk cId="529495093" sldId="504"/>
            <ac:grpSpMk id="48" creationId="{D6966EAB-E39B-7FAF-E095-4E8201837D51}"/>
          </ac:grpSpMkLst>
        </pc:grpChg>
        <pc:grpChg chg="add mod">
          <ac:chgData name="주 재빈" userId="69d41820709f03c0" providerId="LiveId" clId="{CC1F24A1-5F12-4213-BF40-627B24A2BBC7}" dt="2022-11-14T09:44:13.600" v="53396" actId="1036"/>
          <ac:grpSpMkLst>
            <pc:docMk/>
            <pc:sldMk cId="529495093" sldId="504"/>
            <ac:grpSpMk id="50" creationId="{5E4D657C-4C7A-A68E-E7E4-9BBF81F33426}"/>
          </ac:grpSpMkLst>
        </pc:grpChg>
        <pc:picChg chg="add del mod">
          <ac:chgData name="주 재빈" userId="69d41820709f03c0" providerId="LiveId" clId="{CC1F24A1-5F12-4213-BF40-627B24A2BBC7}" dt="2022-11-14T06:26:08.022" v="50877" actId="478"/>
          <ac:picMkLst>
            <pc:docMk/>
            <pc:sldMk cId="529495093" sldId="504"/>
            <ac:picMk id="4" creationId="{AD56D411-0AD4-8CBD-39C5-81A9C4C9E97A}"/>
          </ac:picMkLst>
        </pc:picChg>
        <pc:picChg chg="add del mod">
          <ac:chgData name="주 재빈" userId="69d41820709f03c0" providerId="LiveId" clId="{CC1F24A1-5F12-4213-BF40-627B24A2BBC7}" dt="2022-11-14T06:21:48.200" v="50678" actId="478"/>
          <ac:picMkLst>
            <pc:docMk/>
            <pc:sldMk cId="529495093" sldId="504"/>
            <ac:picMk id="5" creationId="{D8F64F7A-43AD-F476-BFD2-DA32598A568A}"/>
          </ac:picMkLst>
        </pc:picChg>
        <pc:picChg chg="add del mod">
          <ac:chgData name="주 재빈" userId="69d41820709f03c0" providerId="LiveId" clId="{CC1F24A1-5F12-4213-BF40-627B24A2BBC7}" dt="2022-11-14T06:26:08.254" v="50878" actId="478"/>
          <ac:picMkLst>
            <pc:docMk/>
            <pc:sldMk cId="529495093" sldId="504"/>
            <ac:picMk id="6" creationId="{CC412301-2563-BB7C-28FA-76FEEEEA48DF}"/>
          </ac:picMkLst>
        </pc:picChg>
        <pc:picChg chg="add del mod">
          <ac:chgData name="주 재빈" userId="69d41820709f03c0" providerId="LiveId" clId="{CC1F24A1-5F12-4213-BF40-627B24A2BBC7}" dt="2022-11-14T06:48:14.224" v="51809" actId="478"/>
          <ac:picMkLst>
            <pc:docMk/>
            <pc:sldMk cId="529495093" sldId="504"/>
            <ac:picMk id="7" creationId="{98C692BC-B4D4-F7FA-66F2-92C49AE6B64E}"/>
          </ac:picMkLst>
        </pc:picChg>
        <pc:picChg chg="add del mod">
          <ac:chgData name="주 재빈" userId="69d41820709f03c0" providerId="LiveId" clId="{CC1F24A1-5F12-4213-BF40-627B24A2BBC7}" dt="2022-11-14T06:47:14.690" v="51735" actId="478"/>
          <ac:picMkLst>
            <pc:docMk/>
            <pc:sldMk cId="529495093" sldId="504"/>
            <ac:picMk id="8" creationId="{D5768E13-A0B4-2E93-57F4-09ACBD717258}"/>
          </ac:picMkLst>
        </pc:picChg>
        <pc:picChg chg="del">
          <ac:chgData name="주 재빈" userId="69d41820709f03c0" providerId="LiveId" clId="{CC1F24A1-5F12-4213-BF40-627B24A2BBC7}" dt="2022-11-14T05:48:58.627" v="48975" actId="478"/>
          <ac:picMkLst>
            <pc:docMk/>
            <pc:sldMk cId="529495093" sldId="504"/>
            <ac:picMk id="12" creationId="{40AD78B4-284A-9F0D-2B19-A1AB4EAA10B3}"/>
          </ac:picMkLst>
        </pc:picChg>
        <pc:picChg chg="mod">
          <ac:chgData name="주 재빈" userId="69d41820709f03c0" providerId="LiveId" clId="{CC1F24A1-5F12-4213-BF40-627B24A2BBC7}" dt="2022-11-14T09:44:27.687" v="53419" actId="1036"/>
          <ac:picMkLst>
            <pc:docMk/>
            <pc:sldMk cId="529495093" sldId="504"/>
            <ac:picMk id="27" creationId="{5F97275A-6CD7-B0AA-996E-257030EDF086}"/>
          </ac:picMkLst>
        </pc:picChg>
        <pc:picChg chg="mod">
          <ac:chgData name="주 재빈" userId="69d41820709f03c0" providerId="LiveId" clId="{CC1F24A1-5F12-4213-BF40-627B24A2BBC7}" dt="2022-11-14T09:44:27.687" v="53419" actId="1036"/>
          <ac:picMkLst>
            <pc:docMk/>
            <pc:sldMk cId="529495093" sldId="504"/>
            <ac:picMk id="30" creationId="{FBF56A2A-1E2B-A5C3-E5AA-1F5B5BC44B37}"/>
          </ac:picMkLst>
        </pc:picChg>
        <pc:cxnChg chg="add mod">
          <ac:chgData name="주 재빈" userId="69d41820709f03c0" providerId="LiveId" clId="{CC1F24A1-5F12-4213-BF40-627B24A2BBC7}" dt="2022-11-14T09:44:27.687" v="53419" actId="1036"/>
          <ac:cxnSpMkLst>
            <pc:docMk/>
            <pc:sldMk cId="529495093" sldId="504"/>
            <ac:cxnSpMk id="9" creationId="{1040A146-142C-81BD-C1AB-65530107E743}"/>
          </ac:cxnSpMkLst>
        </pc:cxnChg>
        <pc:cxnChg chg="add mod">
          <ac:chgData name="주 재빈" userId="69d41820709f03c0" providerId="LiveId" clId="{CC1F24A1-5F12-4213-BF40-627B24A2BBC7}" dt="2022-11-14T09:44:27.687" v="53419" actId="1036"/>
          <ac:cxnSpMkLst>
            <pc:docMk/>
            <pc:sldMk cId="529495093" sldId="504"/>
            <ac:cxnSpMk id="39" creationId="{AF0FF65A-22B1-BBE1-1632-3BC9AA87954B}"/>
          </ac:cxnSpMkLst>
        </pc:cxnChg>
      </pc:sldChg>
      <pc:sldChg chg="addSp delSp modSp new del mod">
        <pc:chgData name="주 재빈" userId="69d41820709f03c0" providerId="LiveId" clId="{CC1F24A1-5F12-4213-BF40-627B24A2BBC7}" dt="2022-11-14T05:58:07.476" v="49405" actId="47"/>
        <pc:sldMkLst>
          <pc:docMk/>
          <pc:sldMk cId="249991501" sldId="505"/>
        </pc:sldMkLst>
        <pc:spChg chg="add">
          <ac:chgData name="주 재빈" userId="69d41820709f03c0" providerId="LiveId" clId="{CC1F24A1-5F12-4213-BF40-627B24A2BBC7}" dt="2022-11-14T05:57:54.001" v="49400" actId="22"/>
          <ac:spMkLst>
            <pc:docMk/>
            <pc:sldMk cId="249991501" sldId="505"/>
            <ac:spMk id="4" creationId="{E2F43E64-9166-24AC-C681-C3D0A509C8BC}"/>
          </ac:spMkLst>
        </pc:spChg>
        <pc:spChg chg="add del mod">
          <ac:chgData name="주 재빈" userId="69d41820709f03c0" providerId="LiveId" clId="{CC1F24A1-5F12-4213-BF40-627B24A2BBC7}" dt="2022-11-14T05:57:58.489" v="49402"/>
          <ac:spMkLst>
            <pc:docMk/>
            <pc:sldMk cId="249991501" sldId="505"/>
            <ac:spMk id="5" creationId="{FCD8FF5A-605E-29DE-3272-C8CC4ED2821B}"/>
          </ac:spMkLst>
        </pc:spChg>
        <pc:spChg chg="add del mod">
          <ac:chgData name="주 재빈" userId="69d41820709f03c0" providerId="LiveId" clId="{CC1F24A1-5F12-4213-BF40-627B24A2BBC7}" dt="2022-11-14T05:58:01.736" v="49404"/>
          <ac:spMkLst>
            <pc:docMk/>
            <pc:sldMk cId="249991501" sldId="505"/>
            <ac:spMk id="6" creationId="{62F67977-4CE1-A17D-95B9-0895335F4472}"/>
          </ac:spMkLst>
        </pc:spChg>
      </pc:sldChg>
      <pc:sldChg chg="addSp delSp modSp new mod ord modAnim">
        <pc:chgData name="주 재빈" userId="69d41820709f03c0" providerId="LiveId" clId="{CC1F24A1-5F12-4213-BF40-627B24A2BBC7}" dt="2022-11-14T09:25:41.094" v="52484" actId="20577"/>
        <pc:sldMkLst>
          <pc:docMk/>
          <pc:sldMk cId="3203103438" sldId="505"/>
        </pc:sldMkLst>
        <pc:spChg chg="del">
          <ac:chgData name="주 재빈" userId="69d41820709f03c0" providerId="LiveId" clId="{CC1F24A1-5F12-4213-BF40-627B24A2BBC7}" dt="2022-11-14T05:58:48.618" v="49496" actId="478"/>
          <ac:spMkLst>
            <pc:docMk/>
            <pc:sldMk cId="3203103438" sldId="505"/>
            <ac:spMk id="2" creationId="{480AEDC8-FBB8-A757-1DB7-0E0B0154BD1B}"/>
          </ac:spMkLst>
        </pc:spChg>
        <pc:spChg chg="del">
          <ac:chgData name="주 재빈" userId="69d41820709f03c0" providerId="LiveId" clId="{CC1F24A1-5F12-4213-BF40-627B24A2BBC7}" dt="2022-11-14T05:58:11.432" v="49409" actId="478"/>
          <ac:spMkLst>
            <pc:docMk/>
            <pc:sldMk cId="3203103438" sldId="505"/>
            <ac:spMk id="3" creationId="{F49BFE90-D4DA-ED99-A0E4-8700E30D1870}"/>
          </ac:spMkLst>
        </pc:spChg>
        <pc:spChg chg="add mod">
          <ac:chgData name="주 재빈" userId="69d41820709f03c0" providerId="LiveId" clId="{CC1F24A1-5F12-4213-BF40-627B24A2BBC7}" dt="2022-11-14T05:58:13.923" v="49421" actId="20577"/>
          <ac:spMkLst>
            <pc:docMk/>
            <pc:sldMk cId="3203103438" sldId="505"/>
            <ac:spMk id="5" creationId="{7B759EF9-2B3F-812F-C8B7-CC1CBC65096C}"/>
          </ac:spMkLst>
        </pc:spChg>
        <pc:spChg chg="add mod">
          <ac:chgData name="주 재빈" userId="69d41820709f03c0" providerId="LiveId" clId="{CC1F24A1-5F12-4213-BF40-627B24A2BBC7}" dt="2022-11-14T09:25:41.094" v="52484" actId="20577"/>
          <ac:spMkLst>
            <pc:docMk/>
            <pc:sldMk cId="3203103438" sldId="505"/>
            <ac:spMk id="6" creationId="{5F4CF8AE-6F56-F659-BFA2-747F1616A9DB}"/>
          </ac:spMkLst>
        </pc:spChg>
        <pc:spChg chg="add del">
          <ac:chgData name="주 재빈" userId="69d41820709f03c0" providerId="LiveId" clId="{CC1F24A1-5F12-4213-BF40-627B24A2BBC7}" dt="2022-11-14T06:33:41.116" v="51237" actId="11529"/>
          <ac:spMkLst>
            <pc:docMk/>
            <pc:sldMk cId="3203103438" sldId="505"/>
            <ac:spMk id="9" creationId="{6604A3D7-6980-2AD8-1199-51B8597F5FB1}"/>
          </ac:spMkLst>
        </pc:spChg>
        <pc:spChg chg="add mod">
          <ac:chgData name="주 재빈" userId="69d41820709f03c0" providerId="LiveId" clId="{CC1F24A1-5F12-4213-BF40-627B24A2BBC7}" dt="2022-11-14T09:23:18.297" v="52437"/>
          <ac:spMkLst>
            <pc:docMk/>
            <pc:sldMk cId="3203103438" sldId="505"/>
            <ac:spMk id="14" creationId="{7A904D94-AE73-70DA-A9F3-293A0C57A264}"/>
          </ac:spMkLst>
        </pc:spChg>
        <pc:picChg chg="add mod">
          <ac:chgData name="주 재빈" userId="69d41820709f03c0" providerId="LiveId" clId="{CC1F24A1-5F12-4213-BF40-627B24A2BBC7}" dt="2022-11-14T06:33:26.191" v="51235" actId="208"/>
          <ac:picMkLst>
            <pc:docMk/>
            <pc:sldMk cId="3203103438" sldId="505"/>
            <ac:picMk id="8" creationId="{8A17D532-3E2B-A5BF-CECD-32E9AD14EC69}"/>
          </ac:picMkLst>
        </pc:picChg>
        <pc:cxnChg chg="add mod">
          <ac:chgData name="주 재빈" userId="69d41820709f03c0" providerId="LiveId" clId="{CC1F24A1-5F12-4213-BF40-627B24A2BBC7}" dt="2022-11-14T06:35:20.173" v="51384" actId="14100"/>
          <ac:cxnSpMkLst>
            <pc:docMk/>
            <pc:sldMk cId="3203103438" sldId="505"/>
            <ac:cxnSpMk id="11" creationId="{D5D3ACC5-ECD5-C2B5-A600-23049D8FEC96}"/>
          </ac:cxnSpMkLst>
        </pc:cxnChg>
        <pc:cxnChg chg="add mod">
          <ac:chgData name="주 재빈" userId="69d41820709f03c0" providerId="LiveId" clId="{CC1F24A1-5F12-4213-BF40-627B24A2BBC7}" dt="2022-11-14T06:35:20.173" v="51384" actId="14100"/>
          <ac:cxnSpMkLst>
            <pc:docMk/>
            <pc:sldMk cId="3203103438" sldId="505"/>
            <ac:cxnSpMk id="13" creationId="{16274221-B71C-0BDC-2C4F-C371D99A2357}"/>
          </ac:cxnSpMkLst>
        </pc:cxnChg>
      </pc:sldChg>
      <pc:sldChg chg="addSp modSp add mod ord modAnim">
        <pc:chgData name="주 재빈" userId="69d41820709f03c0" providerId="LiveId" clId="{CC1F24A1-5F12-4213-BF40-627B24A2BBC7}" dt="2022-11-15T00:02:07.558" v="54808" actId="120"/>
        <pc:sldMkLst>
          <pc:docMk/>
          <pc:sldMk cId="1646004686" sldId="506"/>
        </pc:sldMkLst>
        <pc:spChg chg="add mod">
          <ac:chgData name="주 재빈" userId="69d41820709f03c0" providerId="LiveId" clId="{CC1F24A1-5F12-4213-BF40-627B24A2BBC7}" dt="2022-11-15T00:02:07.558" v="54808" actId="120"/>
          <ac:spMkLst>
            <pc:docMk/>
            <pc:sldMk cId="1646004686" sldId="506"/>
            <ac:spMk id="2" creationId="{026773E3-3D3C-E01A-7AA8-17EBAB1C56A0}"/>
          </ac:spMkLst>
        </pc:spChg>
        <pc:spChg chg="mod">
          <ac:chgData name="주 재빈" userId="69d41820709f03c0" providerId="LiveId" clId="{CC1F24A1-5F12-4213-BF40-627B24A2BBC7}" dt="2022-11-14T06:18:00.057" v="50535" actId="20577"/>
          <ac:spMkLst>
            <pc:docMk/>
            <pc:sldMk cId="1646004686" sldId="506"/>
            <ac:spMk id="3" creationId="{B17F9113-C15A-7B62-5AD3-D113EB9C2F72}"/>
          </ac:spMkLst>
        </pc:spChg>
        <pc:spChg chg="mod">
          <ac:chgData name="주 재빈" userId="69d41820709f03c0" providerId="LiveId" clId="{CC1F24A1-5F12-4213-BF40-627B24A2BBC7}" dt="2022-11-14T22:59:04.488" v="54449" actId="20577"/>
          <ac:spMkLst>
            <pc:docMk/>
            <pc:sldMk cId="1646004686" sldId="506"/>
            <ac:spMk id="10" creationId="{9D66F01A-6CE5-305C-BD86-1411EA88EBB6}"/>
          </ac:spMkLst>
        </pc:spChg>
      </pc:sldChg>
      <pc:sldChg chg="new del">
        <pc:chgData name="주 재빈" userId="69d41820709f03c0" providerId="LiveId" clId="{CC1F24A1-5F12-4213-BF40-627B24A2BBC7}" dt="2022-11-14T09:51:46.863" v="53572" actId="680"/>
        <pc:sldMkLst>
          <pc:docMk/>
          <pc:sldMk cId="556786171" sldId="507"/>
        </pc:sldMkLst>
      </pc:sldChg>
      <pc:sldChg chg="addSp delSp modSp add mod">
        <pc:chgData name="주 재빈" userId="69d41820709f03c0" providerId="LiveId" clId="{CC1F24A1-5F12-4213-BF40-627B24A2BBC7}" dt="2022-11-14T09:52:21.479" v="53629" actId="1076"/>
        <pc:sldMkLst>
          <pc:docMk/>
          <pc:sldMk cId="3144894081" sldId="507"/>
        </pc:sldMkLst>
        <pc:spChg chg="mod">
          <ac:chgData name="주 재빈" userId="69d41820709f03c0" providerId="LiveId" clId="{CC1F24A1-5F12-4213-BF40-627B24A2BBC7}" dt="2022-11-14T09:52:08.717" v="53623" actId="20577"/>
          <ac:spMkLst>
            <pc:docMk/>
            <pc:sldMk cId="3144894081" sldId="507"/>
            <ac:spMk id="6" creationId="{5B4033A5-E633-3229-D93E-78494151BDEB}"/>
          </ac:spMkLst>
        </pc:spChg>
        <pc:spChg chg="del">
          <ac:chgData name="주 재빈" userId="69d41820709f03c0" providerId="LiveId" clId="{CC1F24A1-5F12-4213-BF40-627B24A2BBC7}" dt="2022-11-14T09:52:12.194" v="53624" actId="478"/>
          <ac:spMkLst>
            <pc:docMk/>
            <pc:sldMk cId="3144894081" sldId="507"/>
            <ac:spMk id="24" creationId="{2D21FBBA-A352-DFA4-5631-9B7880BA734F}"/>
          </ac:spMkLst>
        </pc:spChg>
        <pc:spChg chg="del">
          <ac:chgData name="주 재빈" userId="69d41820709f03c0" providerId="LiveId" clId="{CC1F24A1-5F12-4213-BF40-627B24A2BBC7}" dt="2022-11-14T09:52:12.194" v="53624" actId="478"/>
          <ac:spMkLst>
            <pc:docMk/>
            <pc:sldMk cId="3144894081" sldId="507"/>
            <ac:spMk id="25" creationId="{1B2E179A-3683-A7D3-A006-6F7DF244E10C}"/>
          </ac:spMkLst>
        </pc:spChg>
        <pc:spChg chg="del">
          <ac:chgData name="주 재빈" userId="69d41820709f03c0" providerId="LiveId" clId="{CC1F24A1-5F12-4213-BF40-627B24A2BBC7}" dt="2022-11-14T09:52:12.194" v="53624" actId="478"/>
          <ac:spMkLst>
            <pc:docMk/>
            <pc:sldMk cId="3144894081" sldId="507"/>
            <ac:spMk id="26" creationId="{8F9B368E-1A8D-1685-ED94-C76751D17CCE}"/>
          </ac:spMkLst>
        </pc:spChg>
        <pc:spChg chg="del">
          <ac:chgData name="주 재빈" userId="69d41820709f03c0" providerId="LiveId" clId="{CC1F24A1-5F12-4213-BF40-627B24A2BBC7}" dt="2022-11-14T09:52:12.194" v="53624" actId="478"/>
          <ac:spMkLst>
            <pc:docMk/>
            <pc:sldMk cId="3144894081" sldId="507"/>
            <ac:spMk id="32" creationId="{E18DA91E-24AC-84E3-9F26-EB12CC5E053A}"/>
          </ac:spMkLst>
        </pc:spChg>
        <pc:spChg chg="del">
          <ac:chgData name="주 재빈" userId="69d41820709f03c0" providerId="LiveId" clId="{CC1F24A1-5F12-4213-BF40-627B24A2BBC7}" dt="2022-11-14T09:52:12.194" v="53624" actId="478"/>
          <ac:spMkLst>
            <pc:docMk/>
            <pc:sldMk cId="3144894081" sldId="507"/>
            <ac:spMk id="33" creationId="{25BB6B53-EF21-BB3D-6561-43BD22BED30D}"/>
          </ac:spMkLst>
        </pc:spChg>
        <pc:spChg chg="del">
          <ac:chgData name="주 재빈" userId="69d41820709f03c0" providerId="LiveId" clId="{CC1F24A1-5F12-4213-BF40-627B24A2BBC7}" dt="2022-11-14T09:52:12.194" v="53624" actId="478"/>
          <ac:spMkLst>
            <pc:docMk/>
            <pc:sldMk cId="3144894081" sldId="507"/>
            <ac:spMk id="58" creationId="{C6B19D50-3746-654D-5E36-073D85CD8341}"/>
          </ac:spMkLst>
        </pc:spChg>
        <pc:picChg chg="del">
          <ac:chgData name="주 재빈" userId="69d41820709f03c0" providerId="LiveId" clId="{CC1F24A1-5F12-4213-BF40-627B24A2BBC7}" dt="2022-11-14T09:52:12.194" v="53624" actId="478"/>
          <ac:picMkLst>
            <pc:docMk/>
            <pc:sldMk cId="3144894081" sldId="507"/>
            <ac:picMk id="2" creationId="{03E2F628-EF3C-CE39-F242-EB98A99439B8}"/>
          </ac:picMkLst>
        </pc:picChg>
        <pc:picChg chg="add mod">
          <ac:chgData name="주 재빈" userId="69d41820709f03c0" providerId="LiveId" clId="{CC1F24A1-5F12-4213-BF40-627B24A2BBC7}" dt="2022-11-14T09:52:21.479" v="53629" actId="1076"/>
          <ac:picMkLst>
            <pc:docMk/>
            <pc:sldMk cId="3144894081" sldId="507"/>
            <ac:picMk id="7" creationId="{F97CA761-D150-CD65-8798-21FF96EC32CD}"/>
          </ac:picMkLst>
        </pc:picChg>
        <pc:picChg chg="del">
          <ac:chgData name="주 재빈" userId="69d41820709f03c0" providerId="LiveId" clId="{CC1F24A1-5F12-4213-BF40-627B24A2BBC7}" dt="2022-11-14T09:52:12.194" v="53624" actId="478"/>
          <ac:picMkLst>
            <pc:docMk/>
            <pc:sldMk cId="3144894081" sldId="507"/>
            <ac:picMk id="8" creationId="{B8661614-F685-D56F-3AE0-12D55E07627F}"/>
          </ac:picMkLst>
        </pc:picChg>
        <pc:picChg chg="del">
          <ac:chgData name="주 재빈" userId="69d41820709f03c0" providerId="LiveId" clId="{CC1F24A1-5F12-4213-BF40-627B24A2BBC7}" dt="2022-11-14T09:52:13.138" v="53625" actId="478"/>
          <ac:picMkLst>
            <pc:docMk/>
            <pc:sldMk cId="3144894081" sldId="507"/>
            <ac:picMk id="9" creationId="{F91304D1-24FA-6FEA-17B1-B89BB5BDDB7A}"/>
          </ac:picMkLst>
        </pc:picChg>
        <pc:picChg chg="del">
          <ac:chgData name="주 재빈" userId="69d41820709f03c0" providerId="LiveId" clId="{CC1F24A1-5F12-4213-BF40-627B24A2BBC7}" dt="2022-11-14T09:52:12.194" v="53624" actId="478"/>
          <ac:picMkLst>
            <pc:docMk/>
            <pc:sldMk cId="3144894081" sldId="507"/>
            <ac:picMk id="10" creationId="{145311C9-DEDC-FA46-3EF8-FA2D8831340F}"/>
          </ac:picMkLst>
        </pc:picChg>
        <pc:picChg chg="del">
          <ac:chgData name="주 재빈" userId="69d41820709f03c0" providerId="LiveId" clId="{CC1F24A1-5F12-4213-BF40-627B24A2BBC7}" dt="2022-11-14T09:52:12.194" v="53624" actId="478"/>
          <ac:picMkLst>
            <pc:docMk/>
            <pc:sldMk cId="3144894081" sldId="507"/>
            <ac:picMk id="11" creationId="{6CC08447-DD70-167F-5CA5-7FB4768A97AE}"/>
          </ac:picMkLst>
        </pc:picChg>
        <pc:cxnChg chg="del">
          <ac:chgData name="주 재빈" userId="69d41820709f03c0" providerId="LiveId" clId="{CC1F24A1-5F12-4213-BF40-627B24A2BBC7}" dt="2022-11-14T09:52:12.194" v="53624" actId="478"/>
          <ac:cxnSpMkLst>
            <pc:docMk/>
            <pc:sldMk cId="3144894081" sldId="507"/>
            <ac:cxnSpMk id="13" creationId="{34CD7CD3-A613-42C4-B3A9-9F91673ACA31}"/>
          </ac:cxnSpMkLst>
        </pc:cxnChg>
        <pc:cxnChg chg="del">
          <ac:chgData name="주 재빈" userId="69d41820709f03c0" providerId="LiveId" clId="{CC1F24A1-5F12-4213-BF40-627B24A2BBC7}" dt="2022-11-14T09:52:12.194" v="53624" actId="478"/>
          <ac:cxnSpMkLst>
            <pc:docMk/>
            <pc:sldMk cId="3144894081" sldId="507"/>
            <ac:cxnSpMk id="17" creationId="{DE22999D-1160-F7D2-03C4-21C76C81C459}"/>
          </ac:cxnSpMkLst>
        </pc:cxnChg>
        <pc:cxnChg chg="del">
          <ac:chgData name="주 재빈" userId="69d41820709f03c0" providerId="LiveId" clId="{CC1F24A1-5F12-4213-BF40-627B24A2BBC7}" dt="2022-11-14T09:52:12.194" v="53624" actId="478"/>
          <ac:cxnSpMkLst>
            <pc:docMk/>
            <pc:sldMk cId="3144894081" sldId="507"/>
            <ac:cxnSpMk id="21" creationId="{B07FD8C5-26C1-4C01-066F-F134255240A2}"/>
          </ac:cxnSpMkLst>
        </pc:cxnChg>
        <pc:cxnChg chg="del">
          <ac:chgData name="주 재빈" userId="69d41820709f03c0" providerId="LiveId" clId="{CC1F24A1-5F12-4213-BF40-627B24A2BBC7}" dt="2022-11-14T09:52:12.194" v="53624" actId="478"/>
          <ac:cxnSpMkLst>
            <pc:docMk/>
            <pc:sldMk cId="3144894081" sldId="507"/>
            <ac:cxnSpMk id="23" creationId="{8491FCF6-7DCB-CF1A-D96B-A5345C3884A0}"/>
          </ac:cxnSpMkLst>
        </pc:cxnChg>
        <pc:cxnChg chg="del">
          <ac:chgData name="주 재빈" userId="69d41820709f03c0" providerId="LiveId" clId="{CC1F24A1-5F12-4213-BF40-627B24A2BBC7}" dt="2022-11-14T09:52:12.194" v="53624" actId="478"/>
          <ac:cxnSpMkLst>
            <pc:docMk/>
            <pc:sldMk cId="3144894081" sldId="507"/>
            <ac:cxnSpMk id="48" creationId="{A330D7C2-25B8-D703-9866-A6631202C4AB}"/>
          </ac:cxnSpMkLst>
        </pc:cxnChg>
        <pc:cxnChg chg="del">
          <ac:chgData name="주 재빈" userId="69d41820709f03c0" providerId="LiveId" clId="{CC1F24A1-5F12-4213-BF40-627B24A2BBC7}" dt="2022-11-14T09:52:12.194" v="53624" actId="478"/>
          <ac:cxnSpMkLst>
            <pc:docMk/>
            <pc:sldMk cId="3144894081" sldId="507"/>
            <ac:cxnSpMk id="50" creationId="{A3198B93-CD2C-72F8-1AB2-DA93BBA92E29}"/>
          </ac:cxnSpMkLst>
        </pc:cxnChg>
        <pc:cxnChg chg="del">
          <ac:chgData name="주 재빈" userId="69d41820709f03c0" providerId="LiveId" clId="{CC1F24A1-5F12-4213-BF40-627B24A2BBC7}" dt="2022-11-14T09:52:12.194" v="53624" actId="478"/>
          <ac:cxnSpMkLst>
            <pc:docMk/>
            <pc:sldMk cId="3144894081" sldId="507"/>
            <ac:cxnSpMk id="52" creationId="{517E2BD8-3E87-CA74-965E-4F3C0AF46E26}"/>
          </ac:cxnSpMkLst>
        </pc:cxnChg>
      </pc:sldChg>
      <pc:sldChg chg="addSp delSp new del mod">
        <pc:chgData name="주 재빈" userId="69d41820709f03c0" providerId="LiveId" clId="{CC1F24A1-5F12-4213-BF40-627B24A2BBC7}" dt="2022-11-14T10:33:04.650" v="53869" actId="47"/>
        <pc:sldMkLst>
          <pc:docMk/>
          <pc:sldMk cId="4259629311" sldId="508"/>
        </pc:sldMkLst>
        <pc:picChg chg="add del">
          <ac:chgData name="주 재빈" userId="69d41820709f03c0" providerId="LiveId" clId="{CC1F24A1-5F12-4213-BF40-627B24A2BBC7}" dt="2022-11-14T10:33:00.121" v="53867" actId="22"/>
          <ac:picMkLst>
            <pc:docMk/>
            <pc:sldMk cId="4259629311" sldId="508"/>
            <ac:picMk id="6" creationId="{21B5718A-FC2F-BD19-DD89-EA1647691074}"/>
          </ac:picMkLst>
        </pc:picChg>
      </pc:sldChg>
      <pc:sldChg chg="addSp delSp modSp add mod">
        <pc:chgData name="주 재빈" userId="69d41820709f03c0" providerId="LiveId" clId="{CC1F24A1-5F12-4213-BF40-627B24A2BBC7}" dt="2022-11-14T10:36:02.724" v="54013" actId="14100"/>
        <pc:sldMkLst>
          <pc:docMk/>
          <pc:sldMk cId="52419231" sldId="509"/>
        </pc:sldMkLst>
        <pc:spChg chg="del">
          <ac:chgData name="주 재빈" userId="69d41820709f03c0" providerId="LiveId" clId="{CC1F24A1-5F12-4213-BF40-627B24A2BBC7}" dt="2022-11-14T10:33:19.780" v="53914" actId="478"/>
          <ac:spMkLst>
            <pc:docMk/>
            <pc:sldMk cId="52419231" sldId="509"/>
            <ac:spMk id="2" creationId="{9B3BA3DD-E8BA-093A-3501-EF3D1F455C56}"/>
          </ac:spMkLst>
        </pc:spChg>
        <pc:spChg chg="add del mod">
          <ac:chgData name="주 재빈" userId="69d41820709f03c0" providerId="LiveId" clId="{CC1F24A1-5F12-4213-BF40-627B24A2BBC7}" dt="2022-11-14T10:33:20.658" v="53915" actId="478"/>
          <ac:spMkLst>
            <pc:docMk/>
            <pc:sldMk cId="52419231" sldId="509"/>
            <ac:spMk id="5" creationId="{8D93173B-7540-158D-BFFA-9C9288357C71}"/>
          </ac:spMkLst>
        </pc:spChg>
        <pc:spChg chg="add mod">
          <ac:chgData name="주 재빈" userId="69d41820709f03c0" providerId="LiveId" clId="{CC1F24A1-5F12-4213-BF40-627B24A2BBC7}" dt="2022-11-14T10:36:02.724" v="54013" actId="14100"/>
          <ac:spMkLst>
            <pc:docMk/>
            <pc:sldMk cId="52419231" sldId="509"/>
            <ac:spMk id="11" creationId="{E75C64C6-586D-A1A3-A579-DDC48758E3BC}"/>
          </ac:spMkLst>
        </pc:spChg>
        <pc:spChg chg="del">
          <ac:chgData name="주 재빈" userId="69d41820709f03c0" providerId="LiveId" clId="{CC1F24A1-5F12-4213-BF40-627B24A2BBC7}" dt="2022-11-14T10:33:18.436" v="53913" actId="478"/>
          <ac:spMkLst>
            <pc:docMk/>
            <pc:sldMk cId="52419231" sldId="509"/>
            <ac:spMk id="926" creationId="{00000000-0000-0000-0000-000000000000}"/>
          </ac:spMkLst>
        </pc:spChg>
        <pc:spChg chg="mod">
          <ac:chgData name="주 재빈" userId="69d41820709f03c0" providerId="LiveId" clId="{CC1F24A1-5F12-4213-BF40-627B24A2BBC7}" dt="2022-11-14T10:33:15.122" v="53912" actId="1035"/>
          <ac:spMkLst>
            <pc:docMk/>
            <pc:sldMk cId="52419231" sldId="509"/>
            <ac:spMk id="927" creationId="{00000000-0000-0000-0000-000000000000}"/>
          </ac:spMkLst>
        </pc:spChg>
        <pc:picChg chg="del">
          <ac:chgData name="주 재빈" userId="69d41820709f03c0" providerId="LiveId" clId="{CC1F24A1-5F12-4213-BF40-627B24A2BBC7}" dt="2022-11-14T10:33:21.569" v="53916" actId="478"/>
          <ac:picMkLst>
            <pc:docMk/>
            <pc:sldMk cId="52419231" sldId="509"/>
            <ac:picMk id="7" creationId="{3FAB2252-C6BC-0378-B9E2-2A684F333EB7}"/>
          </ac:picMkLst>
        </pc:picChg>
        <pc:picChg chg="add del mod">
          <ac:chgData name="주 재빈" userId="69d41820709f03c0" providerId="LiveId" clId="{CC1F24A1-5F12-4213-BF40-627B24A2BBC7}" dt="2022-11-14T10:35:11.803" v="53922" actId="478"/>
          <ac:picMkLst>
            <pc:docMk/>
            <pc:sldMk cId="52419231" sldId="509"/>
            <ac:picMk id="8" creationId="{F9F0A5EF-140E-CC68-4724-07A11C77E5AF}"/>
          </ac:picMkLst>
        </pc:picChg>
        <pc:picChg chg="add mod">
          <ac:chgData name="주 재빈" userId="69d41820709f03c0" providerId="LiveId" clId="{CC1F24A1-5F12-4213-BF40-627B24A2BBC7}" dt="2022-11-14T10:35:16.956" v="53925" actId="1076"/>
          <ac:picMkLst>
            <pc:docMk/>
            <pc:sldMk cId="52419231" sldId="509"/>
            <ac:picMk id="10" creationId="{BAA1D7E2-BFEB-D92A-BCD2-47D1C9FDBF32}"/>
          </ac:picMkLst>
        </pc:picChg>
      </pc:sldChg>
      <pc:sldChg chg="addSp delSp modSp add mod">
        <pc:chgData name="주 재빈" userId="69d41820709f03c0" providerId="LiveId" clId="{CC1F24A1-5F12-4213-BF40-627B24A2BBC7}" dt="2022-11-14T10:42:42.916" v="54393" actId="1076"/>
        <pc:sldMkLst>
          <pc:docMk/>
          <pc:sldMk cId="532304993" sldId="510"/>
        </pc:sldMkLst>
        <pc:spChg chg="mod">
          <ac:chgData name="주 재빈" userId="69d41820709f03c0" providerId="LiveId" clId="{CC1F24A1-5F12-4213-BF40-627B24A2BBC7}" dt="2022-11-14T10:41:44.547" v="54313" actId="20577"/>
          <ac:spMkLst>
            <pc:docMk/>
            <pc:sldMk cId="532304993" sldId="510"/>
            <ac:spMk id="2" creationId="{5E1854E0-3998-38FB-E52A-AA83C9FE62DC}"/>
          </ac:spMkLst>
        </pc:spChg>
        <pc:spChg chg="add mod">
          <ac:chgData name="주 재빈" userId="69d41820709f03c0" providerId="LiveId" clId="{CC1F24A1-5F12-4213-BF40-627B24A2BBC7}" dt="2022-11-14T10:41:51.900" v="54327"/>
          <ac:spMkLst>
            <pc:docMk/>
            <pc:sldMk cId="532304993" sldId="510"/>
            <ac:spMk id="3" creationId="{6EA0F103-D487-CA75-9111-72D5CAD055AB}"/>
          </ac:spMkLst>
        </pc:spChg>
        <pc:spChg chg="add mod">
          <ac:chgData name="주 재빈" userId="69d41820709f03c0" providerId="LiveId" clId="{CC1F24A1-5F12-4213-BF40-627B24A2BBC7}" dt="2022-11-14T10:39:48.367" v="54163"/>
          <ac:spMkLst>
            <pc:docMk/>
            <pc:sldMk cId="532304993" sldId="510"/>
            <ac:spMk id="6" creationId="{6686A07E-B446-CE57-5A59-164EE2573DD9}"/>
          </ac:spMkLst>
        </pc:spChg>
        <pc:spChg chg="add mod">
          <ac:chgData name="주 재빈" userId="69d41820709f03c0" providerId="LiveId" clId="{CC1F24A1-5F12-4213-BF40-627B24A2BBC7}" dt="2022-11-14T10:42:42.916" v="54393" actId="1076"/>
          <ac:spMkLst>
            <pc:docMk/>
            <pc:sldMk cId="532304993" sldId="510"/>
            <ac:spMk id="10" creationId="{0E832D56-DE08-B441-5580-45D8D4D61513}"/>
          </ac:spMkLst>
        </pc:spChg>
        <pc:spChg chg="del topLvl">
          <ac:chgData name="주 재빈" userId="69d41820709f03c0" providerId="LiveId" clId="{CC1F24A1-5F12-4213-BF40-627B24A2BBC7}" dt="2022-11-14T10:39:22.018" v="54046" actId="478"/>
          <ac:spMkLst>
            <pc:docMk/>
            <pc:sldMk cId="532304993" sldId="510"/>
            <ac:spMk id="11" creationId="{066CE615-143B-77CA-E117-38014EC44627}"/>
          </ac:spMkLst>
        </pc:spChg>
        <pc:spChg chg="del topLvl">
          <ac:chgData name="주 재빈" userId="69d41820709f03c0" providerId="LiveId" clId="{CC1F24A1-5F12-4213-BF40-627B24A2BBC7}" dt="2022-11-14T10:39:17.250" v="54041" actId="478"/>
          <ac:spMkLst>
            <pc:docMk/>
            <pc:sldMk cId="532304993" sldId="510"/>
            <ac:spMk id="15" creationId="{4ACB141B-A8AE-4F03-C5AD-60B836337E33}"/>
          </ac:spMkLst>
        </pc:spChg>
        <pc:grpChg chg="del">
          <ac:chgData name="주 재빈" userId="69d41820709f03c0" providerId="LiveId" clId="{CC1F24A1-5F12-4213-BF40-627B24A2BBC7}" dt="2022-11-14T10:39:19.636" v="54043" actId="478"/>
          <ac:grpSpMkLst>
            <pc:docMk/>
            <pc:sldMk cId="532304993" sldId="510"/>
            <ac:grpSpMk id="5" creationId="{1CE3ED60-697F-4C7F-9EE8-ACFB4E34AD98}"/>
          </ac:grpSpMkLst>
        </pc:grpChg>
        <pc:grpChg chg="del">
          <ac:chgData name="주 재빈" userId="69d41820709f03c0" providerId="LiveId" clId="{CC1F24A1-5F12-4213-BF40-627B24A2BBC7}" dt="2022-11-14T10:39:17.250" v="54041" actId="478"/>
          <ac:grpSpMkLst>
            <pc:docMk/>
            <pc:sldMk cId="532304993" sldId="510"/>
            <ac:grpSpMk id="18" creationId="{F7DB08B6-4FCA-4491-8955-D3EDCBC75488}"/>
          </ac:grpSpMkLst>
        </pc:grpChg>
        <pc:picChg chg="del topLvl">
          <ac:chgData name="주 재빈" userId="69d41820709f03c0" providerId="LiveId" clId="{CC1F24A1-5F12-4213-BF40-627B24A2BBC7}" dt="2022-11-14T10:39:19.636" v="54043" actId="478"/>
          <ac:picMkLst>
            <pc:docMk/>
            <pc:sldMk cId="532304993" sldId="510"/>
            <ac:picMk id="4" creationId="{6F81A344-C906-9F4E-D70D-D83E82605592}"/>
          </ac:picMkLst>
        </pc:picChg>
        <pc:picChg chg="add mod">
          <ac:chgData name="주 재빈" userId="69d41820709f03c0" providerId="LiveId" clId="{CC1F24A1-5F12-4213-BF40-627B24A2BBC7}" dt="2022-11-14T10:42:38.252" v="54392" actId="1076"/>
          <ac:picMkLst>
            <pc:docMk/>
            <pc:sldMk cId="532304993" sldId="510"/>
            <ac:picMk id="9" creationId="{CA2C86A8-E759-2E98-07D8-EEC06CA7BA87}"/>
          </ac:picMkLst>
        </pc:picChg>
        <pc:picChg chg="del topLvl">
          <ac:chgData name="주 재빈" userId="69d41820709f03c0" providerId="LiveId" clId="{CC1F24A1-5F12-4213-BF40-627B24A2BBC7}" dt="2022-11-14T10:39:17.920" v="54042" actId="478"/>
          <ac:picMkLst>
            <pc:docMk/>
            <pc:sldMk cId="532304993" sldId="510"/>
            <ac:picMk id="17" creationId="{E39D3822-8EE2-B59C-D178-48C036AB8819}"/>
          </ac:picMkLst>
        </pc:picChg>
      </pc:sldChg>
      <pc:sldChg chg="addSp delSp new del mod">
        <pc:chgData name="주 재빈" userId="69d41820709f03c0" providerId="LiveId" clId="{CC1F24A1-5F12-4213-BF40-627B24A2BBC7}" dt="2022-11-14T10:39:03.582" v="54017" actId="47"/>
        <pc:sldMkLst>
          <pc:docMk/>
          <pc:sldMk cId="1934303066" sldId="510"/>
        </pc:sldMkLst>
        <pc:spChg chg="add del">
          <ac:chgData name="주 재빈" userId="69d41820709f03c0" providerId="LiveId" clId="{CC1F24A1-5F12-4213-BF40-627B24A2BBC7}" dt="2022-11-14T10:38:48.261" v="54016" actId="22"/>
          <ac:spMkLst>
            <pc:docMk/>
            <pc:sldMk cId="1934303066" sldId="510"/>
            <ac:spMk id="4" creationId="{3390F55F-388F-1E65-F8B5-6D6378C79132}"/>
          </ac:spMkLst>
        </pc:spChg>
      </pc:sldChg>
      <pc:sldChg chg="addSp delSp modSp add mod">
        <pc:chgData name="주 재빈" userId="69d41820709f03c0" providerId="LiveId" clId="{CC1F24A1-5F12-4213-BF40-627B24A2BBC7}" dt="2022-11-14T23:39:08.245" v="54776" actId="14100"/>
        <pc:sldMkLst>
          <pc:docMk/>
          <pc:sldMk cId="1183676614" sldId="511"/>
        </pc:sldMkLst>
        <pc:spChg chg="add del mod">
          <ac:chgData name="주 재빈" userId="69d41820709f03c0" providerId="LiveId" clId="{CC1F24A1-5F12-4213-BF40-627B24A2BBC7}" dt="2022-11-14T23:18:24.240" v="54533" actId="478"/>
          <ac:spMkLst>
            <pc:docMk/>
            <pc:sldMk cId="1183676614" sldId="511"/>
            <ac:spMk id="2" creationId="{20863CC6-32E5-5C8F-4572-DAA2B02BD5C6}"/>
          </ac:spMkLst>
        </pc:spChg>
        <pc:spChg chg="mod">
          <ac:chgData name="주 재빈" userId="69d41820709f03c0" providerId="LiveId" clId="{CC1F24A1-5F12-4213-BF40-627B24A2BBC7}" dt="2022-11-14T23:17:59.979" v="54528" actId="20577"/>
          <ac:spMkLst>
            <pc:docMk/>
            <pc:sldMk cId="1183676614" sldId="511"/>
            <ac:spMk id="3" creationId="{B17F9113-C15A-7B62-5AD3-D113EB9C2F72}"/>
          </ac:spMkLst>
        </pc:spChg>
        <pc:spChg chg="del">
          <ac:chgData name="주 재빈" userId="69d41820709f03c0" providerId="LiveId" clId="{CC1F24A1-5F12-4213-BF40-627B24A2BBC7}" dt="2022-11-14T23:18:25.077" v="54534" actId="478"/>
          <ac:spMkLst>
            <pc:docMk/>
            <pc:sldMk cId="1183676614" sldId="511"/>
            <ac:spMk id="5" creationId="{30214C25-3617-08CF-C1B3-71E23ADA6F42}"/>
          </ac:spMkLst>
        </pc:spChg>
        <pc:picChg chg="del">
          <ac:chgData name="주 재빈" userId="69d41820709f03c0" providerId="LiveId" clId="{CC1F24A1-5F12-4213-BF40-627B24A2BBC7}" dt="2022-11-14T23:18:18.545" v="54529" actId="478"/>
          <ac:picMkLst>
            <pc:docMk/>
            <pc:sldMk cId="1183676614" sldId="511"/>
            <ac:picMk id="7" creationId="{17D4A0E6-F474-AE7C-AFA4-6E160CB0939C}"/>
          </ac:picMkLst>
        </pc:picChg>
        <pc:picChg chg="add mod">
          <ac:chgData name="주 재빈" userId="69d41820709f03c0" providerId="LiveId" clId="{CC1F24A1-5F12-4213-BF40-627B24A2BBC7}" dt="2022-11-14T23:39:08.245" v="54776" actId="14100"/>
          <ac:picMkLst>
            <pc:docMk/>
            <pc:sldMk cId="1183676614" sldId="511"/>
            <ac:picMk id="8" creationId="{9B40FCBB-92AB-66B9-1B4B-6717221DC971}"/>
          </ac:picMkLst>
        </pc:picChg>
        <pc:picChg chg="add del mod">
          <ac:chgData name="주 재빈" userId="69d41820709f03c0" providerId="LiveId" clId="{CC1F24A1-5F12-4213-BF40-627B24A2BBC7}" dt="2022-11-14T23:38:52.571" v="54771"/>
          <ac:picMkLst>
            <pc:docMk/>
            <pc:sldMk cId="1183676614" sldId="511"/>
            <ac:picMk id="9" creationId="{00923509-851F-CFF2-48AF-EC44A280F904}"/>
          </ac:picMkLst>
        </pc:picChg>
        <pc:picChg chg="add mod">
          <ac:chgData name="주 재빈" userId="69d41820709f03c0" providerId="LiveId" clId="{CC1F24A1-5F12-4213-BF40-627B24A2BBC7}" dt="2022-11-14T23:38:58.908" v="54774" actId="1076"/>
          <ac:picMkLst>
            <pc:docMk/>
            <pc:sldMk cId="1183676614" sldId="511"/>
            <ac:picMk id="11" creationId="{3494EE18-E15D-C276-7EEC-2B87070D4B31}"/>
          </ac:picMkLst>
        </pc:picChg>
      </pc:sldChg>
    </pc:docChg>
  </pc:docChgLst>
  <pc:docChgLst>
    <pc:chgData name="주 재빈" userId="69d41820709f03c0" providerId="LiveId" clId="{425415B2-59AB-4069-B8ED-C5091790A051}"/>
    <pc:docChg chg="undo redo custSel addSld delSld modSld sldOrd addMainMaster delMainMaster modMainMaster">
      <pc:chgData name="주 재빈" userId="69d41820709f03c0" providerId="LiveId" clId="{425415B2-59AB-4069-B8ED-C5091790A051}" dt="2022-11-02T04:09:18.625" v="28678" actId="207"/>
      <pc:docMkLst>
        <pc:docMk/>
      </pc:docMkLst>
      <pc:sldChg chg="addSp delSp modSp mod modClrScheme delCm chgLayout">
        <pc:chgData name="주 재빈" userId="69d41820709f03c0" providerId="LiveId" clId="{425415B2-59AB-4069-B8ED-C5091790A051}" dt="2022-11-02T04:04:23.632" v="28641" actId="700"/>
        <pc:sldMkLst>
          <pc:docMk/>
          <pc:sldMk cId="0" sldId="256"/>
        </pc:sldMkLst>
        <pc:spChg chg="del">
          <ac:chgData name="주 재빈" userId="69d41820709f03c0" providerId="LiveId" clId="{425415B2-59AB-4069-B8ED-C5091790A051}" dt="2022-11-01T05:59:37.575" v="47" actId="478"/>
          <ac:spMkLst>
            <pc:docMk/>
            <pc:sldMk cId="0" sldId="256"/>
            <ac:spMk id="4" creationId="{329B4A41-511D-4B1D-F0E5-141CCAF1A95C}"/>
          </ac:spMkLst>
        </pc:spChg>
        <pc:spChg chg="del">
          <ac:chgData name="주 재빈" userId="69d41820709f03c0" providerId="LiveId" clId="{425415B2-59AB-4069-B8ED-C5091790A051}" dt="2022-11-01T05:59:39.984" v="48" actId="478"/>
          <ac:spMkLst>
            <pc:docMk/>
            <pc:sldMk cId="0" sldId="256"/>
            <ac:spMk id="5" creationId="{6AB5FDE8-09DC-BE79-6D8D-2C35E39E8F17}"/>
          </ac:spMkLst>
        </pc:spChg>
        <pc:spChg chg="del">
          <ac:chgData name="주 재빈" userId="69d41820709f03c0" providerId="LiveId" clId="{425415B2-59AB-4069-B8ED-C5091790A051}" dt="2022-11-01T05:59:42.694" v="50" actId="478"/>
          <ac:spMkLst>
            <pc:docMk/>
            <pc:sldMk cId="0" sldId="256"/>
            <ac:spMk id="6" creationId="{E1C47890-F706-67D0-B716-7728D7173780}"/>
          </ac:spMkLst>
        </pc:spChg>
        <pc:spChg chg="add del mod">
          <ac:chgData name="주 재빈" userId="69d41820709f03c0" providerId="LiveId" clId="{425415B2-59AB-4069-B8ED-C5091790A051}" dt="2022-11-01T05:59:13.765" v="46" actId="478"/>
          <ac:spMkLst>
            <pc:docMk/>
            <pc:sldMk cId="0" sldId="256"/>
            <ac:spMk id="7" creationId="{42F97ED3-525D-A9E5-4D86-8FF978FA03F0}"/>
          </ac:spMkLst>
        </pc:spChg>
        <pc:spChg chg="mod ord">
          <ac:chgData name="주 재빈" userId="69d41820709f03c0" providerId="LiveId" clId="{425415B2-59AB-4069-B8ED-C5091790A051}" dt="2022-11-02T04:04:23.632" v="28641" actId="700"/>
          <ac:spMkLst>
            <pc:docMk/>
            <pc:sldMk cId="0" sldId="256"/>
            <ac:spMk id="726" creationId="{00000000-0000-0000-0000-000000000000}"/>
          </ac:spMkLst>
        </pc:spChg>
        <pc:spChg chg="del">
          <ac:chgData name="주 재빈" userId="69d41820709f03c0" providerId="LiveId" clId="{425415B2-59AB-4069-B8ED-C5091790A051}" dt="2022-11-01T05:58:53.794" v="0" actId="478"/>
          <ac:spMkLst>
            <pc:docMk/>
            <pc:sldMk cId="0" sldId="256"/>
            <ac:spMk id="727" creationId="{00000000-0000-0000-0000-000000000000}"/>
          </ac:spMkLst>
        </pc:spChg>
        <pc:picChg chg="del">
          <ac:chgData name="주 재빈" userId="69d41820709f03c0" providerId="LiveId" clId="{425415B2-59AB-4069-B8ED-C5091790A051}" dt="2022-11-01T14:09:57.606" v="25803" actId="478"/>
          <ac:picMkLst>
            <pc:docMk/>
            <pc:sldMk cId="0" sldId="256"/>
            <ac:picMk id="3" creationId="{526F8EB3-E5B4-4DE3-7B83-F5321B4FC6B7}"/>
          </ac:picMkLst>
        </pc:picChg>
        <pc:picChg chg="del">
          <ac:chgData name="주 재빈" userId="69d41820709f03c0" providerId="LiveId" clId="{425415B2-59AB-4069-B8ED-C5091790A051}" dt="2022-11-01T05:59:40.495" v="49" actId="478"/>
          <ac:picMkLst>
            <pc:docMk/>
            <pc:sldMk cId="0" sldId="256"/>
            <ac:picMk id="1026" creationId="{133100E1-E134-517F-9E08-91100F7B6D82}"/>
          </ac:picMkLst>
        </pc:picChg>
        <pc:picChg chg="del">
          <ac:chgData name="주 재빈" userId="69d41820709f03c0" providerId="LiveId" clId="{425415B2-59AB-4069-B8ED-C5091790A051}" dt="2022-11-01T14:12:32.797" v="25992" actId="478"/>
          <ac:picMkLst>
            <pc:docMk/>
            <pc:sldMk cId="0" sldId="256"/>
            <ac:picMk id="1028" creationId="{F64D7A1E-D9C1-0B23-D136-91A734D3F45F}"/>
          </ac:picMkLst>
        </pc:picChg>
      </pc:sldChg>
      <pc:sldChg chg="addSp delSp modSp mod delCm">
        <pc:chgData name="주 재빈" userId="69d41820709f03c0" providerId="LiveId" clId="{425415B2-59AB-4069-B8ED-C5091790A051}" dt="2022-11-02T03:59:07.077" v="28549"/>
        <pc:sldMkLst>
          <pc:docMk/>
          <pc:sldMk cId="0" sldId="257"/>
        </pc:sldMkLst>
        <pc:spChg chg="add del mod">
          <ac:chgData name="주 재빈" userId="69d41820709f03c0" providerId="LiveId" clId="{425415B2-59AB-4069-B8ED-C5091790A051}" dt="2022-11-01T06:11:39.135" v="1377" actId="478"/>
          <ac:spMkLst>
            <pc:docMk/>
            <pc:sldMk cId="0" sldId="257"/>
            <ac:spMk id="3" creationId="{1B29213A-3504-30D1-47E2-C4E91518CA50}"/>
          </ac:spMkLst>
        </pc:spChg>
        <pc:spChg chg="del">
          <ac:chgData name="주 재빈" userId="69d41820709f03c0" providerId="LiveId" clId="{425415B2-59AB-4069-B8ED-C5091790A051}" dt="2022-11-01T06:11:37.579" v="1376" actId="478"/>
          <ac:spMkLst>
            <pc:docMk/>
            <pc:sldMk cId="0" sldId="257"/>
            <ac:spMk id="926" creationId="{00000000-0000-0000-0000-000000000000}"/>
          </ac:spMkLst>
        </pc:spChg>
        <pc:spChg chg="mod">
          <ac:chgData name="주 재빈" userId="69d41820709f03c0" providerId="LiveId" clId="{425415B2-59AB-4069-B8ED-C5091790A051}" dt="2022-11-01T06:11:42.679" v="1378" actId="1076"/>
          <ac:spMkLst>
            <pc:docMk/>
            <pc:sldMk cId="0" sldId="257"/>
            <ac:spMk id="927" creationId="{00000000-0000-0000-0000-000000000000}"/>
          </ac:spMkLst>
        </pc:spChg>
      </pc:sldChg>
      <pc:sldChg chg="delSp modSp del mod">
        <pc:chgData name="주 재빈" userId="69d41820709f03c0" providerId="LiveId" clId="{425415B2-59AB-4069-B8ED-C5091790A051}" dt="2022-11-01T10:02:00.343" v="20701" actId="47"/>
        <pc:sldMkLst>
          <pc:docMk/>
          <pc:sldMk cId="0" sldId="259"/>
        </pc:sldMkLst>
        <pc:spChg chg="del mod">
          <ac:chgData name="주 재빈" userId="69d41820709f03c0" providerId="LiveId" clId="{425415B2-59AB-4069-B8ED-C5091790A051}" dt="2022-11-01T09:55:30.133" v="20698" actId="478"/>
          <ac:spMkLst>
            <pc:docMk/>
            <pc:sldMk cId="0" sldId="259"/>
            <ac:spMk id="9" creationId="{017D94AE-13EB-0915-AC9B-DF19AE434870}"/>
          </ac:spMkLst>
        </pc:spChg>
        <pc:spChg chg="mod">
          <ac:chgData name="주 재빈" userId="69d41820709f03c0" providerId="LiveId" clId="{425415B2-59AB-4069-B8ED-C5091790A051}" dt="2022-11-01T09:55:26.871" v="20696" actId="1035"/>
          <ac:spMkLst>
            <pc:docMk/>
            <pc:sldMk cId="0" sldId="259"/>
            <ac:spMk id="980" creationId="{00000000-0000-0000-0000-000000000000}"/>
          </ac:spMkLst>
        </pc:spChg>
        <pc:picChg chg="del">
          <ac:chgData name="주 재빈" userId="69d41820709f03c0" providerId="LiveId" clId="{425415B2-59AB-4069-B8ED-C5091790A051}" dt="2022-11-01T09:55:32.497" v="20699" actId="478"/>
          <ac:picMkLst>
            <pc:docMk/>
            <pc:sldMk cId="0" sldId="259"/>
            <ac:picMk id="8" creationId="{67F13FB9-4DD0-788C-389B-DDBE7619EBAE}"/>
          </ac:picMkLst>
        </pc:picChg>
      </pc:sldChg>
      <pc:sldChg chg="addSp delSp modSp mod delAnim modAnim delCm">
        <pc:chgData name="주 재빈" userId="69d41820709f03c0" providerId="LiveId" clId="{425415B2-59AB-4069-B8ED-C5091790A051}" dt="2022-11-02T04:00:17.599" v="28569"/>
        <pc:sldMkLst>
          <pc:docMk/>
          <pc:sldMk cId="0" sldId="263"/>
        </pc:sldMkLst>
        <pc:spChg chg="mod">
          <ac:chgData name="주 재빈" userId="69d41820709f03c0" providerId="LiveId" clId="{425415B2-59AB-4069-B8ED-C5091790A051}" dt="2022-11-01T09:02:25.165" v="17285"/>
          <ac:spMkLst>
            <pc:docMk/>
            <pc:sldMk cId="0" sldId="263"/>
            <ac:spMk id="1137" creationId="{00000000-0000-0000-0000-000000000000}"/>
          </ac:spMkLst>
        </pc:spChg>
        <pc:spChg chg="del">
          <ac:chgData name="주 재빈" userId="69d41820709f03c0" providerId="LiveId" clId="{425415B2-59AB-4069-B8ED-C5091790A051}" dt="2022-11-01T09:24:37.490" v="18573" actId="478"/>
          <ac:spMkLst>
            <pc:docMk/>
            <pc:sldMk cId="0" sldId="263"/>
            <ac:spMk id="1138" creationId="{00000000-0000-0000-0000-000000000000}"/>
          </ac:spMkLst>
        </pc:spChg>
        <pc:spChg chg="del">
          <ac:chgData name="주 재빈" userId="69d41820709f03c0" providerId="LiveId" clId="{425415B2-59AB-4069-B8ED-C5091790A051}" dt="2022-11-01T09:24:37.490" v="18573" actId="478"/>
          <ac:spMkLst>
            <pc:docMk/>
            <pc:sldMk cId="0" sldId="263"/>
            <ac:spMk id="1139" creationId="{00000000-0000-0000-0000-000000000000}"/>
          </ac:spMkLst>
        </pc:spChg>
        <pc:spChg chg="del">
          <ac:chgData name="주 재빈" userId="69d41820709f03c0" providerId="LiveId" clId="{425415B2-59AB-4069-B8ED-C5091790A051}" dt="2022-11-01T09:24:37.490" v="18573" actId="478"/>
          <ac:spMkLst>
            <pc:docMk/>
            <pc:sldMk cId="0" sldId="263"/>
            <ac:spMk id="1140" creationId="{00000000-0000-0000-0000-000000000000}"/>
          </ac:spMkLst>
        </pc:spChg>
        <pc:grpChg chg="add mod">
          <ac:chgData name="주 재빈" userId="69d41820709f03c0" providerId="LiveId" clId="{425415B2-59AB-4069-B8ED-C5091790A051}" dt="2022-11-01T09:29:26.783" v="18627" actId="164"/>
          <ac:grpSpMkLst>
            <pc:docMk/>
            <pc:sldMk cId="0" sldId="263"/>
            <ac:grpSpMk id="13" creationId="{98E71803-7E0C-54DB-1605-22F1D58DA9AE}"/>
          </ac:grpSpMkLst>
        </pc:grpChg>
        <pc:grpChg chg="add mod">
          <ac:chgData name="주 재빈" userId="69d41820709f03c0" providerId="LiveId" clId="{425415B2-59AB-4069-B8ED-C5091790A051}" dt="2022-11-01T09:29:36.252" v="18631" actId="1037"/>
          <ac:grpSpMkLst>
            <pc:docMk/>
            <pc:sldMk cId="0" sldId="263"/>
            <ac:grpSpMk id="14" creationId="{6C11FC55-D131-1594-7193-185E658FCC90}"/>
          </ac:grpSpMkLst>
        </pc:grpChg>
        <pc:grpChg chg="add mod">
          <ac:chgData name="주 재빈" userId="69d41820709f03c0" providerId="LiveId" clId="{425415B2-59AB-4069-B8ED-C5091790A051}" dt="2022-11-01T09:29:51.523" v="18635" actId="164"/>
          <ac:grpSpMkLst>
            <pc:docMk/>
            <pc:sldMk cId="0" sldId="263"/>
            <ac:grpSpMk id="17" creationId="{041DC992-502F-45D3-4E6A-4FB7B2FB2682}"/>
          </ac:grpSpMkLst>
        </pc:grpChg>
        <pc:grpChg chg="del">
          <ac:chgData name="주 재빈" userId="69d41820709f03c0" providerId="LiveId" clId="{425415B2-59AB-4069-B8ED-C5091790A051}" dt="2022-11-01T09:24:37.490" v="18573" actId="478"/>
          <ac:grpSpMkLst>
            <pc:docMk/>
            <pc:sldMk cId="0" sldId="263"/>
            <ac:grpSpMk id="1141" creationId="{00000000-0000-0000-0000-000000000000}"/>
          </ac:grpSpMkLst>
        </pc:grpChg>
        <pc:grpChg chg="del">
          <ac:chgData name="주 재빈" userId="69d41820709f03c0" providerId="LiveId" clId="{425415B2-59AB-4069-B8ED-C5091790A051}" dt="2022-11-01T09:24:37.490" v="18573" actId="478"/>
          <ac:grpSpMkLst>
            <pc:docMk/>
            <pc:sldMk cId="0" sldId="263"/>
            <ac:grpSpMk id="1145" creationId="{00000000-0000-0000-0000-000000000000}"/>
          </ac:grpSpMkLst>
        </pc:grpChg>
        <pc:grpChg chg="del">
          <ac:chgData name="주 재빈" userId="69d41820709f03c0" providerId="LiveId" clId="{425415B2-59AB-4069-B8ED-C5091790A051}" dt="2022-11-01T09:24:37.490" v="18573" actId="478"/>
          <ac:grpSpMkLst>
            <pc:docMk/>
            <pc:sldMk cId="0" sldId="263"/>
            <ac:grpSpMk id="1149" creationId="{00000000-0000-0000-0000-000000000000}"/>
          </ac:grpSpMkLst>
        </pc:grpChg>
        <pc:picChg chg="add del mod">
          <ac:chgData name="주 재빈" userId="69d41820709f03c0" providerId="LiveId" clId="{425415B2-59AB-4069-B8ED-C5091790A051}" dt="2022-11-01T09:25:21.911" v="18580"/>
          <ac:picMkLst>
            <pc:docMk/>
            <pc:sldMk cId="0" sldId="263"/>
            <ac:picMk id="2" creationId="{AFEE05A0-D71B-ECD1-A9D2-E79921FB0B25}"/>
          </ac:picMkLst>
        </pc:picChg>
        <pc:picChg chg="add del mod">
          <ac:chgData name="주 재빈" userId="69d41820709f03c0" providerId="LiveId" clId="{425415B2-59AB-4069-B8ED-C5091790A051}" dt="2022-11-01T09:25:21.911" v="18580"/>
          <ac:picMkLst>
            <pc:docMk/>
            <pc:sldMk cId="0" sldId="263"/>
            <ac:picMk id="3" creationId="{058F22F2-E3E1-8460-57F9-F8363A854EF0}"/>
          </ac:picMkLst>
        </pc:picChg>
        <pc:picChg chg="add mod">
          <ac:chgData name="주 재빈" userId="69d41820709f03c0" providerId="LiveId" clId="{425415B2-59AB-4069-B8ED-C5091790A051}" dt="2022-11-01T09:29:28.435" v="18628" actId="164"/>
          <ac:picMkLst>
            <pc:docMk/>
            <pc:sldMk cId="0" sldId="263"/>
            <ac:picMk id="4" creationId="{C784308B-600C-481E-B905-3A9BEEDB1F0E}"/>
          </ac:picMkLst>
        </pc:picChg>
        <pc:picChg chg="add mod">
          <ac:chgData name="주 재빈" userId="69d41820709f03c0" providerId="LiveId" clId="{425415B2-59AB-4069-B8ED-C5091790A051}" dt="2022-11-01T09:29:26.783" v="18627" actId="164"/>
          <ac:picMkLst>
            <pc:docMk/>
            <pc:sldMk cId="0" sldId="263"/>
            <ac:picMk id="5" creationId="{E8E21B5A-F096-E199-9F96-074430E3957E}"/>
          </ac:picMkLst>
        </pc:picChg>
        <pc:picChg chg="add del mod">
          <ac:chgData name="주 재빈" userId="69d41820709f03c0" providerId="LiveId" clId="{425415B2-59AB-4069-B8ED-C5091790A051}" dt="2022-11-01T09:26:40.315" v="18615" actId="21"/>
          <ac:picMkLst>
            <pc:docMk/>
            <pc:sldMk cId="0" sldId="263"/>
            <ac:picMk id="6" creationId="{0640F4D5-9C27-75E9-1A0B-21A78AE7ADBF}"/>
          </ac:picMkLst>
        </pc:picChg>
        <pc:picChg chg="add mod">
          <ac:chgData name="주 재빈" userId="69d41820709f03c0" providerId="LiveId" clId="{425415B2-59AB-4069-B8ED-C5091790A051}" dt="2022-11-01T09:29:51.523" v="18635" actId="164"/>
          <ac:picMkLst>
            <pc:docMk/>
            <pc:sldMk cId="0" sldId="263"/>
            <ac:picMk id="7" creationId="{11550331-F6C3-D973-68C3-92F9F7323A63}"/>
          </ac:picMkLst>
        </pc:picChg>
        <pc:picChg chg="add mod">
          <ac:chgData name="주 재빈" userId="69d41820709f03c0" providerId="LiveId" clId="{425415B2-59AB-4069-B8ED-C5091790A051}" dt="2022-11-01T09:24:49.515" v="18578" actId="1076"/>
          <ac:picMkLst>
            <pc:docMk/>
            <pc:sldMk cId="0" sldId="263"/>
            <ac:picMk id="18434" creationId="{14B835C0-7CFB-238C-4C31-D16C912EF627}"/>
          </ac:picMkLst>
        </pc:picChg>
        <pc:cxnChg chg="add mod">
          <ac:chgData name="주 재빈" userId="69d41820709f03c0" providerId="LiveId" clId="{425415B2-59AB-4069-B8ED-C5091790A051}" dt="2022-11-01T09:29:26.783" v="18627" actId="164"/>
          <ac:cxnSpMkLst>
            <pc:docMk/>
            <pc:sldMk cId="0" sldId="263"/>
            <ac:cxnSpMk id="9" creationId="{0273A1CE-4C80-7DFC-0AF2-292FD2DE76E4}"/>
          </ac:cxnSpMkLst>
        </pc:cxnChg>
        <pc:cxnChg chg="add mod">
          <ac:chgData name="주 재빈" userId="69d41820709f03c0" providerId="LiveId" clId="{425415B2-59AB-4069-B8ED-C5091790A051}" dt="2022-11-01T09:29:28.435" v="18628" actId="164"/>
          <ac:cxnSpMkLst>
            <pc:docMk/>
            <pc:sldMk cId="0" sldId="263"/>
            <ac:cxnSpMk id="12" creationId="{73155F20-F866-5E9C-DE81-3D6B7CA83075}"/>
          </ac:cxnSpMkLst>
        </pc:cxnChg>
        <pc:cxnChg chg="add mod">
          <ac:chgData name="주 재빈" userId="69d41820709f03c0" providerId="LiveId" clId="{425415B2-59AB-4069-B8ED-C5091790A051}" dt="2022-11-01T09:29:51.523" v="18635" actId="164"/>
          <ac:cxnSpMkLst>
            <pc:docMk/>
            <pc:sldMk cId="0" sldId="263"/>
            <ac:cxnSpMk id="16" creationId="{051B63EE-A045-92E7-6713-6F7EBF315150}"/>
          </ac:cxnSpMkLst>
        </pc:cxnChg>
      </pc:sldChg>
      <pc:sldChg chg="del">
        <pc:chgData name="주 재빈" userId="69d41820709f03c0" providerId="LiveId" clId="{425415B2-59AB-4069-B8ED-C5091790A051}" dt="2022-11-01T11:52:17.482" v="21501" actId="47"/>
        <pc:sldMkLst>
          <pc:docMk/>
          <pc:sldMk cId="0" sldId="273"/>
        </pc:sldMkLst>
      </pc:sldChg>
      <pc:sldChg chg="addSp delSp del mod">
        <pc:chgData name="주 재빈" userId="69d41820709f03c0" providerId="LiveId" clId="{425415B2-59AB-4069-B8ED-C5091790A051}" dt="2022-11-01T11:52:17.482" v="21501" actId="47"/>
        <pc:sldMkLst>
          <pc:docMk/>
          <pc:sldMk cId="0" sldId="274"/>
        </pc:sldMkLst>
        <pc:picChg chg="add del">
          <ac:chgData name="주 재빈" userId="69d41820709f03c0" providerId="LiveId" clId="{425415B2-59AB-4069-B8ED-C5091790A051}" dt="2022-11-01T10:29:38.795" v="20703" actId="22"/>
          <ac:picMkLst>
            <pc:docMk/>
            <pc:sldMk cId="0" sldId="274"/>
            <ac:picMk id="3" creationId="{3F0B9DEA-5C01-64C6-74AD-CEF3FF55F607}"/>
          </ac:picMkLst>
        </pc:picChg>
      </pc:sldChg>
      <pc:sldChg chg="addSp delSp modSp mod modNotesTx">
        <pc:chgData name="주 재빈" userId="69d41820709f03c0" providerId="LiveId" clId="{425415B2-59AB-4069-B8ED-C5091790A051}" dt="2022-11-02T04:01:00.420" v="28578" actId="20577"/>
        <pc:sldMkLst>
          <pc:docMk/>
          <pc:sldMk cId="0" sldId="288"/>
        </pc:sldMkLst>
        <pc:spChg chg="add del mod">
          <ac:chgData name="주 재빈" userId="69d41820709f03c0" providerId="LiveId" clId="{425415B2-59AB-4069-B8ED-C5091790A051}" dt="2022-11-01T11:52:25.028" v="21504"/>
          <ac:spMkLst>
            <pc:docMk/>
            <pc:sldMk cId="0" sldId="288"/>
            <ac:spMk id="4" creationId="{9773E191-CA28-6622-D0DD-9686A66EA9CF}"/>
          </ac:spMkLst>
        </pc:spChg>
        <pc:spChg chg="add mod">
          <ac:chgData name="주 재빈" userId="69d41820709f03c0" providerId="LiveId" clId="{425415B2-59AB-4069-B8ED-C5091790A051}" dt="2022-11-02T03:14:59.665" v="26639" actId="1035"/>
          <ac:spMkLst>
            <pc:docMk/>
            <pc:sldMk cId="0" sldId="288"/>
            <ac:spMk id="5" creationId="{219FD550-C0FE-8298-5D9C-1FEA190505C3}"/>
          </ac:spMkLst>
        </pc:spChg>
        <pc:spChg chg="del">
          <ac:chgData name="주 재빈" userId="69d41820709f03c0" providerId="LiveId" clId="{425415B2-59AB-4069-B8ED-C5091790A051}" dt="2022-11-01T11:33:03.918" v="21358" actId="478"/>
          <ac:spMkLst>
            <pc:docMk/>
            <pc:sldMk cId="0" sldId="288"/>
            <ac:spMk id="20" creationId="{10A5B9CD-78F8-3EA0-E8E9-57BC4D047C52}"/>
          </ac:spMkLst>
        </pc:spChg>
        <pc:spChg chg="del">
          <ac:chgData name="주 재빈" userId="69d41820709f03c0" providerId="LiveId" clId="{425415B2-59AB-4069-B8ED-C5091790A051}" dt="2022-11-01T11:33:03.918" v="21358" actId="478"/>
          <ac:spMkLst>
            <pc:docMk/>
            <pc:sldMk cId="0" sldId="288"/>
            <ac:spMk id="22" creationId="{1A259266-508B-2D28-1ECE-48804A7F41F8}"/>
          </ac:spMkLst>
        </pc:spChg>
        <pc:spChg chg="del">
          <ac:chgData name="주 재빈" userId="69d41820709f03c0" providerId="LiveId" clId="{425415B2-59AB-4069-B8ED-C5091790A051}" dt="2022-11-01T11:33:03.918" v="21358" actId="478"/>
          <ac:spMkLst>
            <pc:docMk/>
            <pc:sldMk cId="0" sldId="288"/>
            <ac:spMk id="23" creationId="{58CFD1D1-BE51-5F39-4F0E-F4297518DDE6}"/>
          </ac:spMkLst>
        </pc:spChg>
        <pc:spChg chg="del">
          <ac:chgData name="주 재빈" userId="69d41820709f03c0" providerId="LiveId" clId="{425415B2-59AB-4069-B8ED-C5091790A051}" dt="2022-11-01T11:33:03.918" v="21358" actId="478"/>
          <ac:spMkLst>
            <pc:docMk/>
            <pc:sldMk cId="0" sldId="288"/>
            <ac:spMk id="25" creationId="{B0F98ED7-922E-B444-E6C8-A61716C43B1E}"/>
          </ac:spMkLst>
        </pc:spChg>
        <pc:spChg chg="del">
          <ac:chgData name="주 재빈" userId="69d41820709f03c0" providerId="LiveId" clId="{425415B2-59AB-4069-B8ED-C5091790A051}" dt="2022-11-01T11:33:03.918" v="21358" actId="478"/>
          <ac:spMkLst>
            <pc:docMk/>
            <pc:sldMk cId="0" sldId="288"/>
            <ac:spMk id="26" creationId="{B28A298F-A99C-F9DB-13EC-9FE99777EEB6}"/>
          </ac:spMkLst>
        </pc:spChg>
        <pc:spChg chg="del">
          <ac:chgData name="주 재빈" userId="69d41820709f03c0" providerId="LiveId" clId="{425415B2-59AB-4069-B8ED-C5091790A051}" dt="2022-11-01T11:33:03.918" v="21358" actId="478"/>
          <ac:spMkLst>
            <pc:docMk/>
            <pc:sldMk cId="0" sldId="288"/>
            <ac:spMk id="27" creationId="{BAE14FC6-AB0C-ECCF-C030-108F8CB21935}"/>
          </ac:spMkLst>
        </pc:spChg>
        <pc:spChg chg="del">
          <ac:chgData name="주 재빈" userId="69d41820709f03c0" providerId="LiveId" clId="{425415B2-59AB-4069-B8ED-C5091790A051}" dt="2022-11-01T11:33:03.918" v="21358" actId="478"/>
          <ac:spMkLst>
            <pc:docMk/>
            <pc:sldMk cId="0" sldId="288"/>
            <ac:spMk id="28" creationId="{971A24A9-8210-1BD8-EF94-B86205F6321F}"/>
          </ac:spMkLst>
        </pc:spChg>
        <pc:spChg chg="del">
          <ac:chgData name="주 재빈" userId="69d41820709f03c0" providerId="LiveId" clId="{425415B2-59AB-4069-B8ED-C5091790A051}" dt="2022-11-01T11:33:03.918" v="21358" actId="478"/>
          <ac:spMkLst>
            <pc:docMk/>
            <pc:sldMk cId="0" sldId="288"/>
            <ac:spMk id="29" creationId="{DAEAB8A3-B7DE-3FF8-D40C-C5F41729D23A}"/>
          </ac:spMkLst>
        </pc:spChg>
        <pc:spChg chg="del">
          <ac:chgData name="주 재빈" userId="69d41820709f03c0" providerId="LiveId" clId="{425415B2-59AB-4069-B8ED-C5091790A051}" dt="2022-11-01T11:33:03.918" v="21358" actId="478"/>
          <ac:spMkLst>
            <pc:docMk/>
            <pc:sldMk cId="0" sldId="288"/>
            <ac:spMk id="31" creationId="{96AAACDC-08C4-CCB5-EBB4-B8E54E735D10}"/>
          </ac:spMkLst>
        </pc:spChg>
        <pc:spChg chg="del">
          <ac:chgData name="주 재빈" userId="69d41820709f03c0" providerId="LiveId" clId="{425415B2-59AB-4069-B8ED-C5091790A051}" dt="2022-11-01T11:33:03.918" v="21358" actId="478"/>
          <ac:spMkLst>
            <pc:docMk/>
            <pc:sldMk cId="0" sldId="288"/>
            <ac:spMk id="32" creationId="{ECA135FB-17B0-6697-55DC-62169A8904B5}"/>
          </ac:spMkLst>
        </pc:spChg>
        <pc:spChg chg="del">
          <ac:chgData name="주 재빈" userId="69d41820709f03c0" providerId="LiveId" clId="{425415B2-59AB-4069-B8ED-C5091790A051}" dt="2022-11-01T11:33:03.918" v="21358" actId="478"/>
          <ac:spMkLst>
            <pc:docMk/>
            <pc:sldMk cId="0" sldId="288"/>
            <ac:spMk id="33" creationId="{A55E6EE7-B160-43A6-2D22-B2B1A3F7525A}"/>
          </ac:spMkLst>
        </pc:spChg>
        <pc:spChg chg="del">
          <ac:chgData name="주 재빈" userId="69d41820709f03c0" providerId="LiveId" clId="{425415B2-59AB-4069-B8ED-C5091790A051}" dt="2022-11-01T11:33:03.918" v="21358" actId="478"/>
          <ac:spMkLst>
            <pc:docMk/>
            <pc:sldMk cId="0" sldId="288"/>
            <ac:spMk id="34" creationId="{72331B78-B1EE-7BF7-3438-69E53D757FC7}"/>
          </ac:spMkLst>
        </pc:spChg>
        <pc:spChg chg="del">
          <ac:chgData name="주 재빈" userId="69d41820709f03c0" providerId="LiveId" clId="{425415B2-59AB-4069-B8ED-C5091790A051}" dt="2022-11-01T11:33:03.918" v="21358" actId="478"/>
          <ac:spMkLst>
            <pc:docMk/>
            <pc:sldMk cId="0" sldId="288"/>
            <ac:spMk id="35" creationId="{DAA635BC-82BA-8AD1-7040-06DA0748C286}"/>
          </ac:spMkLst>
        </pc:spChg>
        <pc:spChg chg="del">
          <ac:chgData name="주 재빈" userId="69d41820709f03c0" providerId="LiveId" clId="{425415B2-59AB-4069-B8ED-C5091790A051}" dt="2022-11-01T11:33:03.918" v="21358" actId="478"/>
          <ac:spMkLst>
            <pc:docMk/>
            <pc:sldMk cId="0" sldId="288"/>
            <ac:spMk id="37" creationId="{92ACEE92-F863-0CCB-37AC-AA724F3D0121}"/>
          </ac:spMkLst>
        </pc:spChg>
        <pc:spChg chg="del">
          <ac:chgData name="주 재빈" userId="69d41820709f03c0" providerId="LiveId" clId="{425415B2-59AB-4069-B8ED-C5091790A051}" dt="2022-11-01T11:33:03.918" v="21358" actId="478"/>
          <ac:spMkLst>
            <pc:docMk/>
            <pc:sldMk cId="0" sldId="288"/>
            <ac:spMk id="38" creationId="{FFD12590-9BF8-1A0A-FF9A-F2D69175D826}"/>
          </ac:spMkLst>
        </pc:spChg>
        <pc:spChg chg="del">
          <ac:chgData name="주 재빈" userId="69d41820709f03c0" providerId="LiveId" clId="{425415B2-59AB-4069-B8ED-C5091790A051}" dt="2022-11-01T11:33:03.918" v="21358" actId="478"/>
          <ac:spMkLst>
            <pc:docMk/>
            <pc:sldMk cId="0" sldId="288"/>
            <ac:spMk id="39" creationId="{0A3487D1-CD05-84B1-27DC-3CB2EE840110}"/>
          </ac:spMkLst>
        </pc:spChg>
        <pc:picChg chg="add del mod">
          <ac:chgData name="주 재빈" userId="69d41820709f03c0" providerId="LiveId" clId="{425415B2-59AB-4069-B8ED-C5091790A051}" dt="2022-11-01T13:55:34.518" v="24969" actId="478"/>
          <ac:picMkLst>
            <pc:docMk/>
            <pc:sldMk cId="0" sldId="288"/>
            <ac:picMk id="3" creationId="{3CD503C6-2517-423E-FC76-242B2D1872FF}"/>
          </ac:picMkLst>
        </pc:picChg>
        <pc:picChg chg="add mod">
          <ac:chgData name="주 재빈" userId="69d41820709f03c0" providerId="LiveId" clId="{425415B2-59AB-4069-B8ED-C5091790A051}" dt="2022-11-01T13:55:36.938" v="24971" actId="1076"/>
          <ac:picMkLst>
            <pc:docMk/>
            <pc:sldMk cId="0" sldId="288"/>
            <ac:picMk id="7" creationId="{AADB63EF-D613-0CC6-C96E-72B0CDA9DC40}"/>
          </ac:picMkLst>
        </pc:picChg>
        <pc:picChg chg="del">
          <ac:chgData name="주 재빈" userId="69d41820709f03c0" providerId="LiveId" clId="{425415B2-59AB-4069-B8ED-C5091790A051}" dt="2022-11-01T11:33:03.918" v="21358" actId="478"/>
          <ac:picMkLst>
            <pc:docMk/>
            <pc:sldMk cId="0" sldId="288"/>
            <ac:picMk id="21" creationId="{81FCFB32-4252-D07F-43B7-D90D4E56F9B5}"/>
          </ac:picMkLst>
        </pc:picChg>
        <pc:picChg chg="del">
          <ac:chgData name="주 재빈" userId="69d41820709f03c0" providerId="LiveId" clId="{425415B2-59AB-4069-B8ED-C5091790A051}" dt="2022-11-01T11:33:03.918" v="21358" actId="478"/>
          <ac:picMkLst>
            <pc:docMk/>
            <pc:sldMk cId="0" sldId="288"/>
            <ac:picMk id="24" creationId="{68D9A01A-5F4C-9DCA-A009-E5B9CFDFBF66}"/>
          </ac:picMkLst>
        </pc:picChg>
        <pc:picChg chg="del">
          <ac:chgData name="주 재빈" userId="69d41820709f03c0" providerId="LiveId" clId="{425415B2-59AB-4069-B8ED-C5091790A051}" dt="2022-11-01T11:33:03.918" v="21358" actId="478"/>
          <ac:picMkLst>
            <pc:docMk/>
            <pc:sldMk cId="0" sldId="288"/>
            <ac:picMk id="30" creationId="{EACBBDC4-683E-F6B2-6A1E-17A65C793A30}"/>
          </ac:picMkLst>
        </pc:picChg>
        <pc:picChg chg="del">
          <ac:chgData name="주 재빈" userId="69d41820709f03c0" providerId="LiveId" clId="{425415B2-59AB-4069-B8ED-C5091790A051}" dt="2022-11-01T11:33:03.918" v="21358" actId="478"/>
          <ac:picMkLst>
            <pc:docMk/>
            <pc:sldMk cId="0" sldId="288"/>
            <ac:picMk id="36" creationId="{300EFE09-4817-8D0C-A822-B608D9FA6733}"/>
          </ac:picMkLst>
        </pc:picChg>
      </pc:sldChg>
      <pc:sldChg chg="addSp delSp modSp mod ord modNotesTx">
        <pc:chgData name="주 재빈" userId="69d41820709f03c0" providerId="LiveId" clId="{425415B2-59AB-4069-B8ED-C5091790A051}" dt="2022-11-02T03:31:24.350" v="27836" actId="20577"/>
        <pc:sldMkLst>
          <pc:docMk/>
          <pc:sldMk cId="0" sldId="289"/>
        </pc:sldMkLst>
        <pc:spChg chg="del">
          <ac:chgData name="주 재빈" userId="69d41820709f03c0" providerId="LiveId" clId="{425415B2-59AB-4069-B8ED-C5091790A051}" dt="2022-11-01T11:33:07.079" v="21359" actId="478"/>
          <ac:spMkLst>
            <pc:docMk/>
            <pc:sldMk cId="0" sldId="289"/>
            <ac:spMk id="3" creationId="{9872EFD0-581F-D484-7242-BA8088CFC9C7}"/>
          </ac:spMkLst>
        </pc:spChg>
        <pc:spChg chg="del">
          <ac:chgData name="주 재빈" userId="69d41820709f03c0" providerId="LiveId" clId="{425415B2-59AB-4069-B8ED-C5091790A051}" dt="2022-11-01T11:33:07.079" v="21359" actId="478"/>
          <ac:spMkLst>
            <pc:docMk/>
            <pc:sldMk cId="0" sldId="289"/>
            <ac:spMk id="4" creationId="{423C7F8C-792B-8EE8-6BF5-9885D8CB508D}"/>
          </ac:spMkLst>
        </pc:spChg>
        <pc:spChg chg="del">
          <ac:chgData name="주 재빈" userId="69d41820709f03c0" providerId="LiveId" clId="{425415B2-59AB-4069-B8ED-C5091790A051}" dt="2022-11-01T11:33:07.079" v="21359" actId="478"/>
          <ac:spMkLst>
            <pc:docMk/>
            <pc:sldMk cId="0" sldId="289"/>
            <ac:spMk id="6" creationId="{834C4002-4A05-A899-541C-7504D1B0BEA2}"/>
          </ac:spMkLst>
        </pc:spChg>
        <pc:spChg chg="del">
          <ac:chgData name="주 재빈" userId="69d41820709f03c0" providerId="LiveId" clId="{425415B2-59AB-4069-B8ED-C5091790A051}" dt="2022-11-01T11:33:07.079" v="21359" actId="478"/>
          <ac:spMkLst>
            <pc:docMk/>
            <pc:sldMk cId="0" sldId="289"/>
            <ac:spMk id="7" creationId="{D8E14C7B-0FF5-9866-8824-CCF89FF226B0}"/>
          </ac:spMkLst>
        </pc:spChg>
        <pc:spChg chg="del">
          <ac:chgData name="주 재빈" userId="69d41820709f03c0" providerId="LiveId" clId="{425415B2-59AB-4069-B8ED-C5091790A051}" dt="2022-11-01T11:33:07.079" v="21359" actId="478"/>
          <ac:spMkLst>
            <pc:docMk/>
            <pc:sldMk cId="0" sldId="289"/>
            <ac:spMk id="8" creationId="{438EDE6D-4CDB-4C47-0034-06E31D0F41F3}"/>
          </ac:spMkLst>
        </pc:spChg>
        <pc:spChg chg="del">
          <ac:chgData name="주 재빈" userId="69d41820709f03c0" providerId="LiveId" clId="{425415B2-59AB-4069-B8ED-C5091790A051}" dt="2022-11-01T11:33:07.079" v="21359" actId="478"/>
          <ac:spMkLst>
            <pc:docMk/>
            <pc:sldMk cId="0" sldId="289"/>
            <ac:spMk id="9" creationId="{B6FF7118-904D-99DE-39C1-0E6B4B454791}"/>
          </ac:spMkLst>
        </pc:spChg>
        <pc:spChg chg="del">
          <ac:chgData name="주 재빈" userId="69d41820709f03c0" providerId="LiveId" clId="{425415B2-59AB-4069-B8ED-C5091790A051}" dt="2022-11-01T11:33:07.079" v="21359" actId="478"/>
          <ac:spMkLst>
            <pc:docMk/>
            <pc:sldMk cId="0" sldId="289"/>
            <ac:spMk id="11" creationId="{27226FBE-855E-C45B-AD0D-97E4D68FB7FB}"/>
          </ac:spMkLst>
        </pc:spChg>
        <pc:spChg chg="del">
          <ac:chgData name="주 재빈" userId="69d41820709f03c0" providerId="LiveId" clId="{425415B2-59AB-4069-B8ED-C5091790A051}" dt="2022-11-01T11:33:07.079" v="21359" actId="478"/>
          <ac:spMkLst>
            <pc:docMk/>
            <pc:sldMk cId="0" sldId="289"/>
            <ac:spMk id="12" creationId="{0EE76A50-6D18-BC00-FC9D-9ACAECFD3742}"/>
          </ac:spMkLst>
        </pc:spChg>
        <pc:spChg chg="del">
          <ac:chgData name="주 재빈" userId="69d41820709f03c0" providerId="LiveId" clId="{425415B2-59AB-4069-B8ED-C5091790A051}" dt="2022-11-01T11:33:07.079" v="21359" actId="478"/>
          <ac:spMkLst>
            <pc:docMk/>
            <pc:sldMk cId="0" sldId="289"/>
            <ac:spMk id="13" creationId="{FD0265BA-E113-E1B5-75FA-77FC34E6AE74}"/>
          </ac:spMkLst>
        </pc:spChg>
        <pc:spChg chg="del">
          <ac:chgData name="주 재빈" userId="69d41820709f03c0" providerId="LiveId" clId="{425415B2-59AB-4069-B8ED-C5091790A051}" dt="2022-11-01T11:33:07.079" v="21359" actId="478"/>
          <ac:spMkLst>
            <pc:docMk/>
            <pc:sldMk cId="0" sldId="289"/>
            <ac:spMk id="15" creationId="{0080A742-5BAD-30AC-A249-798FA68BCCC7}"/>
          </ac:spMkLst>
        </pc:spChg>
        <pc:spChg chg="del">
          <ac:chgData name="주 재빈" userId="69d41820709f03c0" providerId="LiveId" clId="{425415B2-59AB-4069-B8ED-C5091790A051}" dt="2022-11-01T11:33:07.079" v="21359" actId="478"/>
          <ac:spMkLst>
            <pc:docMk/>
            <pc:sldMk cId="0" sldId="289"/>
            <ac:spMk id="16" creationId="{D87CFF5D-C23F-719E-3689-3C37EE3A340F}"/>
          </ac:spMkLst>
        </pc:spChg>
        <pc:spChg chg="del">
          <ac:chgData name="주 재빈" userId="69d41820709f03c0" providerId="LiveId" clId="{425415B2-59AB-4069-B8ED-C5091790A051}" dt="2022-11-01T11:33:07.079" v="21359" actId="478"/>
          <ac:spMkLst>
            <pc:docMk/>
            <pc:sldMk cId="0" sldId="289"/>
            <ac:spMk id="17" creationId="{F341BAF4-6969-5AA4-F519-C657079DDDED}"/>
          </ac:spMkLst>
        </pc:spChg>
        <pc:spChg chg="add mod">
          <ac:chgData name="주 재빈" userId="69d41820709f03c0" providerId="LiveId" clId="{425415B2-59AB-4069-B8ED-C5091790A051}" dt="2022-11-02T03:31:24.350" v="27836" actId="20577"/>
          <ac:spMkLst>
            <pc:docMk/>
            <pc:sldMk cId="0" sldId="289"/>
            <ac:spMk id="18" creationId="{6BACD94E-14DC-FCD6-5B20-43BED7CEE119}"/>
          </ac:spMkLst>
        </pc:spChg>
        <pc:picChg chg="del">
          <ac:chgData name="주 재빈" userId="69d41820709f03c0" providerId="LiveId" clId="{425415B2-59AB-4069-B8ED-C5091790A051}" dt="2022-11-01T11:33:07.079" v="21359" actId="478"/>
          <ac:picMkLst>
            <pc:docMk/>
            <pc:sldMk cId="0" sldId="289"/>
            <ac:picMk id="2" creationId="{1BBE2DFC-ACF3-E566-276B-3456BD2AC52A}"/>
          </ac:picMkLst>
        </pc:picChg>
        <pc:picChg chg="add del mod">
          <ac:chgData name="주 재빈" userId="69d41820709f03c0" providerId="LiveId" clId="{425415B2-59AB-4069-B8ED-C5091790A051}" dt="2022-11-02T03:23:35.333" v="27248"/>
          <ac:picMkLst>
            <pc:docMk/>
            <pc:sldMk cId="0" sldId="289"/>
            <ac:picMk id="2" creationId="{3078C135-87C9-FFFB-ACC7-6E0072166F11}"/>
          </ac:picMkLst>
        </pc:picChg>
        <pc:picChg chg="del">
          <ac:chgData name="주 재빈" userId="69d41820709f03c0" providerId="LiveId" clId="{425415B2-59AB-4069-B8ED-C5091790A051}" dt="2022-11-01T11:33:07.079" v="21359" actId="478"/>
          <ac:picMkLst>
            <pc:docMk/>
            <pc:sldMk cId="0" sldId="289"/>
            <ac:picMk id="5" creationId="{E94E5820-B1CF-215B-04F9-1D8E511B9534}"/>
          </ac:picMkLst>
        </pc:picChg>
        <pc:picChg chg="del">
          <ac:chgData name="주 재빈" userId="69d41820709f03c0" providerId="LiveId" clId="{425415B2-59AB-4069-B8ED-C5091790A051}" dt="2022-11-01T11:33:07.079" v="21359" actId="478"/>
          <ac:picMkLst>
            <pc:docMk/>
            <pc:sldMk cId="0" sldId="289"/>
            <ac:picMk id="10" creationId="{B3ADDF49-08BC-CF29-B14F-3F7DE0F096DF}"/>
          </ac:picMkLst>
        </pc:picChg>
        <pc:picChg chg="del">
          <ac:chgData name="주 재빈" userId="69d41820709f03c0" providerId="LiveId" clId="{425415B2-59AB-4069-B8ED-C5091790A051}" dt="2022-11-01T11:33:07.079" v="21359" actId="478"/>
          <ac:picMkLst>
            <pc:docMk/>
            <pc:sldMk cId="0" sldId="289"/>
            <ac:picMk id="14" creationId="{CC5DECB8-D206-5D04-A260-F1C58F505AB5}"/>
          </ac:picMkLst>
        </pc:picChg>
      </pc:sldChg>
      <pc:sldChg chg="addSp delSp modSp mod modNotesTx">
        <pc:chgData name="주 재빈" userId="69d41820709f03c0" providerId="LiveId" clId="{425415B2-59AB-4069-B8ED-C5091790A051}" dt="2022-11-02T04:00:57.418" v="28577" actId="20577"/>
        <pc:sldMkLst>
          <pc:docMk/>
          <pc:sldMk cId="0" sldId="290"/>
        </pc:sldMkLst>
        <pc:spChg chg="del">
          <ac:chgData name="주 재빈" userId="69d41820709f03c0" providerId="LiveId" clId="{425415B2-59AB-4069-B8ED-C5091790A051}" dt="2022-11-01T11:33:09.775" v="21360" actId="478"/>
          <ac:spMkLst>
            <pc:docMk/>
            <pc:sldMk cId="0" sldId="290"/>
            <ac:spMk id="5" creationId="{70A747FF-E53A-5845-064E-873CE9D62111}"/>
          </ac:spMkLst>
        </pc:spChg>
        <pc:spChg chg="del">
          <ac:chgData name="주 재빈" userId="69d41820709f03c0" providerId="LiveId" clId="{425415B2-59AB-4069-B8ED-C5091790A051}" dt="2022-11-01T11:33:09.775" v="21360" actId="478"/>
          <ac:spMkLst>
            <pc:docMk/>
            <pc:sldMk cId="0" sldId="290"/>
            <ac:spMk id="6" creationId="{B04E59EB-0E5A-2EEB-DA1B-306002B20A87}"/>
          </ac:spMkLst>
        </pc:spChg>
        <pc:spChg chg="del">
          <ac:chgData name="주 재빈" userId="69d41820709f03c0" providerId="LiveId" clId="{425415B2-59AB-4069-B8ED-C5091790A051}" dt="2022-11-01T11:33:09.775" v="21360" actId="478"/>
          <ac:spMkLst>
            <pc:docMk/>
            <pc:sldMk cId="0" sldId="290"/>
            <ac:spMk id="7" creationId="{9EC99F4D-C6B7-04DD-1097-8659727C04F3}"/>
          </ac:spMkLst>
        </pc:spChg>
        <pc:spChg chg="del">
          <ac:chgData name="주 재빈" userId="69d41820709f03c0" providerId="LiveId" clId="{425415B2-59AB-4069-B8ED-C5091790A051}" dt="2022-11-01T11:33:09.775" v="21360" actId="478"/>
          <ac:spMkLst>
            <pc:docMk/>
            <pc:sldMk cId="0" sldId="290"/>
            <ac:spMk id="8" creationId="{BD48563C-4213-8BD9-8E2E-E47D16BF479C}"/>
          </ac:spMkLst>
        </pc:spChg>
        <pc:spChg chg="del">
          <ac:chgData name="주 재빈" userId="69d41820709f03c0" providerId="LiveId" clId="{425415B2-59AB-4069-B8ED-C5091790A051}" dt="2022-11-01T11:33:09.775" v="21360" actId="478"/>
          <ac:spMkLst>
            <pc:docMk/>
            <pc:sldMk cId="0" sldId="290"/>
            <ac:spMk id="9" creationId="{434B98F5-A8B0-6D01-F449-6B06C7B66632}"/>
          </ac:spMkLst>
        </pc:spChg>
        <pc:spChg chg="del">
          <ac:chgData name="주 재빈" userId="69d41820709f03c0" providerId="LiveId" clId="{425415B2-59AB-4069-B8ED-C5091790A051}" dt="2022-11-01T11:33:09.775" v="21360" actId="478"/>
          <ac:spMkLst>
            <pc:docMk/>
            <pc:sldMk cId="0" sldId="290"/>
            <ac:spMk id="10" creationId="{B9F03328-2BBB-3A35-E6CA-A19A2ABDAC82}"/>
          </ac:spMkLst>
        </pc:spChg>
        <pc:spChg chg="del">
          <ac:chgData name="주 재빈" userId="69d41820709f03c0" providerId="LiveId" clId="{425415B2-59AB-4069-B8ED-C5091790A051}" dt="2022-11-01T11:33:09.775" v="21360" actId="478"/>
          <ac:spMkLst>
            <pc:docMk/>
            <pc:sldMk cId="0" sldId="290"/>
            <ac:spMk id="11" creationId="{C53553F5-A343-2884-58AA-9331F1AFE63D}"/>
          </ac:spMkLst>
        </pc:spChg>
        <pc:spChg chg="del">
          <ac:chgData name="주 재빈" userId="69d41820709f03c0" providerId="LiveId" clId="{425415B2-59AB-4069-B8ED-C5091790A051}" dt="2022-11-01T11:33:09.775" v="21360" actId="478"/>
          <ac:spMkLst>
            <pc:docMk/>
            <pc:sldMk cId="0" sldId="290"/>
            <ac:spMk id="12" creationId="{FE95DD27-E9CE-1E4D-5381-136D7848B54A}"/>
          </ac:spMkLst>
        </pc:spChg>
        <pc:spChg chg="del">
          <ac:chgData name="주 재빈" userId="69d41820709f03c0" providerId="LiveId" clId="{425415B2-59AB-4069-B8ED-C5091790A051}" dt="2022-11-01T11:33:09.775" v="21360" actId="478"/>
          <ac:spMkLst>
            <pc:docMk/>
            <pc:sldMk cId="0" sldId="290"/>
            <ac:spMk id="14" creationId="{97096618-D21C-08C2-E7DD-D0102508F19C}"/>
          </ac:spMkLst>
        </pc:spChg>
        <pc:spChg chg="del">
          <ac:chgData name="주 재빈" userId="69d41820709f03c0" providerId="LiveId" clId="{425415B2-59AB-4069-B8ED-C5091790A051}" dt="2022-11-01T11:33:09.775" v="21360" actId="478"/>
          <ac:spMkLst>
            <pc:docMk/>
            <pc:sldMk cId="0" sldId="290"/>
            <ac:spMk id="15" creationId="{817B2E7C-C882-CC22-6579-1C3586DBB914}"/>
          </ac:spMkLst>
        </pc:spChg>
        <pc:spChg chg="del">
          <ac:chgData name="주 재빈" userId="69d41820709f03c0" providerId="LiveId" clId="{425415B2-59AB-4069-B8ED-C5091790A051}" dt="2022-11-01T11:33:09.775" v="21360" actId="478"/>
          <ac:spMkLst>
            <pc:docMk/>
            <pc:sldMk cId="0" sldId="290"/>
            <ac:spMk id="16" creationId="{91F3098B-C84B-1B6E-BD8C-2143273EFB0B}"/>
          </ac:spMkLst>
        </pc:spChg>
        <pc:spChg chg="del">
          <ac:chgData name="주 재빈" userId="69d41820709f03c0" providerId="LiveId" clId="{425415B2-59AB-4069-B8ED-C5091790A051}" dt="2022-11-01T11:33:09.775" v="21360" actId="478"/>
          <ac:spMkLst>
            <pc:docMk/>
            <pc:sldMk cId="0" sldId="290"/>
            <ac:spMk id="18" creationId="{D19423A8-D14F-ABD0-734A-7992AF326A56}"/>
          </ac:spMkLst>
        </pc:spChg>
        <pc:spChg chg="del">
          <ac:chgData name="주 재빈" userId="69d41820709f03c0" providerId="LiveId" clId="{425415B2-59AB-4069-B8ED-C5091790A051}" dt="2022-11-01T11:33:09.775" v="21360" actId="478"/>
          <ac:spMkLst>
            <pc:docMk/>
            <pc:sldMk cId="0" sldId="290"/>
            <ac:spMk id="19" creationId="{D1A87892-CF04-F77B-B395-CC84B022B481}"/>
          </ac:spMkLst>
        </pc:spChg>
        <pc:spChg chg="del">
          <ac:chgData name="주 재빈" userId="69d41820709f03c0" providerId="LiveId" clId="{425415B2-59AB-4069-B8ED-C5091790A051}" dt="2022-11-01T11:33:09.775" v="21360" actId="478"/>
          <ac:spMkLst>
            <pc:docMk/>
            <pc:sldMk cId="0" sldId="290"/>
            <ac:spMk id="20" creationId="{61EF0A57-4730-48B0-950F-0D513A6C107A}"/>
          </ac:spMkLst>
        </pc:spChg>
        <pc:spChg chg="add mod">
          <ac:chgData name="주 재빈" userId="69d41820709f03c0" providerId="LiveId" clId="{425415B2-59AB-4069-B8ED-C5091790A051}" dt="2022-11-01T12:15:04.027" v="22279" actId="164"/>
          <ac:spMkLst>
            <pc:docMk/>
            <pc:sldMk cId="0" sldId="290"/>
            <ac:spMk id="24" creationId="{207DFB8F-5641-E6CE-CC0A-3F4865AD7DAC}"/>
          </ac:spMkLst>
        </pc:spChg>
        <pc:spChg chg="add mod">
          <ac:chgData name="주 재빈" userId="69d41820709f03c0" providerId="LiveId" clId="{425415B2-59AB-4069-B8ED-C5091790A051}" dt="2022-11-01T12:19:55.694" v="22362"/>
          <ac:spMkLst>
            <pc:docMk/>
            <pc:sldMk cId="0" sldId="290"/>
            <ac:spMk id="28" creationId="{8FF5EE88-03A1-6EBF-9C88-404374D78E2E}"/>
          </ac:spMkLst>
        </pc:spChg>
        <pc:spChg chg="add mod">
          <ac:chgData name="주 재빈" userId="69d41820709f03c0" providerId="LiveId" clId="{425415B2-59AB-4069-B8ED-C5091790A051}" dt="2022-11-02T03:15:22.840" v="26684" actId="1036"/>
          <ac:spMkLst>
            <pc:docMk/>
            <pc:sldMk cId="0" sldId="290"/>
            <ac:spMk id="32" creationId="{AC117B46-E696-3860-E9F6-7951A31C5D37}"/>
          </ac:spMkLst>
        </pc:spChg>
        <pc:grpChg chg="add mod">
          <ac:chgData name="주 재빈" userId="69d41820709f03c0" providerId="LiveId" clId="{425415B2-59AB-4069-B8ED-C5091790A051}" dt="2022-11-01T12:19:28.991" v="22283" actId="1076"/>
          <ac:grpSpMkLst>
            <pc:docMk/>
            <pc:sldMk cId="0" sldId="290"/>
            <ac:grpSpMk id="25" creationId="{EBCA606A-F53A-4280-7739-A657D8588CD6}"/>
          </ac:grpSpMkLst>
        </pc:grpChg>
        <pc:grpChg chg="add mod">
          <ac:chgData name="주 재빈" userId="69d41820709f03c0" providerId="LiveId" clId="{425415B2-59AB-4069-B8ED-C5091790A051}" dt="2022-11-01T12:19:41.379" v="22288" actId="164"/>
          <ac:grpSpMkLst>
            <pc:docMk/>
            <pc:sldMk cId="0" sldId="290"/>
            <ac:grpSpMk id="29" creationId="{60CDE5AF-7E29-228B-EAC3-AEE1227F19FE}"/>
          </ac:grpSpMkLst>
        </pc:grpChg>
        <pc:picChg chg="del">
          <ac:chgData name="주 재빈" userId="69d41820709f03c0" providerId="LiveId" clId="{425415B2-59AB-4069-B8ED-C5091790A051}" dt="2022-11-01T11:33:09.775" v="21360" actId="478"/>
          <ac:picMkLst>
            <pc:docMk/>
            <pc:sldMk cId="0" sldId="290"/>
            <ac:picMk id="3" creationId="{437381C1-A765-5E2D-A6EF-22FA94E81A5C}"/>
          </ac:picMkLst>
        </pc:picChg>
        <pc:picChg chg="del">
          <ac:chgData name="주 재빈" userId="69d41820709f03c0" providerId="LiveId" clId="{425415B2-59AB-4069-B8ED-C5091790A051}" dt="2022-11-01T11:33:12.957" v="21361" actId="478"/>
          <ac:picMkLst>
            <pc:docMk/>
            <pc:sldMk cId="0" sldId="290"/>
            <ac:picMk id="4" creationId="{FF57E58A-1975-680A-0A5A-587FA70DCC18}"/>
          </ac:picMkLst>
        </pc:picChg>
        <pc:picChg chg="del">
          <ac:chgData name="주 재빈" userId="69d41820709f03c0" providerId="LiveId" clId="{425415B2-59AB-4069-B8ED-C5091790A051}" dt="2022-11-01T11:33:09.775" v="21360" actId="478"/>
          <ac:picMkLst>
            <pc:docMk/>
            <pc:sldMk cId="0" sldId="290"/>
            <ac:picMk id="13" creationId="{95878136-A748-A180-368E-C2BB17A49DE9}"/>
          </ac:picMkLst>
        </pc:picChg>
        <pc:picChg chg="del">
          <ac:chgData name="주 재빈" userId="69d41820709f03c0" providerId="LiveId" clId="{425415B2-59AB-4069-B8ED-C5091790A051}" dt="2022-11-01T11:33:09.775" v="21360" actId="478"/>
          <ac:picMkLst>
            <pc:docMk/>
            <pc:sldMk cId="0" sldId="290"/>
            <ac:picMk id="17" creationId="{C596CFB7-AFC8-3B05-7FDA-87DFFAA73B90}"/>
          </ac:picMkLst>
        </pc:picChg>
        <pc:picChg chg="add del mod">
          <ac:chgData name="주 재빈" userId="69d41820709f03c0" providerId="LiveId" clId="{425415B2-59AB-4069-B8ED-C5091790A051}" dt="2022-11-01T12:09:07.508" v="22150" actId="21"/>
          <ac:picMkLst>
            <pc:docMk/>
            <pc:sldMk cId="0" sldId="290"/>
            <ac:picMk id="21" creationId="{81779DB6-D63F-5A0A-B73F-1A1EFDB12DB2}"/>
          </ac:picMkLst>
        </pc:picChg>
        <pc:picChg chg="add mod">
          <ac:chgData name="주 재빈" userId="69d41820709f03c0" providerId="LiveId" clId="{425415B2-59AB-4069-B8ED-C5091790A051}" dt="2022-11-01T12:15:04.027" v="22279" actId="164"/>
          <ac:picMkLst>
            <pc:docMk/>
            <pc:sldMk cId="0" sldId="290"/>
            <ac:picMk id="23" creationId="{6FF7915E-5DE5-A969-2820-C700B0F6634A}"/>
          </ac:picMkLst>
        </pc:picChg>
        <pc:picChg chg="add mod">
          <ac:chgData name="주 재빈" userId="69d41820709f03c0" providerId="LiveId" clId="{425415B2-59AB-4069-B8ED-C5091790A051}" dt="2022-11-01T12:19:41.379" v="22288" actId="164"/>
          <ac:picMkLst>
            <pc:docMk/>
            <pc:sldMk cId="0" sldId="290"/>
            <ac:picMk id="27" creationId="{CB0F5BC1-F544-B1F2-804D-E16B3916FD93}"/>
          </ac:picMkLst>
        </pc:picChg>
        <pc:picChg chg="add del">
          <ac:chgData name="주 재빈" userId="69d41820709f03c0" providerId="LiveId" clId="{425415B2-59AB-4069-B8ED-C5091790A051}" dt="2022-11-01T12:23:02.457" v="22365" actId="22"/>
          <ac:picMkLst>
            <pc:docMk/>
            <pc:sldMk cId="0" sldId="290"/>
            <ac:picMk id="31" creationId="{A64132FD-CC73-1987-A447-6966B3BBF209}"/>
          </ac:picMkLst>
        </pc:picChg>
      </pc:sldChg>
      <pc:sldChg chg="del">
        <pc:chgData name="주 재빈" userId="69d41820709f03c0" providerId="LiveId" clId="{425415B2-59AB-4069-B8ED-C5091790A051}" dt="2022-11-01T09:34:25.294" v="18829" actId="47"/>
        <pc:sldMkLst>
          <pc:docMk/>
          <pc:sldMk cId="966430459" sldId="291"/>
        </pc:sldMkLst>
      </pc:sldChg>
      <pc:sldChg chg="addSp delSp modSp add mod modClrScheme delCm chgLayout">
        <pc:chgData name="주 재빈" userId="69d41820709f03c0" providerId="LiveId" clId="{425415B2-59AB-4069-B8ED-C5091790A051}" dt="2022-11-02T04:04:46.236" v="28642" actId="1035"/>
        <pc:sldMkLst>
          <pc:docMk/>
          <pc:sldMk cId="2023875508" sldId="292"/>
        </pc:sldMkLst>
        <pc:spChg chg="add del mod ord">
          <ac:chgData name="주 재빈" userId="69d41820709f03c0" providerId="LiveId" clId="{425415B2-59AB-4069-B8ED-C5091790A051}" dt="2022-11-02T04:03:06.210" v="28580" actId="700"/>
          <ac:spMkLst>
            <pc:docMk/>
            <pc:sldMk cId="2023875508" sldId="292"/>
            <ac:spMk id="2" creationId="{A19AD036-4673-6863-96CF-0EF35B94767E}"/>
          </ac:spMkLst>
        </pc:spChg>
        <pc:spChg chg="add del mod">
          <ac:chgData name="주 재빈" userId="69d41820709f03c0" providerId="LiveId" clId="{425415B2-59AB-4069-B8ED-C5091790A051}" dt="2022-11-01T14:04:50.663" v="25030" actId="478"/>
          <ac:spMkLst>
            <pc:docMk/>
            <pc:sldMk cId="2023875508" sldId="292"/>
            <ac:spMk id="2" creationId="{A246FE89-2E1A-1B22-60A6-A8DE60083D24}"/>
          </ac:spMkLst>
        </pc:spChg>
        <pc:spChg chg="add mod">
          <ac:chgData name="주 재빈" userId="69d41820709f03c0" providerId="LiveId" clId="{425415B2-59AB-4069-B8ED-C5091790A051}" dt="2022-11-02T04:03:57.327" v="28609" actId="20577"/>
          <ac:spMkLst>
            <pc:docMk/>
            <pc:sldMk cId="2023875508" sldId="292"/>
            <ac:spMk id="3" creationId="{B52A01BB-8A80-A1A0-A773-D1E4519D1945}"/>
          </ac:spMkLst>
        </pc:spChg>
        <pc:spChg chg="add del mod ord">
          <ac:chgData name="주 재빈" userId="69d41820709f03c0" providerId="LiveId" clId="{425415B2-59AB-4069-B8ED-C5091790A051}" dt="2022-11-02T04:03:06.210" v="28580" actId="700"/>
          <ac:spMkLst>
            <pc:docMk/>
            <pc:sldMk cId="2023875508" sldId="292"/>
            <ac:spMk id="5" creationId="{06097F39-53D5-8D23-3C09-C0F11DFF0E61}"/>
          </ac:spMkLst>
        </pc:spChg>
        <pc:spChg chg="add mod">
          <ac:chgData name="주 재빈" userId="69d41820709f03c0" providerId="LiveId" clId="{425415B2-59AB-4069-B8ED-C5091790A051}" dt="2022-11-02T04:04:46.236" v="28642" actId="1035"/>
          <ac:spMkLst>
            <pc:docMk/>
            <pc:sldMk cId="2023875508" sldId="292"/>
            <ac:spMk id="7" creationId="{5F5AEEE5-A9D1-0B7E-BCB8-81FA9625A149}"/>
          </ac:spMkLst>
        </pc:spChg>
        <pc:spChg chg="mod">
          <ac:chgData name="주 재빈" userId="69d41820709f03c0" providerId="LiveId" clId="{425415B2-59AB-4069-B8ED-C5091790A051}" dt="2022-11-02T03:03:47.892" v="26411"/>
          <ac:spMkLst>
            <pc:docMk/>
            <pc:sldMk cId="2023875508" sldId="292"/>
            <ac:spMk id="9" creationId="{017D94AE-13EB-0915-AC9B-DF19AE434870}"/>
          </ac:spMkLst>
        </pc:spChg>
        <pc:spChg chg="mod topLvl">
          <ac:chgData name="주 재빈" userId="69d41820709f03c0" providerId="LiveId" clId="{425415B2-59AB-4069-B8ED-C5091790A051}" dt="2022-11-02T04:04:46.236" v="28642" actId="1035"/>
          <ac:spMkLst>
            <pc:docMk/>
            <pc:sldMk cId="2023875508" sldId="292"/>
            <ac:spMk id="13" creationId="{41AB49BC-F59D-D7E9-21D8-02465F704001}"/>
          </ac:spMkLst>
        </pc:spChg>
        <pc:spChg chg="mod ord">
          <ac:chgData name="주 재빈" userId="69d41820709f03c0" providerId="LiveId" clId="{425415B2-59AB-4069-B8ED-C5091790A051}" dt="2022-11-02T04:03:28.950" v="28598" actId="20577"/>
          <ac:spMkLst>
            <pc:docMk/>
            <pc:sldMk cId="2023875508" sldId="292"/>
            <ac:spMk id="980" creationId="{00000000-0000-0000-0000-000000000000}"/>
          </ac:spMkLst>
        </pc:spChg>
        <pc:grpChg chg="add mod">
          <ac:chgData name="주 재빈" userId="69d41820709f03c0" providerId="LiveId" clId="{425415B2-59AB-4069-B8ED-C5091790A051}" dt="2022-11-02T04:04:46.236" v="28642" actId="1035"/>
          <ac:grpSpMkLst>
            <pc:docMk/>
            <pc:sldMk cId="2023875508" sldId="292"/>
            <ac:grpSpMk id="8" creationId="{C53E8DEA-B50B-4C65-343F-EA33BD86CAF4}"/>
          </ac:grpSpMkLst>
        </pc:grpChg>
        <pc:grpChg chg="add del mod">
          <ac:chgData name="주 재빈" userId="69d41820709f03c0" providerId="LiveId" clId="{425415B2-59AB-4069-B8ED-C5091790A051}" dt="2022-11-01T14:10:10.465" v="25811" actId="478"/>
          <ac:grpSpMkLst>
            <pc:docMk/>
            <pc:sldMk cId="2023875508" sldId="292"/>
            <ac:grpSpMk id="11" creationId="{3C6A52F0-2229-9F40-B18A-F5669F91BAFA}"/>
          </ac:grpSpMkLst>
        </pc:grpChg>
        <pc:grpChg chg="add mod">
          <ac:chgData name="주 재빈" userId="69d41820709f03c0" providerId="LiveId" clId="{425415B2-59AB-4069-B8ED-C5091790A051}" dt="2022-11-02T04:04:46.236" v="28642" actId="1035"/>
          <ac:grpSpMkLst>
            <pc:docMk/>
            <pc:sldMk cId="2023875508" sldId="292"/>
            <ac:grpSpMk id="14" creationId="{1A0331C9-B9A6-7120-38D8-1043176B2C5D}"/>
          </ac:grpSpMkLst>
        </pc:grpChg>
        <pc:picChg chg="add mod">
          <ac:chgData name="주 재빈" userId="69d41820709f03c0" providerId="LiveId" clId="{425415B2-59AB-4069-B8ED-C5091790A051}" dt="2022-11-02T04:04:46.236" v="28642" actId="1035"/>
          <ac:picMkLst>
            <pc:docMk/>
            <pc:sldMk cId="2023875508" sldId="292"/>
            <ac:picMk id="4" creationId="{530BDB4F-B889-4424-06D5-69729E0B6867}"/>
          </ac:picMkLst>
        </pc:picChg>
        <pc:picChg chg="add del mod">
          <ac:chgData name="주 재빈" userId="69d41820709f03c0" providerId="LiveId" clId="{425415B2-59AB-4069-B8ED-C5091790A051}" dt="2022-11-01T14:06:05.929" v="25134" actId="478"/>
          <ac:picMkLst>
            <pc:docMk/>
            <pc:sldMk cId="2023875508" sldId="292"/>
            <ac:picMk id="5" creationId="{15A08A0C-C31B-41BF-BBAF-E03D2573B518}"/>
          </ac:picMkLst>
        </pc:picChg>
        <pc:picChg chg="del">
          <ac:chgData name="주 재빈" userId="69d41820709f03c0" providerId="LiveId" clId="{425415B2-59AB-4069-B8ED-C5091790A051}" dt="2022-11-01T06:00:29.426" v="91" actId="478"/>
          <ac:picMkLst>
            <pc:docMk/>
            <pc:sldMk cId="2023875508" sldId="292"/>
            <ac:picMk id="8" creationId="{67F13FB9-4DD0-788C-389B-DDBE7619EBAE}"/>
          </ac:picMkLst>
        </pc:picChg>
        <pc:picChg chg="add mod">
          <ac:chgData name="주 재빈" userId="69d41820709f03c0" providerId="LiveId" clId="{425415B2-59AB-4069-B8ED-C5091790A051}" dt="2022-11-02T04:04:46.236" v="28642" actId="1035"/>
          <ac:picMkLst>
            <pc:docMk/>
            <pc:sldMk cId="2023875508" sldId="292"/>
            <ac:picMk id="10" creationId="{E12A26A6-AD53-3746-463A-18D7D6348E97}"/>
          </ac:picMkLst>
        </pc:picChg>
        <pc:picChg chg="del mod topLvl">
          <ac:chgData name="주 재빈" userId="69d41820709f03c0" providerId="LiveId" clId="{425415B2-59AB-4069-B8ED-C5091790A051}" dt="2022-11-01T14:10:10.465" v="25811" actId="478"/>
          <ac:picMkLst>
            <pc:docMk/>
            <pc:sldMk cId="2023875508" sldId="292"/>
            <ac:picMk id="12" creationId="{EDEDCA3A-7944-85C8-27A5-6780121F9A35}"/>
          </ac:picMkLst>
        </pc:picChg>
      </pc:sldChg>
      <pc:sldChg chg="addSp delSp modSp add mod modAnim delCm">
        <pc:chgData name="주 재빈" userId="69d41820709f03c0" providerId="LiveId" clId="{425415B2-59AB-4069-B8ED-C5091790A051}" dt="2022-11-02T03:59:12.995" v="28551"/>
        <pc:sldMkLst>
          <pc:docMk/>
          <pc:sldMk cId="3176182948" sldId="293"/>
        </pc:sldMkLst>
        <pc:spChg chg="add del mod">
          <ac:chgData name="주 재빈" userId="69d41820709f03c0" providerId="LiveId" clId="{425415B2-59AB-4069-B8ED-C5091790A051}" dt="2022-11-01T06:30:00.385" v="2909"/>
          <ac:spMkLst>
            <pc:docMk/>
            <pc:sldMk cId="3176182948" sldId="293"/>
            <ac:spMk id="2" creationId="{5AF6AAA0-B17A-61EB-C268-510D15757EAC}"/>
          </ac:spMkLst>
        </pc:spChg>
        <pc:spChg chg="add del mod">
          <ac:chgData name="주 재빈" userId="69d41820709f03c0" providerId="LiveId" clId="{425415B2-59AB-4069-B8ED-C5091790A051}" dt="2022-11-01T06:19:26.869" v="2152" actId="478"/>
          <ac:spMkLst>
            <pc:docMk/>
            <pc:sldMk cId="3176182948" sldId="293"/>
            <ac:spMk id="2" creationId="{9B3BA3DD-E8BA-093A-3501-EF3D1F455C56}"/>
          </ac:spMkLst>
        </pc:spChg>
        <pc:spChg chg="add mod">
          <ac:chgData name="주 재빈" userId="69d41820709f03c0" providerId="LiveId" clId="{425415B2-59AB-4069-B8ED-C5091790A051}" dt="2022-11-01T06:31:35.563" v="3117" actId="164"/>
          <ac:spMkLst>
            <pc:docMk/>
            <pc:sldMk cId="3176182948" sldId="293"/>
            <ac:spMk id="3" creationId="{E3E6B225-79E9-347C-7BD1-B21EB4BD0875}"/>
          </ac:spMkLst>
        </pc:spChg>
        <pc:spChg chg="del mod">
          <ac:chgData name="주 재빈" userId="69d41820709f03c0" providerId="LiveId" clId="{425415B2-59AB-4069-B8ED-C5091790A051}" dt="2022-11-01T06:30:08.996" v="2912" actId="478"/>
          <ac:spMkLst>
            <pc:docMk/>
            <pc:sldMk cId="3176182948" sldId="293"/>
            <ac:spMk id="5" creationId="{0EE40426-F07A-3C3A-434C-F5245F52880D}"/>
          </ac:spMkLst>
        </pc:spChg>
        <pc:spChg chg="add del mod">
          <ac:chgData name="주 재빈" userId="69d41820709f03c0" providerId="LiveId" clId="{425415B2-59AB-4069-B8ED-C5091790A051}" dt="2022-11-01T06:18:29.655" v="1974" actId="478"/>
          <ac:spMkLst>
            <pc:docMk/>
            <pc:sldMk cId="3176182948" sldId="293"/>
            <ac:spMk id="6" creationId="{A977A05C-666D-BBAB-46F7-125F0EE6B8C4}"/>
          </ac:spMkLst>
        </pc:spChg>
        <pc:spChg chg="add del mod topLvl">
          <ac:chgData name="주 재빈" userId="69d41820709f03c0" providerId="LiveId" clId="{425415B2-59AB-4069-B8ED-C5091790A051}" dt="2022-11-01T07:22:44.374" v="7803" actId="20577"/>
          <ac:spMkLst>
            <pc:docMk/>
            <pc:sldMk cId="3176182948" sldId="293"/>
            <ac:spMk id="6" creationId="{BCCFC890-9765-75AB-9E5F-97068CA80495}"/>
          </ac:spMkLst>
        </pc:spChg>
        <pc:spChg chg="del mod topLvl">
          <ac:chgData name="주 재빈" userId="69d41820709f03c0" providerId="LiveId" clId="{425415B2-59AB-4069-B8ED-C5091790A051}" dt="2022-11-01T06:31:06.589" v="3049" actId="478"/>
          <ac:spMkLst>
            <pc:docMk/>
            <pc:sldMk cId="3176182948" sldId="293"/>
            <ac:spMk id="7" creationId="{2B2A384E-7665-17A2-F6D8-BEC6ABE01495}"/>
          </ac:spMkLst>
        </pc:spChg>
        <pc:spChg chg="add mod">
          <ac:chgData name="주 재빈" userId="69d41820709f03c0" providerId="LiveId" clId="{425415B2-59AB-4069-B8ED-C5091790A051}" dt="2022-11-01T06:49:20.152" v="5332" actId="113"/>
          <ac:spMkLst>
            <pc:docMk/>
            <pc:sldMk cId="3176182948" sldId="293"/>
            <ac:spMk id="10" creationId="{3DAAE689-1B9F-00A5-CAB2-8242D4312BCD}"/>
          </ac:spMkLst>
        </pc:spChg>
        <pc:spChg chg="add mod">
          <ac:chgData name="주 재빈" userId="69d41820709f03c0" providerId="LiveId" clId="{425415B2-59AB-4069-B8ED-C5091790A051}" dt="2022-11-01T06:21:34.610" v="2424" actId="1035"/>
          <ac:spMkLst>
            <pc:docMk/>
            <pc:sldMk cId="3176182948" sldId="293"/>
            <ac:spMk id="11" creationId="{8A834E98-2744-5F8E-990B-6988966439FE}"/>
          </ac:spMkLst>
        </pc:spChg>
        <pc:spChg chg="add mod">
          <ac:chgData name="주 재빈" userId="69d41820709f03c0" providerId="LiveId" clId="{425415B2-59AB-4069-B8ED-C5091790A051}" dt="2022-11-01T06:49:21.164" v="5333" actId="113"/>
          <ac:spMkLst>
            <pc:docMk/>
            <pc:sldMk cId="3176182948" sldId="293"/>
            <ac:spMk id="12" creationId="{367C075B-6138-4459-E62E-44AFF7980BFD}"/>
          </ac:spMkLst>
        </pc:spChg>
        <pc:spChg chg="add mod">
          <ac:chgData name="주 재빈" userId="69d41820709f03c0" providerId="LiveId" clId="{425415B2-59AB-4069-B8ED-C5091790A051}" dt="2022-11-01T06:23:19.932" v="2596" actId="207"/>
          <ac:spMkLst>
            <pc:docMk/>
            <pc:sldMk cId="3176182948" sldId="293"/>
            <ac:spMk id="13" creationId="{322FC365-14C0-5F80-19ED-371F366B8AA7}"/>
          </ac:spMkLst>
        </pc:spChg>
        <pc:spChg chg="add mod">
          <ac:chgData name="주 재빈" userId="69d41820709f03c0" providerId="LiveId" clId="{425415B2-59AB-4069-B8ED-C5091790A051}" dt="2022-11-01T06:49:22.153" v="5334" actId="113"/>
          <ac:spMkLst>
            <pc:docMk/>
            <pc:sldMk cId="3176182948" sldId="293"/>
            <ac:spMk id="14" creationId="{FC3673FA-3E14-77EE-6181-CDCA4CED7712}"/>
          </ac:spMkLst>
        </pc:spChg>
        <pc:spChg chg="add mod">
          <ac:chgData name="주 재빈" userId="69d41820709f03c0" providerId="LiveId" clId="{425415B2-59AB-4069-B8ED-C5091790A051}" dt="2022-11-01T06:25:02.381" v="2771" actId="20577"/>
          <ac:spMkLst>
            <pc:docMk/>
            <pc:sldMk cId="3176182948" sldId="293"/>
            <ac:spMk id="15" creationId="{BF4AA4EF-4A9F-F4F0-B378-3F1DACE0E2D4}"/>
          </ac:spMkLst>
        </pc:spChg>
        <pc:spChg chg="add mod">
          <ac:chgData name="주 재빈" userId="69d41820709f03c0" providerId="LiveId" clId="{425415B2-59AB-4069-B8ED-C5091790A051}" dt="2022-11-01T06:49:23.384" v="5335" actId="113"/>
          <ac:spMkLst>
            <pc:docMk/>
            <pc:sldMk cId="3176182948" sldId="293"/>
            <ac:spMk id="16" creationId="{31205624-D13D-A97B-A4C3-949B0F6CB358}"/>
          </ac:spMkLst>
        </pc:spChg>
        <pc:spChg chg="add mod">
          <ac:chgData name="주 재빈" userId="69d41820709f03c0" providerId="LiveId" clId="{425415B2-59AB-4069-B8ED-C5091790A051}" dt="2022-11-01T06:26:19.439" v="2883" actId="6549"/>
          <ac:spMkLst>
            <pc:docMk/>
            <pc:sldMk cId="3176182948" sldId="293"/>
            <ac:spMk id="17" creationId="{6194C5D3-B9B9-231D-8C90-99F9DB628FFE}"/>
          </ac:spMkLst>
        </pc:spChg>
        <pc:spChg chg="del mod">
          <ac:chgData name="주 재빈" userId="69d41820709f03c0" providerId="LiveId" clId="{425415B2-59AB-4069-B8ED-C5091790A051}" dt="2022-11-01T06:18:26.435" v="1973" actId="478"/>
          <ac:spMkLst>
            <pc:docMk/>
            <pc:sldMk cId="3176182948" sldId="293"/>
            <ac:spMk id="926" creationId="{00000000-0000-0000-0000-000000000000}"/>
          </ac:spMkLst>
        </pc:spChg>
        <pc:spChg chg="mod">
          <ac:chgData name="주 재빈" userId="69d41820709f03c0" providerId="LiveId" clId="{425415B2-59AB-4069-B8ED-C5091790A051}" dt="2022-11-01T06:19:17.529" v="2151"/>
          <ac:spMkLst>
            <pc:docMk/>
            <pc:sldMk cId="3176182948" sldId="293"/>
            <ac:spMk id="927" creationId="{00000000-0000-0000-0000-000000000000}"/>
          </ac:spMkLst>
        </pc:spChg>
        <pc:grpChg chg="add del mod">
          <ac:chgData name="주 재빈" userId="69d41820709f03c0" providerId="LiveId" clId="{425415B2-59AB-4069-B8ED-C5091790A051}" dt="2022-11-01T06:31:06.589" v="3049" actId="478"/>
          <ac:grpSpMkLst>
            <pc:docMk/>
            <pc:sldMk cId="3176182948" sldId="293"/>
            <ac:grpSpMk id="4" creationId="{E4297D8B-36DF-2DD1-563D-AB208F180640}"/>
          </ac:grpSpMkLst>
        </pc:grpChg>
        <pc:grpChg chg="add mod">
          <ac:chgData name="주 재빈" userId="69d41820709f03c0" providerId="LiveId" clId="{425415B2-59AB-4069-B8ED-C5091790A051}" dt="2022-11-01T06:31:42.532" v="3118" actId="1076"/>
          <ac:grpSpMkLst>
            <pc:docMk/>
            <pc:sldMk cId="3176182948" sldId="293"/>
            <ac:grpSpMk id="9" creationId="{89443996-544D-5DC4-2C6D-97B1337E4586}"/>
          </ac:grpSpMkLst>
        </pc:grpChg>
        <pc:picChg chg="add del mod">
          <ac:chgData name="주 재빈" userId="69d41820709f03c0" providerId="LiveId" clId="{425415B2-59AB-4069-B8ED-C5091790A051}" dt="2022-11-01T06:16:56.010" v="1829" actId="21"/>
          <ac:picMkLst>
            <pc:docMk/>
            <pc:sldMk cId="3176182948" sldId="293"/>
            <ac:picMk id="4" creationId="{B3C890F9-ECD4-3D63-39BC-14AFF97B421F}"/>
          </ac:picMkLst>
        </pc:picChg>
        <pc:picChg chg="add mod">
          <ac:chgData name="주 재빈" userId="69d41820709f03c0" providerId="LiveId" clId="{425415B2-59AB-4069-B8ED-C5091790A051}" dt="2022-11-01T06:26:04.539" v="2874" actId="1076"/>
          <ac:picMkLst>
            <pc:docMk/>
            <pc:sldMk cId="3176182948" sldId="293"/>
            <ac:picMk id="8" creationId="{8CA480A1-89B6-6539-6FB1-A1B9A712723C}"/>
          </ac:picMkLst>
        </pc:picChg>
      </pc:sldChg>
      <pc:sldChg chg="modSp add mod ord delCm">
        <pc:chgData name="주 재빈" userId="69d41820709f03c0" providerId="LiveId" clId="{425415B2-59AB-4069-B8ED-C5091790A051}" dt="2022-11-02T03:59:09.682" v="28550"/>
        <pc:sldMkLst>
          <pc:docMk/>
          <pc:sldMk cId="3315696677" sldId="294"/>
        </pc:sldMkLst>
        <pc:spChg chg="mod">
          <ac:chgData name="주 재빈" userId="69d41820709f03c0" providerId="LiveId" clId="{425415B2-59AB-4069-B8ED-C5091790A051}" dt="2022-11-02T03:20:26.445" v="27073" actId="207"/>
          <ac:spMkLst>
            <pc:docMk/>
            <pc:sldMk cId="3315696677" sldId="294"/>
            <ac:spMk id="2" creationId="{9B3BA3DD-E8BA-093A-3501-EF3D1F455C56}"/>
          </ac:spMkLst>
        </pc:spChg>
        <pc:spChg chg="mod">
          <ac:chgData name="주 재빈" userId="69d41820709f03c0" providerId="LiveId" clId="{425415B2-59AB-4069-B8ED-C5091790A051}" dt="2022-11-01T14:11:33.261" v="25954"/>
          <ac:spMkLst>
            <pc:docMk/>
            <pc:sldMk cId="3315696677" sldId="294"/>
            <ac:spMk id="926" creationId="{00000000-0000-0000-0000-000000000000}"/>
          </ac:spMkLst>
        </pc:spChg>
        <pc:spChg chg="mod">
          <ac:chgData name="주 재빈" userId="69d41820709f03c0" providerId="LiveId" clId="{425415B2-59AB-4069-B8ED-C5091790A051}" dt="2022-11-01T07:02:39.440" v="6327"/>
          <ac:spMkLst>
            <pc:docMk/>
            <pc:sldMk cId="3315696677" sldId="294"/>
            <ac:spMk id="927" creationId="{00000000-0000-0000-0000-000000000000}"/>
          </ac:spMkLst>
        </pc:spChg>
      </pc:sldChg>
      <pc:sldChg chg="addSp delSp modSp add mod ord delCm">
        <pc:chgData name="주 재빈" userId="69d41820709f03c0" providerId="LiveId" clId="{425415B2-59AB-4069-B8ED-C5091790A051}" dt="2022-11-02T03:59:15.419" v="28552"/>
        <pc:sldMkLst>
          <pc:docMk/>
          <pc:sldMk cId="1235947470" sldId="295"/>
        </pc:sldMkLst>
        <pc:spChg chg="del">
          <ac:chgData name="주 재빈" userId="69d41820709f03c0" providerId="LiveId" clId="{425415B2-59AB-4069-B8ED-C5091790A051}" dt="2022-11-01T07:06:49.583" v="6504" actId="478"/>
          <ac:spMkLst>
            <pc:docMk/>
            <pc:sldMk cId="1235947470" sldId="295"/>
            <ac:spMk id="2" creationId="{9B3BA3DD-E8BA-093A-3501-EF3D1F455C56}"/>
          </ac:spMkLst>
        </pc:spChg>
        <pc:spChg chg="add mod">
          <ac:chgData name="주 재빈" userId="69d41820709f03c0" providerId="LiveId" clId="{425415B2-59AB-4069-B8ED-C5091790A051}" dt="2022-11-02T03:20:29.004" v="27074" actId="207"/>
          <ac:spMkLst>
            <pc:docMk/>
            <pc:sldMk cId="1235947470" sldId="295"/>
            <ac:spMk id="3" creationId="{E998AA45-4113-5657-646D-EFE1E66244BA}"/>
          </ac:spMkLst>
        </pc:spChg>
        <pc:spChg chg="add mod">
          <ac:chgData name="주 재빈" userId="69d41820709f03c0" providerId="LiveId" clId="{425415B2-59AB-4069-B8ED-C5091790A051}" dt="2022-11-01T07:08:01.449" v="6595" actId="20577"/>
          <ac:spMkLst>
            <pc:docMk/>
            <pc:sldMk cId="1235947470" sldId="295"/>
            <ac:spMk id="4" creationId="{CFADCE52-C299-91C6-D57C-66AE81AD1260}"/>
          </ac:spMkLst>
        </pc:spChg>
        <pc:spChg chg="add del">
          <ac:chgData name="주 재빈" userId="69d41820709f03c0" providerId="LiveId" clId="{425415B2-59AB-4069-B8ED-C5091790A051}" dt="2022-11-01T06:33:49.274" v="3230"/>
          <ac:spMkLst>
            <pc:docMk/>
            <pc:sldMk cId="1235947470" sldId="295"/>
            <ac:spMk id="5" creationId="{22DC0B8A-6DA5-0EDA-D782-E3A29516B9D6}"/>
          </ac:spMkLst>
        </pc:spChg>
        <pc:spChg chg="add mod">
          <ac:chgData name="주 재빈" userId="69d41820709f03c0" providerId="LiveId" clId="{425415B2-59AB-4069-B8ED-C5091790A051}" dt="2022-11-01T07:07:22.124" v="6566" actId="403"/>
          <ac:spMkLst>
            <pc:docMk/>
            <pc:sldMk cId="1235947470" sldId="295"/>
            <ac:spMk id="7" creationId="{1EF6F488-3E97-E11D-00EE-FF2166F237B0}"/>
          </ac:spMkLst>
        </pc:spChg>
        <pc:spChg chg="add del mod">
          <ac:chgData name="주 재빈" userId="69d41820709f03c0" providerId="LiveId" clId="{425415B2-59AB-4069-B8ED-C5091790A051}" dt="2022-11-01T07:06:52.439" v="6506" actId="478"/>
          <ac:spMkLst>
            <pc:docMk/>
            <pc:sldMk cId="1235947470" sldId="295"/>
            <ac:spMk id="9" creationId="{2CF67234-BFE9-5021-E1E8-339032347846}"/>
          </ac:spMkLst>
        </pc:spChg>
        <pc:spChg chg="del mod">
          <ac:chgData name="주 재빈" userId="69d41820709f03c0" providerId="LiveId" clId="{425415B2-59AB-4069-B8ED-C5091790A051}" dt="2022-11-01T07:06:51.446" v="6505" actId="478"/>
          <ac:spMkLst>
            <pc:docMk/>
            <pc:sldMk cId="1235947470" sldId="295"/>
            <ac:spMk id="926" creationId="{00000000-0000-0000-0000-000000000000}"/>
          </ac:spMkLst>
        </pc:spChg>
        <pc:spChg chg="mod">
          <ac:chgData name="주 재빈" userId="69d41820709f03c0" providerId="LiveId" clId="{425415B2-59AB-4069-B8ED-C5091790A051}" dt="2022-11-01T06:59:12.476" v="5973" actId="20577"/>
          <ac:spMkLst>
            <pc:docMk/>
            <pc:sldMk cId="1235947470" sldId="295"/>
            <ac:spMk id="927" creationId="{00000000-0000-0000-0000-000000000000}"/>
          </ac:spMkLst>
        </pc:spChg>
      </pc:sldChg>
      <pc:sldChg chg="addSp delSp modSp add mod delAnim modAnim delCm">
        <pc:chgData name="주 재빈" userId="69d41820709f03c0" providerId="LiveId" clId="{425415B2-59AB-4069-B8ED-C5091790A051}" dt="2022-11-02T03:59:18.167" v="28553"/>
        <pc:sldMkLst>
          <pc:docMk/>
          <pc:sldMk cId="1121927638" sldId="296"/>
        </pc:sldMkLst>
        <pc:spChg chg="mod">
          <ac:chgData name="주 재빈" userId="69d41820709f03c0" providerId="LiveId" clId="{425415B2-59AB-4069-B8ED-C5091790A051}" dt="2022-11-01T06:46:20.475" v="4687" actId="20577"/>
          <ac:spMkLst>
            <pc:docMk/>
            <pc:sldMk cId="1121927638" sldId="296"/>
            <ac:spMk id="6" creationId="{BCCFC890-9765-75AB-9E5F-97068CA80495}"/>
          </ac:spMkLst>
        </pc:spChg>
        <pc:spChg chg="mod">
          <ac:chgData name="주 재빈" userId="69d41820709f03c0" providerId="LiveId" clId="{425415B2-59AB-4069-B8ED-C5091790A051}" dt="2022-11-01T06:50:00.878" v="5388"/>
          <ac:spMkLst>
            <pc:docMk/>
            <pc:sldMk cId="1121927638" sldId="296"/>
            <ac:spMk id="7" creationId="{948B104F-B796-6182-114C-B5D359CD3A80}"/>
          </ac:spMkLst>
        </pc:spChg>
        <pc:spChg chg="mod">
          <ac:chgData name="주 재빈" userId="69d41820709f03c0" providerId="LiveId" clId="{425415B2-59AB-4069-B8ED-C5091790A051}" dt="2022-11-01T07:22:12.183" v="7790" actId="20577"/>
          <ac:spMkLst>
            <pc:docMk/>
            <pc:sldMk cId="1121927638" sldId="296"/>
            <ac:spMk id="10" creationId="{3DAAE689-1B9F-00A5-CAB2-8242D4312BCD}"/>
          </ac:spMkLst>
        </pc:spChg>
        <pc:spChg chg="mod">
          <ac:chgData name="주 재빈" userId="69d41820709f03c0" providerId="LiveId" clId="{425415B2-59AB-4069-B8ED-C5091790A051}" dt="2022-11-01T06:45:53.653" v="4622" actId="1076"/>
          <ac:spMkLst>
            <pc:docMk/>
            <pc:sldMk cId="1121927638" sldId="296"/>
            <ac:spMk id="11" creationId="{8A834E98-2744-5F8E-990B-6988966439FE}"/>
          </ac:spMkLst>
        </pc:spChg>
        <pc:spChg chg="add del mod">
          <ac:chgData name="주 재빈" userId="69d41820709f03c0" providerId="LiveId" clId="{425415B2-59AB-4069-B8ED-C5091790A051}" dt="2022-11-01T06:51:41.489" v="5553" actId="478"/>
          <ac:spMkLst>
            <pc:docMk/>
            <pc:sldMk cId="1121927638" sldId="296"/>
            <ac:spMk id="12" creationId="{367C075B-6138-4459-E62E-44AFF7980BFD}"/>
          </ac:spMkLst>
        </pc:spChg>
        <pc:spChg chg="add del mod">
          <ac:chgData name="주 재빈" userId="69d41820709f03c0" providerId="LiveId" clId="{425415B2-59AB-4069-B8ED-C5091790A051}" dt="2022-11-01T06:45:50.937" v="4621" actId="1076"/>
          <ac:spMkLst>
            <pc:docMk/>
            <pc:sldMk cId="1121927638" sldId="296"/>
            <ac:spMk id="13" creationId="{322FC365-14C0-5F80-19ED-371F366B8AA7}"/>
          </ac:spMkLst>
        </pc:spChg>
        <pc:spChg chg="mod">
          <ac:chgData name="주 재빈" userId="69d41820709f03c0" providerId="LiveId" clId="{425415B2-59AB-4069-B8ED-C5091790A051}" dt="2022-11-01T07:08:27.272" v="6614" actId="1036"/>
          <ac:spMkLst>
            <pc:docMk/>
            <pc:sldMk cId="1121927638" sldId="296"/>
            <ac:spMk id="14" creationId="{FC3673FA-3E14-77EE-6181-CDCA4CED7712}"/>
          </ac:spMkLst>
        </pc:spChg>
        <pc:spChg chg="mod">
          <ac:chgData name="주 재빈" userId="69d41820709f03c0" providerId="LiveId" clId="{425415B2-59AB-4069-B8ED-C5091790A051}" dt="2022-11-01T06:45:43.537" v="4619" actId="1076"/>
          <ac:spMkLst>
            <pc:docMk/>
            <pc:sldMk cId="1121927638" sldId="296"/>
            <ac:spMk id="15" creationId="{BF4AA4EF-4A9F-F4F0-B378-3F1DACE0E2D4}"/>
          </ac:spMkLst>
        </pc:spChg>
        <pc:spChg chg="del">
          <ac:chgData name="주 재빈" userId="69d41820709f03c0" providerId="LiveId" clId="{425415B2-59AB-4069-B8ED-C5091790A051}" dt="2022-11-01T06:46:27.098" v="4688" actId="478"/>
          <ac:spMkLst>
            <pc:docMk/>
            <pc:sldMk cId="1121927638" sldId="296"/>
            <ac:spMk id="16" creationId="{31205624-D13D-A97B-A4C3-949B0F6CB358}"/>
          </ac:spMkLst>
        </pc:spChg>
        <pc:spChg chg="del">
          <ac:chgData name="주 재빈" userId="69d41820709f03c0" providerId="LiveId" clId="{425415B2-59AB-4069-B8ED-C5091790A051}" dt="2022-11-01T06:45:36.141" v="4617" actId="478"/>
          <ac:spMkLst>
            <pc:docMk/>
            <pc:sldMk cId="1121927638" sldId="296"/>
            <ac:spMk id="17" creationId="{6194C5D3-B9B9-231D-8C90-99F9DB628FFE}"/>
          </ac:spMkLst>
        </pc:spChg>
        <pc:spChg chg="mod">
          <ac:chgData name="주 재빈" userId="69d41820709f03c0" providerId="LiveId" clId="{425415B2-59AB-4069-B8ED-C5091790A051}" dt="2022-11-01T06:51:05.273" v="5519" actId="6549"/>
          <ac:spMkLst>
            <pc:docMk/>
            <pc:sldMk cId="1121927638" sldId="296"/>
            <ac:spMk id="18" creationId="{B1FB0E5B-18BF-BE93-38D0-E7F998611922}"/>
          </ac:spMkLst>
        </pc:spChg>
        <pc:spChg chg="mod">
          <ac:chgData name="주 재빈" userId="69d41820709f03c0" providerId="LiveId" clId="{425415B2-59AB-4069-B8ED-C5091790A051}" dt="2022-11-01T06:52:53.495" v="5639"/>
          <ac:spMkLst>
            <pc:docMk/>
            <pc:sldMk cId="1121927638" sldId="296"/>
            <ac:spMk id="20" creationId="{FFCC1F8D-41EE-C4B1-FE46-DEC32284B9FD}"/>
          </ac:spMkLst>
        </pc:spChg>
        <pc:spChg chg="mod">
          <ac:chgData name="주 재빈" userId="69d41820709f03c0" providerId="LiveId" clId="{425415B2-59AB-4069-B8ED-C5091790A051}" dt="2022-11-01T06:52:53.495" v="5639"/>
          <ac:spMkLst>
            <pc:docMk/>
            <pc:sldMk cId="1121927638" sldId="296"/>
            <ac:spMk id="21" creationId="{FD3A4B25-F8B2-3B67-B843-24579009C322}"/>
          </ac:spMkLst>
        </pc:spChg>
        <pc:spChg chg="mod">
          <ac:chgData name="주 재빈" userId="69d41820709f03c0" providerId="LiveId" clId="{425415B2-59AB-4069-B8ED-C5091790A051}" dt="2022-11-01T06:52:55.564" v="5642"/>
          <ac:spMkLst>
            <pc:docMk/>
            <pc:sldMk cId="1121927638" sldId="296"/>
            <ac:spMk id="23" creationId="{94343746-5AB2-CFCF-D4F5-9FA1302FB7C6}"/>
          </ac:spMkLst>
        </pc:spChg>
        <pc:spChg chg="mod">
          <ac:chgData name="주 재빈" userId="69d41820709f03c0" providerId="LiveId" clId="{425415B2-59AB-4069-B8ED-C5091790A051}" dt="2022-11-01T14:12:02.462" v="25991"/>
          <ac:spMkLst>
            <pc:docMk/>
            <pc:sldMk cId="1121927638" sldId="296"/>
            <ac:spMk id="24" creationId="{37849F58-4F9E-E123-709D-6D8A8CE2FB3C}"/>
          </ac:spMkLst>
        </pc:spChg>
        <pc:spChg chg="mod">
          <ac:chgData name="주 재빈" userId="69d41820709f03c0" providerId="LiveId" clId="{425415B2-59AB-4069-B8ED-C5091790A051}" dt="2022-11-01T09:18:00.888" v="18515" actId="20577"/>
          <ac:spMkLst>
            <pc:docMk/>
            <pc:sldMk cId="1121927638" sldId="296"/>
            <ac:spMk id="927" creationId="{00000000-0000-0000-0000-000000000000}"/>
          </ac:spMkLst>
        </pc:spChg>
        <pc:grpChg chg="add del mod">
          <ac:chgData name="주 재빈" userId="69d41820709f03c0" providerId="LiveId" clId="{425415B2-59AB-4069-B8ED-C5091790A051}" dt="2022-11-01T06:52:55.301" v="5641" actId="478"/>
          <ac:grpSpMkLst>
            <pc:docMk/>
            <pc:sldMk cId="1121927638" sldId="296"/>
            <ac:grpSpMk id="5" creationId="{0D46A14A-6104-F543-AA98-D2A5034E76E8}"/>
          </ac:grpSpMkLst>
        </pc:grpChg>
        <pc:grpChg chg="del">
          <ac:chgData name="주 재빈" userId="69d41820709f03c0" providerId="LiveId" clId="{425415B2-59AB-4069-B8ED-C5091790A051}" dt="2022-11-01T06:50:00.607" v="5387" actId="478"/>
          <ac:grpSpMkLst>
            <pc:docMk/>
            <pc:sldMk cId="1121927638" sldId="296"/>
            <ac:grpSpMk id="9" creationId="{89443996-544D-5DC4-2C6D-97B1337E4586}"/>
          </ac:grpSpMkLst>
        </pc:grpChg>
        <pc:grpChg chg="add del mod">
          <ac:chgData name="주 재빈" userId="69d41820709f03c0" providerId="LiveId" clId="{425415B2-59AB-4069-B8ED-C5091790A051}" dt="2022-11-01T06:52:54.163" v="5640"/>
          <ac:grpSpMkLst>
            <pc:docMk/>
            <pc:sldMk cId="1121927638" sldId="296"/>
            <ac:grpSpMk id="19" creationId="{151BB1A7-DC32-059D-AEF3-7018B9029AD3}"/>
          </ac:grpSpMkLst>
        </pc:grpChg>
        <pc:grpChg chg="add mod">
          <ac:chgData name="주 재빈" userId="69d41820709f03c0" providerId="LiveId" clId="{425415B2-59AB-4069-B8ED-C5091790A051}" dt="2022-11-01T06:52:55.564" v="5642"/>
          <ac:grpSpMkLst>
            <pc:docMk/>
            <pc:sldMk cId="1121927638" sldId="296"/>
            <ac:grpSpMk id="22" creationId="{B6DDFD74-D194-2DB0-C61A-C68741C2C728}"/>
          </ac:grpSpMkLst>
        </pc:grpChg>
        <pc:picChg chg="add del mod ord">
          <ac:chgData name="주 재빈" userId="69d41820709f03c0" providerId="LiveId" clId="{425415B2-59AB-4069-B8ED-C5091790A051}" dt="2022-11-01T06:45:46.915" v="4620" actId="1076"/>
          <ac:picMkLst>
            <pc:docMk/>
            <pc:sldMk cId="1121927638" sldId="296"/>
            <ac:picMk id="4" creationId="{A080F359-5477-9AEC-0CD2-522F7FC69E4B}"/>
          </ac:picMkLst>
        </pc:picChg>
        <pc:picChg chg="del">
          <ac:chgData name="주 재빈" userId="69d41820709f03c0" providerId="LiveId" clId="{425415B2-59AB-4069-B8ED-C5091790A051}" dt="2022-11-01T06:44:59.703" v="4584" actId="478"/>
          <ac:picMkLst>
            <pc:docMk/>
            <pc:sldMk cId="1121927638" sldId="296"/>
            <ac:picMk id="8" creationId="{8CA480A1-89B6-6539-6FB1-A1B9A712723C}"/>
          </ac:picMkLst>
        </pc:picChg>
      </pc:sldChg>
      <pc:sldChg chg="addSp delSp modSp add mod modAnim delCm">
        <pc:chgData name="주 재빈" userId="69d41820709f03c0" providerId="LiveId" clId="{425415B2-59AB-4069-B8ED-C5091790A051}" dt="2022-11-02T03:59:22.272" v="28554"/>
        <pc:sldMkLst>
          <pc:docMk/>
          <pc:sldMk cId="3089479476" sldId="297"/>
        </pc:sldMkLst>
        <pc:spChg chg="mod">
          <ac:chgData name="주 재빈" userId="69d41820709f03c0" providerId="LiveId" clId="{425415B2-59AB-4069-B8ED-C5091790A051}" dt="2022-11-01T07:08:58.635" v="6692" actId="1035"/>
          <ac:spMkLst>
            <pc:docMk/>
            <pc:sldMk cId="3089479476" sldId="297"/>
            <ac:spMk id="2" creationId="{9B3BA3DD-E8BA-093A-3501-EF3D1F455C56}"/>
          </ac:spMkLst>
        </pc:spChg>
        <pc:spChg chg="del">
          <ac:chgData name="주 재빈" userId="69d41820709f03c0" providerId="LiveId" clId="{425415B2-59AB-4069-B8ED-C5091790A051}" dt="2022-11-01T06:59:51.019" v="6028" actId="478"/>
          <ac:spMkLst>
            <pc:docMk/>
            <pc:sldMk cId="3089479476" sldId="297"/>
            <ac:spMk id="3" creationId="{E998AA45-4113-5657-646D-EFE1E66244BA}"/>
          </ac:spMkLst>
        </pc:spChg>
        <pc:spChg chg="del">
          <ac:chgData name="주 재빈" userId="69d41820709f03c0" providerId="LiveId" clId="{425415B2-59AB-4069-B8ED-C5091790A051}" dt="2022-11-01T06:59:52.355" v="6029" actId="478"/>
          <ac:spMkLst>
            <pc:docMk/>
            <pc:sldMk cId="3089479476" sldId="297"/>
            <ac:spMk id="4" creationId="{CFADCE52-C299-91C6-D57C-66AE81AD1260}"/>
          </ac:spMkLst>
        </pc:spChg>
        <pc:spChg chg="del">
          <ac:chgData name="주 재빈" userId="69d41820709f03c0" providerId="LiveId" clId="{425415B2-59AB-4069-B8ED-C5091790A051}" dt="2022-11-01T06:59:51.019" v="6028" actId="478"/>
          <ac:spMkLst>
            <pc:docMk/>
            <pc:sldMk cId="3089479476" sldId="297"/>
            <ac:spMk id="7" creationId="{1EF6F488-3E97-E11D-00EE-FF2166F237B0}"/>
          </ac:spMkLst>
        </pc:spChg>
        <pc:spChg chg="add mod">
          <ac:chgData name="주 재빈" userId="69d41820709f03c0" providerId="LiveId" clId="{425415B2-59AB-4069-B8ED-C5091790A051}" dt="2022-11-01T07:09:13.810" v="6711" actId="1076"/>
          <ac:spMkLst>
            <pc:docMk/>
            <pc:sldMk cId="3089479476" sldId="297"/>
            <ac:spMk id="9" creationId="{321E75B1-B79B-6B60-B54D-221DD4CD448F}"/>
          </ac:spMkLst>
        </pc:spChg>
        <pc:spChg chg="mod">
          <ac:chgData name="주 재빈" userId="69d41820709f03c0" providerId="LiveId" clId="{425415B2-59AB-4069-B8ED-C5091790A051}" dt="2022-11-01T07:18:13.693" v="7524"/>
          <ac:spMkLst>
            <pc:docMk/>
            <pc:sldMk cId="3089479476" sldId="297"/>
            <ac:spMk id="11" creationId="{1D5B055C-50BD-B7FC-56E7-BED012DE4C81}"/>
          </ac:spMkLst>
        </pc:spChg>
        <pc:spChg chg="mod">
          <ac:chgData name="주 재빈" userId="69d41820709f03c0" providerId="LiveId" clId="{425415B2-59AB-4069-B8ED-C5091790A051}" dt="2022-11-01T07:22:31.685" v="7801" actId="20577"/>
          <ac:spMkLst>
            <pc:docMk/>
            <pc:sldMk cId="3089479476" sldId="297"/>
            <ac:spMk id="12" creationId="{18B0DE82-FA39-F1AF-5EB9-1B5C2E731061}"/>
          </ac:spMkLst>
        </pc:spChg>
        <pc:spChg chg="mod">
          <ac:chgData name="주 재빈" userId="69d41820709f03c0" providerId="LiveId" clId="{425415B2-59AB-4069-B8ED-C5091790A051}" dt="2022-11-01T08:57:52.979" v="16907"/>
          <ac:spMkLst>
            <pc:docMk/>
            <pc:sldMk cId="3089479476" sldId="297"/>
            <ac:spMk id="14" creationId="{DEB895BB-FE7A-24C4-6675-ABD6D35F1C25}"/>
          </ac:spMkLst>
        </pc:spChg>
        <pc:spChg chg="mod">
          <ac:chgData name="주 재빈" userId="69d41820709f03c0" providerId="LiveId" clId="{425415B2-59AB-4069-B8ED-C5091790A051}" dt="2022-11-01T08:57:52.979" v="16907"/>
          <ac:spMkLst>
            <pc:docMk/>
            <pc:sldMk cId="3089479476" sldId="297"/>
            <ac:spMk id="15" creationId="{4F1941FE-4A64-CB68-0561-051E546F85B5}"/>
          </ac:spMkLst>
        </pc:spChg>
        <pc:spChg chg="mod">
          <ac:chgData name="주 재빈" userId="69d41820709f03c0" providerId="LiveId" clId="{425415B2-59AB-4069-B8ED-C5091790A051}" dt="2022-11-01T07:09:04.845" v="6708" actId="115"/>
          <ac:spMkLst>
            <pc:docMk/>
            <pc:sldMk cId="3089479476" sldId="297"/>
            <ac:spMk id="926" creationId="{00000000-0000-0000-0000-000000000000}"/>
          </ac:spMkLst>
        </pc:spChg>
        <pc:spChg chg="mod">
          <ac:chgData name="주 재빈" userId="69d41820709f03c0" providerId="LiveId" clId="{425415B2-59AB-4069-B8ED-C5091790A051}" dt="2022-11-01T09:18:09.541" v="18526" actId="20577"/>
          <ac:spMkLst>
            <pc:docMk/>
            <pc:sldMk cId="3089479476" sldId="297"/>
            <ac:spMk id="927" creationId="{00000000-0000-0000-0000-000000000000}"/>
          </ac:spMkLst>
        </pc:spChg>
        <pc:grpChg chg="add mod">
          <ac:chgData name="주 재빈" userId="69d41820709f03c0" providerId="LiveId" clId="{425415B2-59AB-4069-B8ED-C5091790A051}" dt="2022-11-01T07:18:13.693" v="7524"/>
          <ac:grpSpMkLst>
            <pc:docMk/>
            <pc:sldMk cId="3089479476" sldId="297"/>
            <ac:grpSpMk id="10" creationId="{EBFCD03D-0F46-15C5-CCFB-5A7D23B17FA2}"/>
          </ac:grpSpMkLst>
        </pc:grpChg>
        <pc:grpChg chg="add del mod">
          <ac:chgData name="주 재빈" userId="69d41820709f03c0" providerId="LiveId" clId="{425415B2-59AB-4069-B8ED-C5091790A051}" dt="2022-11-01T08:57:53.761" v="16908"/>
          <ac:grpSpMkLst>
            <pc:docMk/>
            <pc:sldMk cId="3089479476" sldId="297"/>
            <ac:grpSpMk id="13" creationId="{588C7C98-D59E-5AA3-1814-C91FD4605FC1}"/>
          </ac:grpSpMkLst>
        </pc:grpChg>
        <pc:picChg chg="add mod">
          <ac:chgData name="주 재빈" userId="69d41820709f03c0" providerId="LiveId" clId="{425415B2-59AB-4069-B8ED-C5091790A051}" dt="2022-11-01T07:09:09.913" v="6710" actId="1076"/>
          <ac:picMkLst>
            <pc:docMk/>
            <pc:sldMk cId="3089479476" sldId="297"/>
            <ac:picMk id="6" creationId="{1F9FE47E-1143-8F1D-65DB-35B2A960F791}"/>
          </ac:picMkLst>
        </pc:picChg>
      </pc:sldChg>
      <pc:sldChg chg="addSp delSp modSp add mod delAnim modAnim delCm">
        <pc:chgData name="주 재빈" userId="69d41820709f03c0" providerId="LiveId" clId="{425415B2-59AB-4069-B8ED-C5091790A051}" dt="2022-11-02T04:00:31.998" v="28573"/>
        <pc:sldMkLst>
          <pc:docMk/>
          <pc:sldMk cId="4008698179" sldId="298"/>
        </pc:sldMkLst>
        <pc:spChg chg="del mod">
          <ac:chgData name="주 재빈" userId="69d41820709f03c0" providerId="LiveId" clId="{425415B2-59AB-4069-B8ED-C5091790A051}" dt="2022-11-01T07:12:32.206" v="6806" actId="478"/>
          <ac:spMkLst>
            <pc:docMk/>
            <pc:sldMk cId="4008698179" sldId="298"/>
            <ac:spMk id="2" creationId="{9B3BA3DD-E8BA-093A-3501-EF3D1F455C56}"/>
          </ac:spMkLst>
        </pc:spChg>
        <pc:spChg chg="add mod">
          <ac:chgData name="주 재빈" userId="69d41820709f03c0" providerId="LiveId" clId="{425415B2-59AB-4069-B8ED-C5091790A051}" dt="2022-11-02T03:04:56.016" v="26432" actId="20577"/>
          <ac:spMkLst>
            <pc:docMk/>
            <pc:sldMk cId="4008698179" sldId="298"/>
            <ac:spMk id="5" creationId="{FB19D8F0-A521-BE6E-205B-DEBAE3998F17}"/>
          </ac:spMkLst>
        </pc:spChg>
        <pc:spChg chg="add mod">
          <ac:chgData name="주 재빈" userId="69d41820709f03c0" providerId="LiveId" clId="{425415B2-59AB-4069-B8ED-C5091790A051}" dt="2022-11-02T03:20:32.887" v="27075" actId="207"/>
          <ac:spMkLst>
            <pc:docMk/>
            <pc:sldMk cId="4008698179" sldId="298"/>
            <ac:spMk id="7" creationId="{234F05BF-175A-8447-146C-12C0E3B2B79A}"/>
          </ac:spMkLst>
        </pc:spChg>
        <pc:spChg chg="del">
          <ac:chgData name="주 재빈" userId="69d41820709f03c0" providerId="LiveId" clId="{425415B2-59AB-4069-B8ED-C5091790A051}" dt="2022-11-01T07:11:24.291" v="6795" actId="478"/>
          <ac:spMkLst>
            <pc:docMk/>
            <pc:sldMk cId="4008698179" sldId="298"/>
            <ac:spMk id="9" creationId="{321E75B1-B79B-6B60-B54D-221DD4CD448F}"/>
          </ac:spMkLst>
        </pc:spChg>
        <pc:spChg chg="del mod topLvl">
          <ac:chgData name="주 재빈" userId="69d41820709f03c0" providerId="LiveId" clId="{425415B2-59AB-4069-B8ED-C5091790A051}" dt="2022-11-01T07:29:53.215" v="8927" actId="478"/>
          <ac:spMkLst>
            <pc:docMk/>
            <pc:sldMk cId="4008698179" sldId="298"/>
            <ac:spMk id="10" creationId="{CA8C4A80-B912-17DB-18FB-8540C7EFC3F7}"/>
          </ac:spMkLst>
        </pc:spChg>
        <pc:spChg chg="mod topLvl">
          <ac:chgData name="주 재빈" userId="69d41820709f03c0" providerId="LiveId" clId="{425415B2-59AB-4069-B8ED-C5091790A051}" dt="2022-11-01T07:29:53.215" v="8927" actId="478"/>
          <ac:spMkLst>
            <pc:docMk/>
            <pc:sldMk cId="4008698179" sldId="298"/>
            <ac:spMk id="11" creationId="{2C0D1AE7-3136-9C3D-EE88-6E9315445D19}"/>
          </ac:spMkLst>
        </pc:spChg>
        <pc:spChg chg="mod">
          <ac:chgData name="주 재빈" userId="69d41820709f03c0" providerId="LiveId" clId="{425415B2-59AB-4069-B8ED-C5091790A051}" dt="2022-11-01T07:12:23.239" v="6803"/>
          <ac:spMkLst>
            <pc:docMk/>
            <pc:sldMk cId="4008698179" sldId="298"/>
            <ac:spMk id="926" creationId="{00000000-0000-0000-0000-000000000000}"/>
          </ac:spMkLst>
        </pc:spChg>
        <pc:spChg chg="mod">
          <ac:chgData name="주 재빈" userId="69d41820709f03c0" providerId="LiveId" clId="{425415B2-59AB-4069-B8ED-C5091790A051}" dt="2022-11-01T07:16:36.660" v="7392"/>
          <ac:spMkLst>
            <pc:docMk/>
            <pc:sldMk cId="4008698179" sldId="298"/>
            <ac:spMk id="927" creationId="{00000000-0000-0000-0000-000000000000}"/>
          </ac:spMkLst>
        </pc:spChg>
        <pc:grpChg chg="add del mod">
          <ac:chgData name="주 재빈" userId="69d41820709f03c0" providerId="LiveId" clId="{425415B2-59AB-4069-B8ED-C5091790A051}" dt="2022-11-01T07:29:53.215" v="8927" actId="478"/>
          <ac:grpSpMkLst>
            <pc:docMk/>
            <pc:sldMk cId="4008698179" sldId="298"/>
            <ac:grpSpMk id="8" creationId="{030D6C98-9806-0702-986D-DD22CD04994A}"/>
          </ac:grpSpMkLst>
        </pc:grpChg>
        <pc:picChg chg="add mod">
          <ac:chgData name="주 재빈" userId="69d41820709f03c0" providerId="LiveId" clId="{425415B2-59AB-4069-B8ED-C5091790A051}" dt="2022-11-01T07:35:24.263" v="9127" actId="1440"/>
          <ac:picMkLst>
            <pc:docMk/>
            <pc:sldMk cId="4008698179" sldId="298"/>
            <ac:picMk id="4" creationId="{FB73181A-ECE1-937B-BC55-DD58FDE2E142}"/>
          </ac:picMkLst>
        </pc:picChg>
        <pc:picChg chg="del">
          <ac:chgData name="주 재빈" userId="69d41820709f03c0" providerId="LiveId" clId="{425415B2-59AB-4069-B8ED-C5091790A051}" dt="2022-11-01T07:11:23.781" v="6794" actId="478"/>
          <ac:picMkLst>
            <pc:docMk/>
            <pc:sldMk cId="4008698179" sldId="298"/>
            <ac:picMk id="6" creationId="{1F9FE47E-1143-8F1D-65DB-35B2A960F791}"/>
          </ac:picMkLst>
        </pc:picChg>
      </pc:sldChg>
      <pc:sldChg chg="addSp delSp modSp add mod addAnim delAnim modAnim delCm">
        <pc:chgData name="주 재빈" userId="69d41820709f03c0" providerId="LiveId" clId="{425415B2-59AB-4069-B8ED-C5091790A051}" dt="2022-11-02T03:59:25.739" v="28555"/>
        <pc:sldMkLst>
          <pc:docMk/>
          <pc:sldMk cId="1814220285" sldId="299"/>
        </pc:sldMkLst>
        <pc:spChg chg="add mod">
          <ac:chgData name="주 재빈" userId="69d41820709f03c0" providerId="LiveId" clId="{425415B2-59AB-4069-B8ED-C5091790A051}" dt="2022-11-02T03:20:34.712" v="27076" actId="207"/>
          <ac:spMkLst>
            <pc:docMk/>
            <pc:sldMk cId="1814220285" sldId="299"/>
            <ac:spMk id="2" creationId="{1B76D365-AB57-F64D-7261-51BCBE4D6A18}"/>
          </ac:spMkLst>
        </pc:spChg>
        <pc:spChg chg="add del mod">
          <ac:chgData name="주 재빈" userId="69d41820709f03c0" providerId="LiveId" clId="{425415B2-59AB-4069-B8ED-C5091790A051}" dt="2022-11-01T07:27:08.640" v="8231" actId="478"/>
          <ac:spMkLst>
            <pc:docMk/>
            <pc:sldMk cId="1814220285" sldId="299"/>
            <ac:spMk id="3" creationId="{DC83F22B-D51F-A1D0-1FCF-0D1B4018663F}"/>
          </ac:spMkLst>
        </pc:spChg>
        <pc:spChg chg="del">
          <ac:chgData name="주 재빈" userId="69d41820709f03c0" providerId="LiveId" clId="{425415B2-59AB-4069-B8ED-C5091790A051}" dt="2022-11-01T07:20:06.053" v="7735" actId="478"/>
          <ac:spMkLst>
            <pc:docMk/>
            <pc:sldMk cId="1814220285" sldId="299"/>
            <ac:spMk id="5" creationId="{FB19D8F0-A521-BE6E-205B-DEBAE3998F17}"/>
          </ac:spMkLst>
        </pc:spChg>
        <pc:spChg chg="add mod">
          <ac:chgData name="주 재빈" userId="69d41820709f03c0" providerId="LiveId" clId="{425415B2-59AB-4069-B8ED-C5091790A051}" dt="2022-11-01T07:37:11.176" v="9169" actId="20577"/>
          <ac:spMkLst>
            <pc:docMk/>
            <pc:sldMk cId="1814220285" sldId="299"/>
            <ac:spMk id="6" creationId="{BD0372B2-9BE0-AE2C-748D-7F38131CB828}"/>
          </ac:spMkLst>
        </pc:spChg>
        <pc:spChg chg="del">
          <ac:chgData name="주 재빈" userId="69d41820709f03c0" providerId="LiveId" clId="{425415B2-59AB-4069-B8ED-C5091790A051}" dt="2022-11-01T07:20:07.650" v="7736" actId="478"/>
          <ac:spMkLst>
            <pc:docMk/>
            <pc:sldMk cId="1814220285" sldId="299"/>
            <ac:spMk id="7" creationId="{234F05BF-175A-8447-146C-12C0E3B2B79A}"/>
          </ac:spMkLst>
        </pc:spChg>
        <pc:spChg chg="add del mod">
          <ac:chgData name="주 재빈" userId="69d41820709f03c0" providerId="LiveId" clId="{425415B2-59AB-4069-B8ED-C5091790A051}" dt="2022-11-01T07:27:06.743" v="8230" actId="21"/>
          <ac:spMkLst>
            <pc:docMk/>
            <pc:sldMk cId="1814220285" sldId="299"/>
            <ac:spMk id="8" creationId="{DE153129-2218-ACF4-8F8A-5161EA0E52E5}"/>
          </ac:spMkLst>
        </pc:spChg>
        <pc:spChg chg="add mod">
          <ac:chgData name="주 재빈" userId="69d41820709f03c0" providerId="LiveId" clId="{425415B2-59AB-4069-B8ED-C5091790A051}" dt="2022-11-01T08:28:39.354" v="13401"/>
          <ac:spMkLst>
            <pc:docMk/>
            <pc:sldMk cId="1814220285" sldId="299"/>
            <ac:spMk id="9" creationId="{8BF476CD-734A-1505-7F57-43095F0E0754}"/>
          </ac:spMkLst>
        </pc:spChg>
        <pc:spChg chg="add del">
          <ac:chgData name="주 재빈" userId="69d41820709f03c0" providerId="LiveId" clId="{425415B2-59AB-4069-B8ED-C5091790A051}" dt="2022-11-01T07:32:08.727" v="9024" actId="22"/>
          <ac:spMkLst>
            <pc:docMk/>
            <pc:sldMk cId="1814220285" sldId="299"/>
            <ac:spMk id="13" creationId="{E65825C6-3EAE-E43E-F09D-C68EBD1C0282}"/>
          </ac:spMkLst>
        </pc:spChg>
        <pc:spChg chg="add del mod">
          <ac:chgData name="주 재빈" userId="69d41820709f03c0" providerId="LiveId" clId="{425415B2-59AB-4069-B8ED-C5091790A051}" dt="2022-11-01T07:33:13.765" v="9067" actId="478"/>
          <ac:spMkLst>
            <pc:docMk/>
            <pc:sldMk cId="1814220285" sldId="299"/>
            <ac:spMk id="15" creationId="{CE3602F4-C89E-0C01-DC54-FB247CD23B6C}"/>
          </ac:spMkLst>
        </pc:spChg>
        <pc:spChg chg="mod">
          <ac:chgData name="주 재빈" userId="69d41820709f03c0" providerId="LiveId" clId="{425415B2-59AB-4069-B8ED-C5091790A051}" dt="2022-11-01T07:24:28.748" v="8073"/>
          <ac:spMkLst>
            <pc:docMk/>
            <pc:sldMk cId="1814220285" sldId="299"/>
            <ac:spMk id="927" creationId="{00000000-0000-0000-0000-000000000000}"/>
          </ac:spMkLst>
        </pc:spChg>
        <pc:picChg chg="del">
          <ac:chgData name="주 재빈" userId="69d41820709f03c0" providerId="LiveId" clId="{425415B2-59AB-4069-B8ED-C5091790A051}" dt="2022-11-01T07:20:04.696" v="7734" actId="478"/>
          <ac:picMkLst>
            <pc:docMk/>
            <pc:sldMk cId="1814220285" sldId="299"/>
            <ac:picMk id="4" creationId="{FB73181A-ECE1-937B-BC55-DD58FDE2E142}"/>
          </ac:picMkLst>
        </pc:picChg>
        <pc:picChg chg="add del mod">
          <ac:chgData name="주 재빈" userId="69d41820709f03c0" providerId="LiveId" clId="{425415B2-59AB-4069-B8ED-C5091790A051}" dt="2022-11-01T07:36:46.812" v="9143" actId="21"/>
          <ac:picMkLst>
            <pc:docMk/>
            <pc:sldMk cId="1814220285" sldId="299"/>
            <ac:picMk id="11" creationId="{05687656-30CF-EF65-241C-04A74BF40142}"/>
          </ac:picMkLst>
        </pc:picChg>
        <pc:picChg chg="add del mod">
          <ac:chgData name="주 재빈" userId="69d41820709f03c0" providerId="LiveId" clId="{425415B2-59AB-4069-B8ED-C5091790A051}" dt="2022-11-01T08:28:36.940" v="13391" actId="21"/>
          <ac:picMkLst>
            <pc:docMk/>
            <pc:sldMk cId="1814220285" sldId="299"/>
            <ac:picMk id="16" creationId="{81E1B199-6B04-D377-D76A-AE4E23829336}"/>
          </ac:picMkLst>
        </pc:picChg>
        <pc:picChg chg="add mod">
          <ac:chgData name="주 재빈" userId="69d41820709f03c0" providerId="LiveId" clId="{425415B2-59AB-4069-B8ED-C5091790A051}" dt="2022-11-01T08:28:40.322" v="13402"/>
          <ac:picMkLst>
            <pc:docMk/>
            <pc:sldMk cId="1814220285" sldId="299"/>
            <ac:picMk id="17" creationId="{D14E2805-6296-3ADE-83D4-4AC69C5BDD67}"/>
          </ac:picMkLst>
        </pc:picChg>
      </pc:sldChg>
      <pc:sldChg chg="add del">
        <pc:chgData name="주 재빈" userId="69d41820709f03c0" providerId="LiveId" clId="{425415B2-59AB-4069-B8ED-C5091790A051}" dt="2022-11-01T07:36:05.380" v="9134" actId="47"/>
        <pc:sldMkLst>
          <pc:docMk/>
          <pc:sldMk cId="2377055603" sldId="300"/>
        </pc:sldMkLst>
      </pc:sldChg>
      <pc:sldChg chg="addSp delSp modSp new del mod delAnim modAnim">
        <pc:chgData name="주 재빈" userId="69d41820709f03c0" providerId="LiveId" clId="{425415B2-59AB-4069-B8ED-C5091790A051}" dt="2022-11-01T07:38:06.863" v="9175" actId="47"/>
        <pc:sldMkLst>
          <pc:docMk/>
          <pc:sldMk cId="2864027833" sldId="301"/>
        </pc:sldMkLst>
        <pc:spChg chg="del">
          <ac:chgData name="주 재빈" userId="69d41820709f03c0" providerId="LiveId" clId="{425415B2-59AB-4069-B8ED-C5091790A051}" dt="2022-11-01T07:35:45.716" v="9129" actId="478"/>
          <ac:spMkLst>
            <pc:docMk/>
            <pc:sldMk cId="2864027833" sldId="301"/>
            <ac:spMk id="2" creationId="{42E26766-A59F-9752-0842-D41664FEA04E}"/>
          </ac:spMkLst>
        </pc:spChg>
        <pc:spChg chg="del">
          <ac:chgData name="주 재빈" userId="69d41820709f03c0" providerId="LiveId" clId="{425415B2-59AB-4069-B8ED-C5091790A051}" dt="2022-11-01T07:35:45.716" v="9129" actId="478"/>
          <ac:spMkLst>
            <pc:docMk/>
            <pc:sldMk cId="2864027833" sldId="301"/>
            <ac:spMk id="3" creationId="{8C62B405-0D09-B38C-64A5-67D154929B29}"/>
          </ac:spMkLst>
        </pc:spChg>
        <pc:picChg chg="add del mod">
          <ac:chgData name="주 재빈" userId="69d41820709f03c0" providerId="LiveId" clId="{425415B2-59AB-4069-B8ED-C5091790A051}" dt="2022-11-01T07:38:00.806" v="9173" actId="478"/>
          <ac:picMkLst>
            <pc:docMk/>
            <pc:sldMk cId="2864027833" sldId="301"/>
            <ac:picMk id="4" creationId="{66D9536C-CD3E-BB91-0754-107207D2135C}"/>
          </ac:picMkLst>
        </pc:picChg>
      </pc:sldChg>
      <pc:sldChg chg="addSp delSp modSp add mod delAnim modAnim delCm">
        <pc:chgData name="주 재빈" userId="69d41820709f03c0" providerId="LiveId" clId="{425415B2-59AB-4069-B8ED-C5091790A051}" dt="2022-11-02T03:59:30.870" v="28557"/>
        <pc:sldMkLst>
          <pc:docMk/>
          <pc:sldMk cId="1454158167" sldId="302"/>
        </pc:sldMkLst>
        <pc:spChg chg="mod">
          <ac:chgData name="주 재빈" userId="69d41820709f03c0" providerId="LiveId" clId="{425415B2-59AB-4069-B8ED-C5091790A051}" dt="2022-11-02T03:20:40.039" v="27078" actId="207"/>
          <ac:spMkLst>
            <pc:docMk/>
            <pc:sldMk cId="1454158167" sldId="302"/>
            <ac:spMk id="2" creationId="{1B76D365-AB57-F64D-7261-51BCBE4D6A18}"/>
          </ac:spMkLst>
        </pc:spChg>
        <pc:spChg chg="mod">
          <ac:chgData name="주 재빈" userId="69d41820709f03c0" providerId="LiveId" clId="{425415B2-59AB-4069-B8ED-C5091790A051}" dt="2022-11-01T07:44:03.298" v="9739" actId="20577"/>
          <ac:spMkLst>
            <pc:docMk/>
            <pc:sldMk cId="1454158167" sldId="302"/>
            <ac:spMk id="6" creationId="{BD0372B2-9BE0-AE2C-748D-7F38131CB828}"/>
          </ac:spMkLst>
        </pc:spChg>
        <pc:spChg chg="mod">
          <ac:chgData name="주 재빈" userId="69d41820709f03c0" providerId="LiveId" clId="{425415B2-59AB-4069-B8ED-C5091790A051}" dt="2022-11-01T07:37:00.560" v="9146" actId="20577"/>
          <ac:spMkLst>
            <pc:docMk/>
            <pc:sldMk cId="1454158167" sldId="302"/>
            <ac:spMk id="9" creationId="{8BF476CD-734A-1505-7F57-43095F0E0754}"/>
          </ac:spMkLst>
        </pc:spChg>
        <pc:spChg chg="mod">
          <ac:chgData name="주 재빈" userId="69d41820709f03c0" providerId="LiveId" clId="{425415B2-59AB-4069-B8ED-C5091790A051}" dt="2022-11-01T07:38:15.053" v="9202" actId="20577"/>
          <ac:spMkLst>
            <pc:docMk/>
            <pc:sldMk cId="1454158167" sldId="302"/>
            <ac:spMk id="927" creationId="{00000000-0000-0000-0000-000000000000}"/>
          </ac:spMkLst>
        </pc:spChg>
        <pc:picChg chg="add mod">
          <ac:chgData name="주 재빈" userId="69d41820709f03c0" providerId="LiveId" clId="{425415B2-59AB-4069-B8ED-C5091790A051}" dt="2022-11-01T07:37:39.481" v="9172" actId="1076"/>
          <ac:picMkLst>
            <pc:docMk/>
            <pc:sldMk cId="1454158167" sldId="302"/>
            <ac:picMk id="4" creationId="{9C67F0D4-11E6-5890-F7DA-F1AEEBB001F7}"/>
          </ac:picMkLst>
        </pc:picChg>
        <pc:picChg chg="del">
          <ac:chgData name="주 재빈" userId="69d41820709f03c0" providerId="LiveId" clId="{425415B2-59AB-4069-B8ED-C5091790A051}" dt="2022-11-01T07:37:03.034" v="9147" actId="478"/>
          <ac:picMkLst>
            <pc:docMk/>
            <pc:sldMk cId="1454158167" sldId="302"/>
            <ac:picMk id="11" creationId="{05687656-30CF-EF65-241C-04A74BF40142}"/>
          </ac:picMkLst>
        </pc:picChg>
      </pc:sldChg>
      <pc:sldChg chg="addSp delSp modSp add mod ord delAnim delCm">
        <pc:chgData name="주 재빈" userId="69d41820709f03c0" providerId="LiveId" clId="{425415B2-59AB-4069-B8ED-C5091790A051}" dt="2022-11-02T03:59:28.435" v="28556"/>
        <pc:sldMkLst>
          <pc:docMk/>
          <pc:sldMk cId="2265642380" sldId="303"/>
        </pc:sldMkLst>
        <pc:spChg chg="mod">
          <ac:chgData name="주 재빈" userId="69d41820709f03c0" providerId="LiveId" clId="{425415B2-59AB-4069-B8ED-C5091790A051}" dt="2022-11-02T03:20:37.126" v="27077" actId="207"/>
          <ac:spMkLst>
            <pc:docMk/>
            <pc:sldMk cId="2265642380" sldId="303"/>
            <ac:spMk id="2" creationId="{1B76D365-AB57-F64D-7261-51BCBE4D6A18}"/>
          </ac:spMkLst>
        </pc:spChg>
        <pc:spChg chg="del">
          <ac:chgData name="주 재빈" userId="69d41820709f03c0" providerId="LiveId" clId="{425415B2-59AB-4069-B8ED-C5091790A051}" dt="2022-11-01T07:38:39.012" v="9218" actId="478"/>
          <ac:spMkLst>
            <pc:docMk/>
            <pc:sldMk cId="2265642380" sldId="303"/>
            <ac:spMk id="6" creationId="{BD0372B2-9BE0-AE2C-748D-7F38131CB828}"/>
          </ac:spMkLst>
        </pc:spChg>
        <pc:spChg chg="mod">
          <ac:chgData name="주 재빈" userId="69d41820709f03c0" providerId="LiveId" clId="{425415B2-59AB-4069-B8ED-C5091790A051}" dt="2022-11-01T07:42:50.863" v="9721" actId="6549"/>
          <ac:spMkLst>
            <pc:docMk/>
            <pc:sldMk cId="2265642380" sldId="303"/>
            <ac:spMk id="9" creationId="{8BF476CD-734A-1505-7F57-43095F0E0754}"/>
          </ac:spMkLst>
        </pc:spChg>
        <pc:spChg chg="mod">
          <ac:chgData name="주 재빈" userId="69d41820709f03c0" providerId="LiveId" clId="{425415B2-59AB-4069-B8ED-C5091790A051}" dt="2022-11-01T08:17:16.246" v="12160" actId="20577"/>
          <ac:spMkLst>
            <pc:docMk/>
            <pc:sldMk cId="2265642380" sldId="303"/>
            <ac:spMk id="927" creationId="{00000000-0000-0000-0000-000000000000}"/>
          </ac:spMkLst>
        </pc:spChg>
        <pc:picChg chg="del">
          <ac:chgData name="주 재빈" userId="69d41820709f03c0" providerId="LiveId" clId="{425415B2-59AB-4069-B8ED-C5091790A051}" dt="2022-11-01T07:38:35.553" v="9217" actId="478"/>
          <ac:picMkLst>
            <pc:docMk/>
            <pc:sldMk cId="2265642380" sldId="303"/>
            <ac:picMk id="16" creationId="{81E1B199-6B04-D377-D76A-AE4E23829336}"/>
          </ac:picMkLst>
        </pc:picChg>
        <pc:picChg chg="add mod">
          <ac:chgData name="주 재빈" userId="69d41820709f03c0" providerId="LiveId" clId="{425415B2-59AB-4069-B8ED-C5091790A051}" dt="2022-11-01T07:41:24.115" v="9493" actId="1076"/>
          <ac:picMkLst>
            <pc:docMk/>
            <pc:sldMk cId="2265642380" sldId="303"/>
            <ac:picMk id="3074" creationId="{0DCE5B99-866F-E8E7-D9C7-332CABE77C4E}"/>
          </ac:picMkLst>
        </pc:picChg>
      </pc:sldChg>
      <pc:sldChg chg="addSp delSp modSp add mod ord delCm">
        <pc:chgData name="주 재빈" userId="69d41820709f03c0" providerId="LiveId" clId="{425415B2-59AB-4069-B8ED-C5091790A051}" dt="2022-11-02T03:59:33.283" v="28558"/>
        <pc:sldMkLst>
          <pc:docMk/>
          <pc:sldMk cId="63109899" sldId="304"/>
        </pc:sldMkLst>
        <pc:spChg chg="mod">
          <ac:chgData name="주 재빈" userId="69d41820709f03c0" providerId="LiveId" clId="{425415B2-59AB-4069-B8ED-C5091790A051}" dt="2022-11-02T03:20:42.280" v="27079" actId="207"/>
          <ac:spMkLst>
            <pc:docMk/>
            <pc:sldMk cId="63109899" sldId="304"/>
            <ac:spMk id="2" creationId="{1B76D365-AB57-F64D-7261-51BCBE4D6A18}"/>
          </ac:spMkLst>
        </pc:spChg>
        <pc:spChg chg="mod">
          <ac:chgData name="주 재빈" userId="69d41820709f03c0" providerId="LiveId" clId="{425415B2-59AB-4069-B8ED-C5091790A051}" dt="2022-11-01T09:04:40.378" v="17445" actId="20577"/>
          <ac:spMkLst>
            <pc:docMk/>
            <pc:sldMk cId="63109899" sldId="304"/>
            <ac:spMk id="9" creationId="{8BF476CD-734A-1505-7F57-43095F0E0754}"/>
          </ac:spMkLst>
        </pc:spChg>
        <pc:spChg chg="mod">
          <ac:chgData name="주 재빈" userId="69d41820709f03c0" providerId="LiveId" clId="{425415B2-59AB-4069-B8ED-C5091790A051}" dt="2022-11-01T08:17:20.211" v="12161" actId="20577"/>
          <ac:spMkLst>
            <pc:docMk/>
            <pc:sldMk cId="63109899" sldId="304"/>
            <ac:spMk id="927" creationId="{00000000-0000-0000-0000-000000000000}"/>
          </ac:spMkLst>
        </pc:spChg>
        <pc:picChg chg="add mod">
          <ac:chgData name="주 재빈" userId="69d41820709f03c0" providerId="LiveId" clId="{425415B2-59AB-4069-B8ED-C5091790A051}" dt="2022-11-01T07:46:42.737" v="9965" actId="14100"/>
          <ac:picMkLst>
            <pc:docMk/>
            <pc:sldMk cId="63109899" sldId="304"/>
            <ac:picMk id="4" creationId="{9BAF7DCB-4A3B-22B0-CBDD-8A65E37B8C58}"/>
          </ac:picMkLst>
        </pc:picChg>
        <pc:picChg chg="del">
          <ac:chgData name="주 재빈" userId="69d41820709f03c0" providerId="LiveId" clId="{425415B2-59AB-4069-B8ED-C5091790A051}" dt="2022-11-01T07:46:37.041" v="9961" actId="478"/>
          <ac:picMkLst>
            <pc:docMk/>
            <pc:sldMk cId="63109899" sldId="304"/>
            <ac:picMk id="3074" creationId="{0DCE5B99-866F-E8E7-D9C7-332CABE77C4E}"/>
          </ac:picMkLst>
        </pc:picChg>
      </pc:sldChg>
      <pc:sldChg chg="modSp add del mod">
        <pc:chgData name="주 재빈" userId="69d41820709f03c0" providerId="LiveId" clId="{425415B2-59AB-4069-B8ED-C5091790A051}" dt="2022-11-01T07:44:18.102" v="9740" actId="47"/>
        <pc:sldMkLst>
          <pc:docMk/>
          <pc:sldMk cId="1111954531" sldId="304"/>
        </pc:sldMkLst>
        <pc:spChg chg="mod">
          <ac:chgData name="주 재빈" userId="69d41820709f03c0" providerId="LiveId" clId="{425415B2-59AB-4069-B8ED-C5091790A051}" dt="2022-11-01T07:44:00.730" v="9735"/>
          <ac:spMkLst>
            <pc:docMk/>
            <pc:sldMk cId="1111954531" sldId="304"/>
            <ac:spMk id="2" creationId="{1B76D365-AB57-F64D-7261-51BCBE4D6A18}"/>
          </ac:spMkLst>
        </pc:spChg>
        <pc:spChg chg="mod">
          <ac:chgData name="주 재빈" userId="69d41820709f03c0" providerId="LiveId" clId="{425415B2-59AB-4069-B8ED-C5091790A051}" dt="2022-11-01T07:44:01.832" v="9738" actId="20577"/>
          <ac:spMkLst>
            <pc:docMk/>
            <pc:sldMk cId="1111954531" sldId="304"/>
            <ac:spMk id="927" creationId="{00000000-0000-0000-0000-000000000000}"/>
          </ac:spMkLst>
        </pc:spChg>
      </pc:sldChg>
      <pc:sldChg chg="addSp delSp modSp add mod modAnim delCm">
        <pc:chgData name="주 재빈" userId="69d41820709f03c0" providerId="LiveId" clId="{425415B2-59AB-4069-B8ED-C5091790A051}" dt="2022-11-02T03:59:35.242" v="28559"/>
        <pc:sldMkLst>
          <pc:docMk/>
          <pc:sldMk cId="1266662038" sldId="305"/>
        </pc:sldMkLst>
        <pc:spChg chg="mod">
          <ac:chgData name="주 재빈" userId="69d41820709f03c0" providerId="LiveId" clId="{425415B2-59AB-4069-B8ED-C5091790A051}" dt="2022-11-02T03:20:44.541" v="27080" actId="207"/>
          <ac:spMkLst>
            <pc:docMk/>
            <pc:sldMk cId="1266662038" sldId="305"/>
            <ac:spMk id="2" creationId="{1B76D365-AB57-F64D-7261-51BCBE4D6A18}"/>
          </ac:spMkLst>
        </pc:spChg>
        <pc:spChg chg="mod">
          <ac:chgData name="주 재빈" userId="69d41820709f03c0" providerId="LiveId" clId="{425415B2-59AB-4069-B8ED-C5091790A051}" dt="2022-11-01T07:51:47.714" v="10471"/>
          <ac:spMkLst>
            <pc:docMk/>
            <pc:sldMk cId="1266662038" sldId="305"/>
            <ac:spMk id="6" creationId="{BD0372B2-9BE0-AE2C-748D-7F38131CB828}"/>
          </ac:spMkLst>
        </pc:spChg>
        <pc:spChg chg="mod">
          <ac:chgData name="주 재빈" userId="69d41820709f03c0" providerId="LiveId" clId="{425415B2-59AB-4069-B8ED-C5091790A051}" dt="2022-11-01T07:50:04.249" v="10204" actId="20577"/>
          <ac:spMkLst>
            <pc:docMk/>
            <pc:sldMk cId="1266662038" sldId="305"/>
            <ac:spMk id="9" creationId="{8BF476CD-734A-1505-7F57-43095F0E0754}"/>
          </ac:spMkLst>
        </pc:spChg>
        <pc:spChg chg="mod">
          <ac:chgData name="주 재빈" userId="69d41820709f03c0" providerId="LiveId" clId="{425415B2-59AB-4069-B8ED-C5091790A051}" dt="2022-11-01T07:49:04.922" v="9972" actId="20577"/>
          <ac:spMkLst>
            <pc:docMk/>
            <pc:sldMk cId="1266662038" sldId="305"/>
            <ac:spMk id="927" creationId="{00000000-0000-0000-0000-000000000000}"/>
          </ac:spMkLst>
        </pc:spChg>
        <pc:picChg chg="del">
          <ac:chgData name="주 재빈" userId="69d41820709f03c0" providerId="LiveId" clId="{425415B2-59AB-4069-B8ED-C5091790A051}" dt="2022-11-01T07:49:21.043" v="9981" actId="478"/>
          <ac:picMkLst>
            <pc:docMk/>
            <pc:sldMk cId="1266662038" sldId="305"/>
            <ac:picMk id="4" creationId="{9C67F0D4-11E6-5890-F7DA-F1AEEBB001F7}"/>
          </ac:picMkLst>
        </pc:picChg>
        <pc:picChg chg="add mod">
          <ac:chgData name="주 재빈" userId="69d41820709f03c0" providerId="LiveId" clId="{425415B2-59AB-4069-B8ED-C5091790A051}" dt="2022-11-01T07:51:02.606" v="10267" actId="14100"/>
          <ac:picMkLst>
            <pc:docMk/>
            <pc:sldMk cId="1266662038" sldId="305"/>
            <ac:picMk id="5" creationId="{39DE0192-4DD1-A06A-1C19-D7E68C441764}"/>
          </ac:picMkLst>
        </pc:picChg>
      </pc:sldChg>
      <pc:sldChg chg="addSp delSp modSp add mod delCm">
        <pc:chgData name="주 재빈" userId="69d41820709f03c0" providerId="LiveId" clId="{425415B2-59AB-4069-B8ED-C5091790A051}" dt="2022-11-02T03:59:37.943" v="28560"/>
        <pc:sldMkLst>
          <pc:docMk/>
          <pc:sldMk cId="198466701" sldId="306"/>
        </pc:sldMkLst>
        <pc:spChg chg="mod">
          <ac:chgData name="주 재빈" userId="69d41820709f03c0" providerId="LiveId" clId="{425415B2-59AB-4069-B8ED-C5091790A051}" dt="2022-11-01T07:55:24.335" v="10894"/>
          <ac:spMkLst>
            <pc:docMk/>
            <pc:sldMk cId="198466701" sldId="306"/>
            <ac:spMk id="2" creationId="{1B76D365-AB57-F64D-7261-51BCBE4D6A18}"/>
          </ac:spMkLst>
        </pc:spChg>
        <pc:spChg chg="add mod">
          <ac:chgData name="주 재빈" userId="69d41820709f03c0" providerId="LiveId" clId="{425415B2-59AB-4069-B8ED-C5091790A051}" dt="2022-11-01T09:05:31.849" v="17545"/>
          <ac:spMkLst>
            <pc:docMk/>
            <pc:sldMk cId="198466701" sldId="306"/>
            <ac:spMk id="7" creationId="{1D9D51D4-3A62-B256-5A9E-891A080BE94B}"/>
          </ac:spMkLst>
        </pc:spChg>
        <pc:spChg chg="mod">
          <ac:chgData name="주 재빈" userId="69d41820709f03c0" providerId="LiveId" clId="{425415B2-59AB-4069-B8ED-C5091790A051}" dt="2022-11-01T08:17:49.212" v="12195" actId="20577"/>
          <ac:spMkLst>
            <pc:docMk/>
            <pc:sldMk cId="198466701" sldId="306"/>
            <ac:spMk id="9" creationId="{8BF476CD-734A-1505-7F57-43095F0E0754}"/>
          </ac:spMkLst>
        </pc:spChg>
        <pc:spChg chg="mod">
          <ac:chgData name="주 재빈" userId="69d41820709f03c0" providerId="LiveId" clId="{425415B2-59AB-4069-B8ED-C5091790A051}" dt="2022-11-01T08:17:24.716" v="12162" actId="20577"/>
          <ac:spMkLst>
            <pc:docMk/>
            <pc:sldMk cId="198466701" sldId="306"/>
            <ac:spMk id="927" creationId="{00000000-0000-0000-0000-000000000000}"/>
          </ac:spMkLst>
        </pc:spChg>
        <pc:picChg chg="del">
          <ac:chgData name="주 재빈" userId="69d41820709f03c0" providerId="LiveId" clId="{425415B2-59AB-4069-B8ED-C5091790A051}" dt="2022-11-01T07:55:18.119" v="10864" actId="478"/>
          <ac:picMkLst>
            <pc:docMk/>
            <pc:sldMk cId="198466701" sldId="306"/>
            <ac:picMk id="4" creationId="{9BAF7DCB-4A3B-22B0-CBDD-8A65E37B8C58}"/>
          </ac:picMkLst>
        </pc:picChg>
        <pc:picChg chg="add del mod">
          <ac:chgData name="주 재빈" userId="69d41820709f03c0" providerId="LiveId" clId="{425415B2-59AB-4069-B8ED-C5091790A051}" dt="2022-11-01T08:03:42.032" v="11601" actId="21"/>
          <ac:picMkLst>
            <pc:docMk/>
            <pc:sldMk cId="198466701" sldId="306"/>
            <ac:picMk id="5" creationId="{86E711B8-9DA8-A73C-2BC7-219CDF249E76}"/>
          </ac:picMkLst>
        </pc:picChg>
        <pc:picChg chg="add mod">
          <ac:chgData name="주 재빈" userId="69d41820709f03c0" providerId="LiveId" clId="{425415B2-59AB-4069-B8ED-C5091790A051}" dt="2022-11-01T08:08:39.048" v="11641"/>
          <ac:picMkLst>
            <pc:docMk/>
            <pc:sldMk cId="198466701" sldId="306"/>
            <ac:picMk id="10" creationId="{35FE0467-7120-82C1-C96D-CEF2E11B0764}"/>
          </ac:picMkLst>
        </pc:picChg>
      </pc:sldChg>
      <pc:sldChg chg="addSp delSp modSp add mod delAnim modAnim delCm">
        <pc:chgData name="주 재빈" userId="69d41820709f03c0" providerId="LiveId" clId="{425415B2-59AB-4069-B8ED-C5091790A051}" dt="2022-11-02T03:59:42.528" v="28562"/>
        <pc:sldMkLst>
          <pc:docMk/>
          <pc:sldMk cId="2397880910" sldId="307"/>
        </pc:sldMkLst>
        <pc:spChg chg="mod">
          <ac:chgData name="주 재빈" userId="69d41820709f03c0" providerId="LiveId" clId="{425415B2-59AB-4069-B8ED-C5091790A051}" dt="2022-11-02T03:20:55.397" v="27083" actId="207"/>
          <ac:spMkLst>
            <pc:docMk/>
            <pc:sldMk cId="2397880910" sldId="307"/>
            <ac:spMk id="2" creationId="{1B76D365-AB57-F64D-7261-51BCBE4D6A18}"/>
          </ac:spMkLst>
        </pc:spChg>
        <pc:spChg chg="mod">
          <ac:chgData name="주 재빈" userId="69d41820709f03c0" providerId="LiveId" clId="{425415B2-59AB-4069-B8ED-C5091790A051}" dt="2022-11-01T08:15:51.772" v="12112" actId="20577"/>
          <ac:spMkLst>
            <pc:docMk/>
            <pc:sldMk cId="2397880910" sldId="307"/>
            <ac:spMk id="6" creationId="{BD0372B2-9BE0-AE2C-748D-7F38131CB828}"/>
          </ac:spMkLst>
        </pc:spChg>
        <pc:spChg chg="mod">
          <ac:chgData name="주 재빈" userId="69d41820709f03c0" providerId="LiveId" clId="{425415B2-59AB-4069-B8ED-C5091790A051}" dt="2022-11-01T08:15:33.076" v="12081"/>
          <ac:spMkLst>
            <pc:docMk/>
            <pc:sldMk cId="2397880910" sldId="307"/>
            <ac:spMk id="9" creationId="{8BF476CD-734A-1505-7F57-43095F0E0754}"/>
          </ac:spMkLst>
        </pc:spChg>
        <pc:spChg chg="mod">
          <ac:chgData name="주 재빈" userId="69d41820709f03c0" providerId="LiveId" clId="{425415B2-59AB-4069-B8ED-C5091790A051}" dt="2022-11-01T08:31:54.131" v="13494" actId="20577"/>
          <ac:spMkLst>
            <pc:docMk/>
            <pc:sldMk cId="2397880910" sldId="307"/>
            <ac:spMk id="927" creationId="{00000000-0000-0000-0000-000000000000}"/>
          </ac:spMkLst>
        </pc:spChg>
        <pc:picChg chg="del">
          <ac:chgData name="주 재빈" userId="69d41820709f03c0" providerId="LiveId" clId="{425415B2-59AB-4069-B8ED-C5091790A051}" dt="2022-11-01T08:09:40.035" v="11651" actId="478"/>
          <ac:picMkLst>
            <pc:docMk/>
            <pc:sldMk cId="2397880910" sldId="307"/>
            <ac:picMk id="4" creationId="{9C67F0D4-11E6-5890-F7DA-F1AEEBB001F7}"/>
          </ac:picMkLst>
        </pc:picChg>
        <pc:picChg chg="add del mod">
          <ac:chgData name="주 재빈" userId="69d41820709f03c0" providerId="LiveId" clId="{425415B2-59AB-4069-B8ED-C5091790A051}" dt="2022-11-01T08:13:58.203" v="11821" actId="478"/>
          <ac:picMkLst>
            <pc:docMk/>
            <pc:sldMk cId="2397880910" sldId="307"/>
            <ac:picMk id="5" creationId="{5A982871-C592-6B43-84E2-A471EEF596D2}"/>
          </ac:picMkLst>
        </pc:picChg>
        <pc:picChg chg="add mod">
          <ac:chgData name="주 재빈" userId="69d41820709f03c0" providerId="LiveId" clId="{425415B2-59AB-4069-B8ED-C5091790A051}" dt="2022-11-01T08:16:33" v="12115" actId="14100"/>
          <ac:picMkLst>
            <pc:docMk/>
            <pc:sldMk cId="2397880910" sldId="307"/>
            <ac:picMk id="8" creationId="{D004D8EF-8797-D35F-1D4C-CC1B181DDDC1}"/>
          </ac:picMkLst>
        </pc:picChg>
      </pc:sldChg>
      <pc:sldChg chg="modSp add del mod">
        <pc:chgData name="주 재빈" userId="69d41820709f03c0" providerId="LiveId" clId="{425415B2-59AB-4069-B8ED-C5091790A051}" dt="2022-11-01T08:12:27.459" v="11816" actId="47"/>
        <pc:sldMkLst>
          <pc:docMk/>
          <pc:sldMk cId="287234286" sldId="308"/>
        </pc:sldMkLst>
        <pc:spChg chg="mod">
          <ac:chgData name="주 재빈" userId="69d41820709f03c0" providerId="LiveId" clId="{425415B2-59AB-4069-B8ED-C5091790A051}" dt="2022-11-01T08:09:10.899" v="11646" actId="20577"/>
          <ac:spMkLst>
            <pc:docMk/>
            <pc:sldMk cId="287234286" sldId="308"/>
            <ac:spMk id="927" creationId="{00000000-0000-0000-0000-000000000000}"/>
          </ac:spMkLst>
        </pc:spChg>
      </pc:sldChg>
      <pc:sldChg chg="addSp delSp modSp add mod delAnim modAnim delCm">
        <pc:chgData name="주 재빈" userId="69d41820709f03c0" providerId="LiveId" clId="{425415B2-59AB-4069-B8ED-C5091790A051}" dt="2022-11-02T03:59:46.635" v="28564"/>
        <pc:sldMkLst>
          <pc:docMk/>
          <pc:sldMk cId="2451728018" sldId="308"/>
        </pc:sldMkLst>
        <pc:spChg chg="mod">
          <ac:chgData name="주 재빈" userId="69d41820709f03c0" providerId="LiveId" clId="{425415B2-59AB-4069-B8ED-C5091790A051}" dt="2022-11-02T03:21:01.086" v="27085" actId="207"/>
          <ac:spMkLst>
            <pc:docMk/>
            <pc:sldMk cId="2451728018" sldId="308"/>
            <ac:spMk id="2" creationId="{1B76D365-AB57-F64D-7261-51BCBE4D6A18}"/>
          </ac:spMkLst>
        </pc:spChg>
        <pc:spChg chg="mod">
          <ac:chgData name="주 재빈" userId="69d41820709f03c0" providerId="LiveId" clId="{425415B2-59AB-4069-B8ED-C5091790A051}" dt="2022-11-01T08:26:26.433" v="13348"/>
          <ac:spMkLst>
            <pc:docMk/>
            <pc:sldMk cId="2451728018" sldId="308"/>
            <ac:spMk id="6" creationId="{BD0372B2-9BE0-AE2C-748D-7F38131CB828}"/>
          </ac:spMkLst>
        </pc:spChg>
        <pc:spChg chg="mod">
          <ac:chgData name="주 재빈" userId="69d41820709f03c0" providerId="LiveId" clId="{425415B2-59AB-4069-B8ED-C5091790A051}" dt="2022-11-01T08:26:21.524" v="13330" actId="20577"/>
          <ac:spMkLst>
            <pc:docMk/>
            <pc:sldMk cId="2451728018" sldId="308"/>
            <ac:spMk id="9" creationId="{8BF476CD-734A-1505-7F57-43095F0E0754}"/>
          </ac:spMkLst>
        </pc:spChg>
        <pc:spChg chg="mod">
          <ac:chgData name="주 재빈" userId="69d41820709f03c0" providerId="LiveId" clId="{425415B2-59AB-4069-B8ED-C5091790A051}" dt="2022-11-01T08:31:56.996" v="13497" actId="20577"/>
          <ac:spMkLst>
            <pc:docMk/>
            <pc:sldMk cId="2451728018" sldId="308"/>
            <ac:spMk id="927" creationId="{00000000-0000-0000-0000-000000000000}"/>
          </ac:spMkLst>
        </pc:spChg>
        <pc:picChg chg="add mod">
          <ac:chgData name="주 재빈" userId="69d41820709f03c0" providerId="LiveId" clId="{425415B2-59AB-4069-B8ED-C5091790A051}" dt="2022-11-01T08:27:00.867" v="13367" actId="1076"/>
          <ac:picMkLst>
            <pc:docMk/>
            <pc:sldMk cId="2451728018" sldId="308"/>
            <ac:picMk id="4" creationId="{00A634B0-FA43-AB0B-F4AB-51D3A4F44C5F}"/>
          </ac:picMkLst>
        </pc:picChg>
        <pc:picChg chg="del">
          <ac:chgData name="주 재빈" userId="69d41820709f03c0" providerId="LiveId" clId="{425415B2-59AB-4069-B8ED-C5091790A051}" dt="2022-11-01T08:25:03.105" v="13270" actId="478"/>
          <ac:picMkLst>
            <pc:docMk/>
            <pc:sldMk cId="2451728018" sldId="308"/>
            <ac:picMk id="5" creationId="{5A982871-C592-6B43-84E2-A471EEF596D2}"/>
          </ac:picMkLst>
        </pc:picChg>
      </pc:sldChg>
      <pc:sldChg chg="addSp delSp modSp add mod delCm">
        <pc:chgData name="주 재빈" userId="69d41820709f03c0" providerId="LiveId" clId="{425415B2-59AB-4069-B8ED-C5091790A051}" dt="2022-11-02T03:59:44.784" v="28563"/>
        <pc:sldMkLst>
          <pc:docMk/>
          <pc:sldMk cId="3892229096" sldId="309"/>
        </pc:sldMkLst>
        <pc:spChg chg="mod">
          <ac:chgData name="주 재빈" userId="69d41820709f03c0" providerId="LiveId" clId="{425415B2-59AB-4069-B8ED-C5091790A051}" dt="2022-11-02T03:20:57.482" v="27084" actId="207"/>
          <ac:spMkLst>
            <pc:docMk/>
            <pc:sldMk cId="3892229096" sldId="309"/>
            <ac:spMk id="2" creationId="{1B76D365-AB57-F64D-7261-51BCBE4D6A18}"/>
          </ac:spMkLst>
        </pc:spChg>
        <pc:spChg chg="del">
          <ac:chgData name="주 재빈" userId="69d41820709f03c0" providerId="LiveId" clId="{425415B2-59AB-4069-B8ED-C5091790A051}" dt="2022-11-01T08:22:13.352" v="12961" actId="478"/>
          <ac:spMkLst>
            <pc:docMk/>
            <pc:sldMk cId="3892229096" sldId="309"/>
            <ac:spMk id="7" creationId="{1D9D51D4-3A62-B256-5A9E-891A080BE94B}"/>
          </ac:spMkLst>
        </pc:spChg>
        <pc:spChg chg="mod">
          <ac:chgData name="주 재빈" userId="69d41820709f03c0" providerId="LiveId" clId="{425415B2-59AB-4069-B8ED-C5091790A051}" dt="2022-11-01T08:24:35.233" v="13269"/>
          <ac:spMkLst>
            <pc:docMk/>
            <pc:sldMk cId="3892229096" sldId="309"/>
            <ac:spMk id="9" creationId="{8BF476CD-734A-1505-7F57-43095F0E0754}"/>
          </ac:spMkLst>
        </pc:spChg>
        <pc:spChg chg="mod">
          <ac:chgData name="주 재빈" userId="69d41820709f03c0" providerId="LiveId" clId="{425415B2-59AB-4069-B8ED-C5091790A051}" dt="2022-11-01T08:17:27.984" v="12163" actId="20577"/>
          <ac:spMkLst>
            <pc:docMk/>
            <pc:sldMk cId="3892229096" sldId="309"/>
            <ac:spMk id="927" creationId="{00000000-0000-0000-0000-000000000000}"/>
          </ac:spMkLst>
        </pc:spChg>
        <pc:picChg chg="add mod">
          <ac:chgData name="주 재빈" userId="69d41820709f03c0" providerId="LiveId" clId="{425415B2-59AB-4069-B8ED-C5091790A051}" dt="2022-11-01T08:23:11.030" v="13110" actId="14100"/>
          <ac:picMkLst>
            <pc:docMk/>
            <pc:sldMk cId="3892229096" sldId="309"/>
            <ac:picMk id="4" creationId="{B5902A36-32A2-4A37-B5D6-99788314D9BA}"/>
          </ac:picMkLst>
        </pc:picChg>
        <pc:picChg chg="del">
          <ac:chgData name="주 재빈" userId="69d41820709f03c0" providerId="LiveId" clId="{425415B2-59AB-4069-B8ED-C5091790A051}" dt="2022-11-01T08:19:39.530" v="12429" actId="478"/>
          <ac:picMkLst>
            <pc:docMk/>
            <pc:sldMk cId="3892229096" sldId="309"/>
            <ac:picMk id="10" creationId="{35FE0467-7120-82C1-C96D-CEF2E11B0764}"/>
          </ac:picMkLst>
        </pc:picChg>
      </pc:sldChg>
      <pc:sldChg chg="addSp delSp modSp add mod ord addAnim delAnim modAnim delCm">
        <pc:chgData name="주 재빈" userId="69d41820709f03c0" providerId="LiveId" clId="{425415B2-59AB-4069-B8ED-C5091790A051}" dt="2022-11-02T03:59:49.802" v="28565"/>
        <pc:sldMkLst>
          <pc:docMk/>
          <pc:sldMk cId="306572768" sldId="310"/>
        </pc:sldMkLst>
        <pc:spChg chg="del">
          <ac:chgData name="주 재빈" userId="69d41820709f03c0" providerId="LiveId" clId="{425415B2-59AB-4069-B8ED-C5091790A051}" dt="2022-11-01T08:29:30.006" v="13460" actId="478"/>
          <ac:spMkLst>
            <pc:docMk/>
            <pc:sldMk cId="306572768" sldId="310"/>
            <ac:spMk id="2" creationId="{1B76D365-AB57-F64D-7261-51BCBE4D6A18}"/>
          </ac:spMkLst>
        </pc:spChg>
        <pc:spChg chg="add del mod">
          <ac:chgData name="주 재빈" userId="69d41820709f03c0" providerId="LiveId" clId="{425415B2-59AB-4069-B8ED-C5091790A051}" dt="2022-11-01T08:29:28.856" v="13459" actId="478"/>
          <ac:spMkLst>
            <pc:docMk/>
            <pc:sldMk cId="306572768" sldId="310"/>
            <ac:spMk id="5" creationId="{D9F217DC-68A7-33DB-9387-E93BEEC6D372}"/>
          </ac:spMkLst>
        </pc:spChg>
        <pc:spChg chg="del">
          <ac:chgData name="주 재빈" userId="69d41820709f03c0" providerId="LiveId" clId="{425415B2-59AB-4069-B8ED-C5091790A051}" dt="2022-11-01T08:29:27.607" v="13458" actId="478"/>
          <ac:spMkLst>
            <pc:docMk/>
            <pc:sldMk cId="306572768" sldId="310"/>
            <ac:spMk id="6" creationId="{BD0372B2-9BE0-AE2C-748D-7F38131CB828}"/>
          </ac:spMkLst>
        </pc:spChg>
        <pc:spChg chg="del">
          <ac:chgData name="주 재빈" userId="69d41820709f03c0" providerId="LiveId" clId="{425415B2-59AB-4069-B8ED-C5091790A051}" dt="2022-11-01T08:29:27.607" v="13458" actId="478"/>
          <ac:spMkLst>
            <pc:docMk/>
            <pc:sldMk cId="306572768" sldId="310"/>
            <ac:spMk id="9" creationId="{8BF476CD-734A-1505-7F57-43095F0E0754}"/>
          </ac:spMkLst>
        </pc:spChg>
        <pc:spChg chg="del mod topLvl">
          <ac:chgData name="주 재빈" userId="69d41820709f03c0" providerId="LiveId" clId="{425415B2-59AB-4069-B8ED-C5091790A051}" dt="2022-11-01T08:57:10.580" v="16881" actId="478"/>
          <ac:spMkLst>
            <pc:docMk/>
            <pc:sldMk cId="306572768" sldId="310"/>
            <ac:spMk id="11" creationId="{E3FE86C9-2878-BD47-91F7-FF15B5BDE87E}"/>
          </ac:spMkLst>
        </pc:spChg>
        <pc:spChg chg="del mod topLvl">
          <ac:chgData name="주 재빈" userId="69d41820709f03c0" providerId="LiveId" clId="{425415B2-59AB-4069-B8ED-C5091790A051}" dt="2022-11-01T09:20:00.869" v="18541" actId="478"/>
          <ac:spMkLst>
            <pc:docMk/>
            <pc:sldMk cId="306572768" sldId="310"/>
            <ac:spMk id="12" creationId="{A22DA311-19FC-198E-39CE-90700DFB9EE7}"/>
          </ac:spMkLst>
        </pc:spChg>
        <pc:spChg chg="del">
          <ac:chgData name="주 재빈" userId="69d41820709f03c0" providerId="LiveId" clId="{425415B2-59AB-4069-B8ED-C5091790A051}" dt="2022-11-01T08:29:27.607" v="13458" actId="478"/>
          <ac:spMkLst>
            <pc:docMk/>
            <pc:sldMk cId="306572768" sldId="310"/>
            <ac:spMk id="926" creationId="{00000000-0000-0000-0000-000000000000}"/>
          </ac:spMkLst>
        </pc:spChg>
        <pc:spChg chg="mod">
          <ac:chgData name="주 재빈" userId="69d41820709f03c0" providerId="LiveId" clId="{425415B2-59AB-4069-B8ED-C5091790A051}" dt="2022-11-01T08:32:01.603" v="13506" actId="20577"/>
          <ac:spMkLst>
            <pc:docMk/>
            <pc:sldMk cId="306572768" sldId="310"/>
            <ac:spMk id="927" creationId="{00000000-0000-0000-0000-000000000000}"/>
          </ac:spMkLst>
        </pc:spChg>
        <pc:grpChg chg="add del mod">
          <ac:chgData name="주 재빈" userId="69d41820709f03c0" providerId="LiveId" clId="{425415B2-59AB-4069-B8ED-C5091790A051}" dt="2022-11-01T08:57:10.580" v="16881" actId="478"/>
          <ac:grpSpMkLst>
            <pc:docMk/>
            <pc:sldMk cId="306572768" sldId="310"/>
            <ac:grpSpMk id="10" creationId="{F088F704-67B1-2C06-7A82-E1D2037AAC82}"/>
          </ac:grpSpMkLst>
        </pc:grpChg>
        <pc:picChg chg="del">
          <ac:chgData name="주 재빈" userId="69d41820709f03c0" providerId="LiveId" clId="{425415B2-59AB-4069-B8ED-C5091790A051}" dt="2022-11-01T08:29:26.263" v="13457" actId="478"/>
          <ac:picMkLst>
            <pc:docMk/>
            <pc:sldMk cId="306572768" sldId="310"/>
            <ac:picMk id="4" creationId="{00A634B0-FA43-AB0B-F4AB-51D3A4F44C5F}"/>
          </ac:picMkLst>
        </pc:picChg>
        <pc:picChg chg="add mod">
          <ac:chgData name="주 재빈" userId="69d41820709f03c0" providerId="LiveId" clId="{425415B2-59AB-4069-B8ED-C5091790A051}" dt="2022-11-01T08:30:13.105" v="13491" actId="1076"/>
          <ac:picMkLst>
            <pc:docMk/>
            <pc:sldMk cId="306572768" sldId="310"/>
            <ac:picMk id="8" creationId="{2A98AC64-2061-4620-D453-01F5247C4503}"/>
          </ac:picMkLst>
        </pc:picChg>
      </pc:sldChg>
      <pc:sldChg chg="addSp delSp modSp add mod delAnim modAnim delCm">
        <pc:chgData name="주 재빈" userId="69d41820709f03c0" providerId="LiveId" clId="{425415B2-59AB-4069-B8ED-C5091790A051}" dt="2022-11-02T04:00:34.762" v="28574"/>
        <pc:sldMkLst>
          <pc:docMk/>
          <pc:sldMk cId="3671781646" sldId="311"/>
        </pc:sldMkLst>
        <pc:spChg chg="mod">
          <ac:chgData name="주 재빈" userId="69d41820709f03c0" providerId="LiveId" clId="{425415B2-59AB-4069-B8ED-C5091790A051}" dt="2022-11-02T03:20:48.253" v="27081" actId="207"/>
          <ac:spMkLst>
            <pc:docMk/>
            <pc:sldMk cId="3671781646" sldId="311"/>
            <ac:spMk id="2" creationId="{1B76D365-AB57-F64D-7261-51BCBE4D6A18}"/>
          </ac:spMkLst>
        </pc:spChg>
        <pc:spChg chg="mod">
          <ac:chgData name="주 재빈" userId="69d41820709f03c0" providerId="LiveId" clId="{425415B2-59AB-4069-B8ED-C5091790A051}" dt="2022-11-01T08:38:11.236" v="14418" actId="20577"/>
          <ac:spMkLst>
            <pc:docMk/>
            <pc:sldMk cId="3671781646" sldId="311"/>
            <ac:spMk id="6" creationId="{BD0372B2-9BE0-AE2C-748D-7F38131CB828}"/>
          </ac:spMkLst>
        </pc:spChg>
        <pc:spChg chg="mod">
          <ac:chgData name="주 재빈" userId="69d41820709f03c0" providerId="LiveId" clId="{425415B2-59AB-4069-B8ED-C5091790A051}" dt="2022-11-01T08:33:16.204" v="13567"/>
          <ac:spMkLst>
            <pc:docMk/>
            <pc:sldMk cId="3671781646" sldId="311"/>
            <ac:spMk id="9" creationId="{8BF476CD-734A-1505-7F57-43095F0E0754}"/>
          </ac:spMkLst>
        </pc:spChg>
        <pc:picChg chg="add mod">
          <ac:chgData name="주 재빈" userId="69d41820709f03c0" providerId="LiveId" clId="{425415B2-59AB-4069-B8ED-C5091790A051}" dt="2022-11-01T08:38:54.780" v="14460" actId="1076"/>
          <ac:picMkLst>
            <pc:docMk/>
            <pc:sldMk cId="3671781646" sldId="311"/>
            <ac:picMk id="4" creationId="{FBBE9FF2-5EBD-9199-46ED-E740191122E5}"/>
          </ac:picMkLst>
        </pc:picChg>
        <pc:picChg chg="del">
          <ac:chgData name="주 재빈" userId="69d41820709f03c0" providerId="LiveId" clId="{425415B2-59AB-4069-B8ED-C5091790A051}" dt="2022-11-01T08:32:23.041" v="13507" actId="478"/>
          <ac:picMkLst>
            <pc:docMk/>
            <pc:sldMk cId="3671781646" sldId="311"/>
            <ac:picMk id="8" creationId="{D004D8EF-8797-D35F-1D4C-CC1B181DDDC1}"/>
          </ac:picMkLst>
        </pc:picChg>
      </pc:sldChg>
      <pc:sldChg chg="addSp delSp modSp add mod delCm">
        <pc:chgData name="주 재빈" userId="69d41820709f03c0" providerId="LiveId" clId="{425415B2-59AB-4069-B8ED-C5091790A051}" dt="2022-11-02T03:59:40.158" v="28561"/>
        <pc:sldMkLst>
          <pc:docMk/>
          <pc:sldMk cId="2178336917" sldId="312"/>
        </pc:sldMkLst>
        <pc:spChg chg="mod">
          <ac:chgData name="주 재빈" userId="69d41820709f03c0" providerId="LiveId" clId="{425415B2-59AB-4069-B8ED-C5091790A051}" dt="2022-11-02T03:20:49.972" v="27082" actId="207"/>
          <ac:spMkLst>
            <pc:docMk/>
            <pc:sldMk cId="2178336917" sldId="312"/>
            <ac:spMk id="2" creationId="{1B76D365-AB57-F64D-7261-51BCBE4D6A18}"/>
          </ac:spMkLst>
        </pc:spChg>
        <pc:spChg chg="del">
          <ac:chgData name="주 재빈" userId="69d41820709f03c0" providerId="LiveId" clId="{425415B2-59AB-4069-B8ED-C5091790A051}" dt="2022-11-01T08:36:25.189" v="14284" actId="478"/>
          <ac:spMkLst>
            <pc:docMk/>
            <pc:sldMk cId="2178336917" sldId="312"/>
            <ac:spMk id="7" creationId="{1D9D51D4-3A62-B256-5A9E-891A080BE94B}"/>
          </ac:spMkLst>
        </pc:spChg>
        <pc:spChg chg="mod">
          <ac:chgData name="주 재빈" userId="69d41820709f03c0" providerId="LiveId" clId="{425415B2-59AB-4069-B8ED-C5091790A051}" dt="2022-11-01T08:38:29.070" v="14457"/>
          <ac:spMkLst>
            <pc:docMk/>
            <pc:sldMk cId="2178336917" sldId="312"/>
            <ac:spMk id="9" creationId="{8BF476CD-734A-1505-7F57-43095F0E0754}"/>
          </ac:spMkLst>
        </pc:spChg>
        <pc:spChg chg="mod">
          <ac:chgData name="주 재빈" userId="69d41820709f03c0" providerId="LiveId" clId="{425415B2-59AB-4069-B8ED-C5091790A051}" dt="2022-11-01T08:33:49.882" v="13676"/>
          <ac:spMkLst>
            <pc:docMk/>
            <pc:sldMk cId="2178336917" sldId="312"/>
            <ac:spMk id="927" creationId="{00000000-0000-0000-0000-000000000000}"/>
          </ac:spMkLst>
        </pc:spChg>
        <pc:picChg chg="add del mod">
          <ac:chgData name="주 재빈" userId="69d41820709f03c0" providerId="LiveId" clId="{425415B2-59AB-4069-B8ED-C5091790A051}" dt="2022-11-01T08:37:02.650" v="14289" actId="21"/>
          <ac:picMkLst>
            <pc:docMk/>
            <pc:sldMk cId="2178336917" sldId="312"/>
            <ac:picMk id="4" creationId="{35117316-4052-543D-1EB4-BD8E5A962038}"/>
          </ac:picMkLst>
        </pc:picChg>
        <pc:picChg chg="add mod">
          <ac:chgData name="주 재빈" userId="69d41820709f03c0" providerId="LiveId" clId="{425415B2-59AB-4069-B8ED-C5091790A051}" dt="2022-11-01T08:37:30.942" v="14292" actId="1035"/>
          <ac:picMkLst>
            <pc:docMk/>
            <pc:sldMk cId="2178336917" sldId="312"/>
            <ac:picMk id="6" creationId="{EA2C46B8-DE5F-C0DF-294D-D7A266CEEDEF}"/>
          </ac:picMkLst>
        </pc:picChg>
        <pc:picChg chg="del">
          <ac:chgData name="주 재빈" userId="69d41820709f03c0" providerId="LiveId" clId="{425415B2-59AB-4069-B8ED-C5091790A051}" dt="2022-11-01T08:35:48.487" v="14136" actId="478"/>
          <ac:picMkLst>
            <pc:docMk/>
            <pc:sldMk cId="2178336917" sldId="312"/>
            <ac:picMk id="10" creationId="{35FE0467-7120-82C1-C96D-CEF2E11B0764}"/>
          </ac:picMkLst>
        </pc:picChg>
      </pc:sldChg>
      <pc:sldChg chg="addSp delSp modSp add mod ord delAnim modAnim delCm">
        <pc:chgData name="주 재빈" userId="69d41820709f03c0" providerId="LiveId" clId="{425415B2-59AB-4069-B8ED-C5091790A051}" dt="2022-11-02T03:59:51.828" v="28566"/>
        <pc:sldMkLst>
          <pc:docMk/>
          <pc:sldMk cId="2323294528" sldId="313"/>
        </pc:sldMkLst>
        <pc:spChg chg="add del mod">
          <ac:chgData name="주 재빈" userId="69d41820709f03c0" providerId="LiveId" clId="{425415B2-59AB-4069-B8ED-C5091790A051}" dt="2022-11-01T08:44:30.791" v="14965" actId="478"/>
          <ac:spMkLst>
            <pc:docMk/>
            <pc:sldMk cId="2323294528" sldId="313"/>
            <ac:spMk id="3" creationId="{E95354D3-943C-BA85-325C-5CE011F993BB}"/>
          </ac:spMkLst>
        </pc:spChg>
        <pc:spChg chg="add del mod">
          <ac:chgData name="주 재빈" userId="69d41820709f03c0" providerId="LiveId" clId="{425415B2-59AB-4069-B8ED-C5091790A051}" dt="2022-11-01T08:45:38.759" v="15156" actId="478"/>
          <ac:spMkLst>
            <pc:docMk/>
            <pc:sldMk cId="2323294528" sldId="313"/>
            <ac:spMk id="4" creationId="{6B1F5765-0B71-6ED4-5BC9-C6016715D8A4}"/>
          </ac:spMkLst>
        </pc:spChg>
        <pc:spChg chg="add del mod">
          <ac:chgData name="주 재빈" userId="69d41820709f03c0" providerId="LiveId" clId="{425415B2-59AB-4069-B8ED-C5091790A051}" dt="2022-11-01T08:51:59.653" v="16105" actId="21"/>
          <ac:spMkLst>
            <pc:docMk/>
            <pc:sldMk cId="2323294528" sldId="313"/>
            <ac:spMk id="5" creationId="{3DFB21A7-C8C5-7D71-CC5D-5628CFE46E4D}"/>
          </ac:spMkLst>
        </pc:spChg>
        <pc:spChg chg="add del mod">
          <ac:chgData name="주 재빈" userId="69d41820709f03c0" providerId="LiveId" clId="{425415B2-59AB-4069-B8ED-C5091790A051}" dt="2022-11-01T08:46:22.349" v="15227" actId="478"/>
          <ac:spMkLst>
            <pc:docMk/>
            <pc:sldMk cId="2323294528" sldId="313"/>
            <ac:spMk id="6" creationId="{906086CC-DB91-C352-701E-213CF44AF811}"/>
          </ac:spMkLst>
        </pc:spChg>
        <pc:spChg chg="add del mod">
          <ac:chgData name="주 재빈" userId="69d41820709f03c0" providerId="LiveId" clId="{425415B2-59AB-4069-B8ED-C5091790A051}" dt="2022-11-01T08:58:46.413" v="16972" actId="21"/>
          <ac:spMkLst>
            <pc:docMk/>
            <pc:sldMk cId="2323294528" sldId="313"/>
            <ac:spMk id="7" creationId="{85594070-E714-7850-985C-E9185672CC30}"/>
          </ac:spMkLst>
        </pc:spChg>
        <pc:spChg chg="add del mod">
          <ac:chgData name="주 재빈" userId="69d41820709f03c0" providerId="LiveId" clId="{425415B2-59AB-4069-B8ED-C5091790A051}" dt="2022-11-01T08:58:46.413" v="16972" actId="21"/>
          <ac:spMkLst>
            <pc:docMk/>
            <pc:sldMk cId="2323294528" sldId="313"/>
            <ac:spMk id="9" creationId="{ACD76DEA-FA24-D0FF-68B9-AE0024FACA0B}"/>
          </ac:spMkLst>
        </pc:spChg>
        <pc:spChg chg="add del mod">
          <ac:chgData name="주 재빈" userId="69d41820709f03c0" providerId="LiveId" clId="{425415B2-59AB-4069-B8ED-C5091790A051}" dt="2022-11-01T08:57:17.995" v="16898" actId="478"/>
          <ac:spMkLst>
            <pc:docMk/>
            <pc:sldMk cId="2323294528" sldId="313"/>
            <ac:spMk id="10" creationId="{6DF35D66-B946-5446-1BCC-D3E262C28AE1}"/>
          </ac:spMkLst>
        </pc:spChg>
        <pc:spChg chg="add del mod">
          <ac:chgData name="주 재빈" userId="69d41820709f03c0" providerId="LiveId" clId="{425415B2-59AB-4069-B8ED-C5091790A051}" dt="2022-11-01T08:57:32.793" v="16902" actId="478"/>
          <ac:spMkLst>
            <pc:docMk/>
            <pc:sldMk cId="2323294528" sldId="313"/>
            <ac:spMk id="11" creationId="{D79C4BE1-96BD-4E42-6094-13853E0CA3ED}"/>
          </ac:spMkLst>
        </pc:spChg>
        <pc:spChg chg="add del mod">
          <ac:chgData name="주 재빈" userId="69d41820709f03c0" providerId="LiveId" clId="{425415B2-59AB-4069-B8ED-C5091790A051}" dt="2022-11-01T08:57:43.200" v="16906" actId="478"/>
          <ac:spMkLst>
            <pc:docMk/>
            <pc:sldMk cId="2323294528" sldId="313"/>
            <ac:spMk id="12" creationId="{289A4760-6123-F90E-A7DD-C5136B226933}"/>
          </ac:spMkLst>
        </pc:spChg>
        <pc:spChg chg="del mod topLvl">
          <ac:chgData name="주 재빈" userId="69d41820709f03c0" providerId="LiveId" clId="{425415B2-59AB-4069-B8ED-C5091790A051}" dt="2022-11-01T08:58:09.290" v="16926" actId="478"/>
          <ac:spMkLst>
            <pc:docMk/>
            <pc:sldMk cId="2323294528" sldId="313"/>
            <ac:spMk id="14" creationId="{466B5245-7D3D-8AC1-2273-5347E0113411}"/>
          </ac:spMkLst>
        </pc:spChg>
        <pc:spChg chg="del mod topLvl">
          <ac:chgData name="주 재빈" userId="69d41820709f03c0" providerId="LiveId" clId="{425415B2-59AB-4069-B8ED-C5091790A051}" dt="2022-11-01T14:16:23.125" v="26034" actId="478"/>
          <ac:spMkLst>
            <pc:docMk/>
            <pc:sldMk cId="2323294528" sldId="313"/>
            <ac:spMk id="15" creationId="{4C6BA729-1C30-D313-B1FE-9D2EA0F4AE76}"/>
          </ac:spMkLst>
        </pc:spChg>
        <pc:spChg chg="mod">
          <ac:chgData name="주 재빈" userId="69d41820709f03c0" providerId="LiveId" clId="{425415B2-59AB-4069-B8ED-C5091790A051}" dt="2022-11-01T08:49:16.068" v="15638"/>
          <ac:spMkLst>
            <pc:docMk/>
            <pc:sldMk cId="2323294528" sldId="313"/>
            <ac:spMk id="927" creationId="{00000000-0000-0000-0000-000000000000}"/>
          </ac:spMkLst>
        </pc:spChg>
        <pc:grpChg chg="add del mod">
          <ac:chgData name="주 재빈" userId="69d41820709f03c0" providerId="LiveId" clId="{425415B2-59AB-4069-B8ED-C5091790A051}" dt="2022-11-01T08:58:09.290" v="16926" actId="478"/>
          <ac:grpSpMkLst>
            <pc:docMk/>
            <pc:sldMk cId="2323294528" sldId="313"/>
            <ac:grpSpMk id="13" creationId="{C3A6C112-9EF2-5AB0-8741-34FDA764FE54}"/>
          </ac:grpSpMkLst>
        </pc:grpChg>
        <pc:graphicFrameChg chg="add mod modGraphic">
          <ac:chgData name="주 재빈" userId="69d41820709f03c0" providerId="LiveId" clId="{425415B2-59AB-4069-B8ED-C5091790A051}" dt="2022-11-02T03:21:15.196" v="27087" actId="2711"/>
          <ac:graphicFrameMkLst>
            <pc:docMk/>
            <pc:sldMk cId="2323294528" sldId="313"/>
            <ac:graphicFrameMk id="2" creationId="{35EC9CE9-B6FE-0EA1-4197-F5E245AF61AE}"/>
          </ac:graphicFrameMkLst>
        </pc:graphicFrameChg>
        <pc:picChg chg="del">
          <ac:chgData name="주 재빈" userId="69d41820709f03c0" providerId="LiveId" clId="{425415B2-59AB-4069-B8ED-C5091790A051}" dt="2022-11-01T08:40:06.500" v="14556" actId="478"/>
          <ac:picMkLst>
            <pc:docMk/>
            <pc:sldMk cId="2323294528" sldId="313"/>
            <ac:picMk id="8" creationId="{2A98AC64-2061-4620-D453-01F5247C4503}"/>
          </ac:picMkLst>
        </pc:picChg>
      </pc:sldChg>
      <pc:sldChg chg="new del">
        <pc:chgData name="주 재빈" userId="69d41820709f03c0" providerId="LiveId" clId="{425415B2-59AB-4069-B8ED-C5091790A051}" dt="2022-11-01T08:58:21.363" v="16929" actId="680"/>
        <pc:sldMkLst>
          <pc:docMk/>
          <pc:sldMk cId="854098036" sldId="314"/>
        </pc:sldMkLst>
      </pc:sldChg>
      <pc:sldChg chg="addSp delSp modSp add mod delAnim delCm">
        <pc:chgData name="주 재빈" userId="69d41820709f03c0" providerId="LiveId" clId="{425415B2-59AB-4069-B8ED-C5091790A051}" dt="2022-11-02T03:59:56.839" v="28568"/>
        <pc:sldMkLst>
          <pc:docMk/>
          <pc:sldMk cId="2609411615" sldId="314"/>
        </pc:sldMkLst>
        <pc:spChg chg="del">
          <ac:chgData name="주 재빈" userId="69d41820709f03c0" providerId="LiveId" clId="{425415B2-59AB-4069-B8ED-C5091790A051}" dt="2022-11-01T08:58:50.235" v="16973" actId="478"/>
          <ac:spMkLst>
            <pc:docMk/>
            <pc:sldMk cId="2609411615" sldId="314"/>
            <ac:spMk id="2" creationId="{1B76D365-AB57-F64D-7261-51BCBE4D6A18}"/>
          </ac:spMkLst>
        </pc:spChg>
        <pc:spChg chg="add mod">
          <ac:chgData name="주 재빈" userId="69d41820709f03c0" providerId="LiveId" clId="{425415B2-59AB-4069-B8ED-C5091790A051}" dt="2022-11-02T03:21:44.914" v="27100" actId="20577"/>
          <ac:spMkLst>
            <pc:docMk/>
            <pc:sldMk cId="2609411615" sldId="314"/>
            <ac:spMk id="3" creationId="{773981E4-4E09-5CB9-D24F-14927B3CEC44}"/>
          </ac:spMkLst>
        </pc:spChg>
        <pc:spChg chg="add mod">
          <ac:chgData name="주 재빈" userId="69d41820709f03c0" providerId="LiveId" clId="{425415B2-59AB-4069-B8ED-C5091790A051}" dt="2022-11-01T09:10:52.011" v="17996"/>
          <ac:spMkLst>
            <pc:docMk/>
            <pc:sldMk cId="2609411615" sldId="314"/>
            <ac:spMk id="4" creationId="{FF2587C6-2333-2584-2065-67EEB7DD3804}"/>
          </ac:spMkLst>
        </pc:spChg>
        <pc:spChg chg="add mod">
          <ac:chgData name="주 재빈" userId="69d41820709f03c0" providerId="LiveId" clId="{425415B2-59AB-4069-B8ED-C5091790A051}" dt="2022-11-01T09:06:59.378" v="17554"/>
          <ac:spMkLst>
            <pc:docMk/>
            <pc:sldMk cId="2609411615" sldId="314"/>
            <ac:spMk id="5" creationId="{125D88EB-E887-C4D0-1A1B-B970F5D3CF7E}"/>
          </ac:spMkLst>
        </pc:spChg>
        <pc:spChg chg="mod">
          <ac:chgData name="주 재빈" userId="69d41820709f03c0" providerId="LiveId" clId="{425415B2-59AB-4069-B8ED-C5091790A051}" dt="2022-11-01T09:34:42.880" v="18843" actId="20577"/>
          <ac:spMkLst>
            <pc:docMk/>
            <pc:sldMk cId="2609411615" sldId="314"/>
            <ac:spMk id="6" creationId="{BD0372B2-9BE0-AE2C-748D-7F38131CB828}"/>
          </ac:spMkLst>
        </pc:spChg>
        <pc:spChg chg="del">
          <ac:chgData name="주 재빈" userId="69d41820709f03c0" providerId="LiveId" clId="{425415B2-59AB-4069-B8ED-C5091790A051}" dt="2022-11-01T08:58:51.330" v="16974" actId="478"/>
          <ac:spMkLst>
            <pc:docMk/>
            <pc:sldMk cId="2609411615" sldId="314"/>
            <ac:spMk id="9" creationId="{8BF476CD-734A-1505-7F57-43095F0E0754}"/>
          </ac:spMkLst>
        </pc:spChg>
        <pc:spChg chg="mod">
          <ac:chgData name="주 재빈" userId="69d41820709f03c0" providerId="LiveId" clId="{425415B2-59AB-4069-B8ED-C5091790A051}" dt="2022-11-02T03:02:34.459" v="26399" actId="20577"/>
          <ac:spMkLst>
            <pc:docMk/>
            <pc:sldMk cId="2609411615" sldId="314"/>
            <ac:spMk id="927" creationId="{00000000-0000-0000-0000-000000000000}"/>
          </ac:spMkLst>
        </pc:spChg>
        <pc:picChg chg="del">
          <ac:chgData name="주 재빈" userId="69d41820709f03c0" providerId="LiveId" clId="{425415B2-59AB-4069-B8ED-C5091790A051}" dt="2022-11-01T08:58:38.080" v="16971" actId="478"/>
          <ac:picMkLst>
            <pc:docMk/>
            <pc:sldMk cId="2609411615" sldId="314"/>
            <ac:picMk id="8" creationId="{D004D8EF-8797-D35F-1D4C-CC1B181DDDC1}"/>
          </ac:picMkLst>
        </pc:picChg>
      </pc:sldChg>
      <pc:sldChg chg="addSp delSp modSp add mod delCm">
        <pc:chgData name="주 재빈" userId="69d41820709f03c0" providerId="LiveId" clId="{425415B2-59AB-4069-B8ED-C5091790A051}" dt="2022-11-02T04:00:20.267" v="28570"/>
        <pc:sldMkLst>
          <pc:docMk/>
          <pc:sldMk cId="3141560927" sldId="315"/>
        </pc:sldMkLst>
        <pc:spChg chg="add mod">
          <ac:chgData name="주 재빈" userId="69d41820709f03c0" providerId="LiveId" clId="{425415B2-59AB-4069-B8ED-C5091790A051}" dt="2022-11-01T09:03:48.926" v="17409" actId="1035"/>
          <ac:spMkLst>
            <pc:docMk/>
            <pc:sldMk cId="3141560927" sldId="315"/>
            <ac:spMk id="5" creationId="{E0FF7141-43EC-C2A8-24FE-4FEF881198CB}"/>
          </ac:spMkLst>
        </pc:spChg>
        <pc:spChg chg="mod">
          <ac:chgData name="주 재빈" userId="69d41820709f03c0" providerId="LiveId" clId="{425415B2-59AB-4069-B8ED-C5091790A051}" dt="2022-11-01T09:30:52.156" v="18680" actId="20577"/>
          <ac:spMkLst>
            <pc:docMk/>
            <pc:sldMk cId="3141560927" sldId="315"/>
            <ac:spMk id="1137" creationId="{00000000-0000-0000-0000-000000000000}"/>
          </ac:spMkLst>
        </pc:spChg>
        <pc:spChg chg="del">
          <ac:chgData name="주 재빈" userId="69d41820709f03c0" providerId="LiveId" clId="{425415B2-59AB-4069-B8ED-C5091790A051}" dt="2022-11-01T09:03:02.836" v="17350" actId="478"/>
          <ac:spMkLst>
            <pc:docMk/>
            <pc:sldMk cId="3141560927" sldId="315"/>
            <ac:spMk id="1138" creationId="{00000000-0000-0000-0000-000000000000}"/>
          </ac:spMkLst>
        </pc:spChg>
        <pc:spChg chg="del">
          <ac:chgData name="주 재빈" userId="69d41820709f03c0" providerId="LiveId" clId="{425415B2-59AB-4069-B8ED-C5091790A051}" dt="2022-11-01T09:03:02.836" v="17350" actId="478"/>
          <ac:spMkLst>
            <pc:docMk/>
            <pc:sldMk cId="3141560927" sldId="315"/>
            <ac:spMk id="1139" creationId="{00000000-0000-0000-0000-000000000000}"/>
          </ac:spMkLst>
        </pc:spChg>
        <pc:spChg chg="del">
          <ac:chgData name="주 재빈" userId="69d41820709f03c0" providerId="LiveId" clId="{425415B2-59AB-4069-B8ED-C5091790A051}" dt="2022-11-01T09:03:02.836" v="17350" actId="478"/>
          <ac:spMkLst>
            <pc:docMk/>
            <pc:sldMk cId="3141560927" sldId="315"/>
            <ac:spMk id="1140" creationId="{00000000-0000-0000-0000-000000000000}"/>
          </ac:spMkLst>
        </pc:spChg>
        <pc:grpChg chg="del">
          <ac:chgData name="주 재빈" userId="69d41820709f03c0" providerId="LiveId" clId="{425415B2-59AB-4069-B8ED-C5091790A051}" dt="2022-11-01T09:03:02.836" v="17350" actId="478"/>
          <ac:grpSpMkLst>
            <pc:docMk/>
            <pc:sldMk cId="3141560927" sldId="315"/>
            <ac:grpSpMk id="1141" creationId="{00000000-0000-0000-0000-000000000000}"/>
          </ac:grpSpMkLst>
        </pc:grpChg>
        <pc:grpChg chg="del">
          <ac:chgData name="주 재빈" userId="69d41820709f03c0" providerId="LiveId" clId="{425415B2-59AB-4069-B8ED-C5091790A051}" dt="2022-11-01T09:03:02.836" v="17350" actId="478"/>
          <ac:grpSpMkLst>
            <pc:docMk/>
            <pc:sldMk cId="3141560927" sldId="315"/>
            <ac:grpSpMk id="1145" creationId="{00000000-0000-0000-0000-000000000000}"/>
          </ac:grpSpMkLst>
        </pc:grpChg>
        <pc:grpChg chg="del">
          <ac:chgData name="주 재빈" userId="69d41820709f03c0" providerId="LiveId" clId="{425415B2-59AB-4069-B8ED-C5091790A051}" dt="2022-11-01T09:03:02.836" v="17350" actId="478"/>
          <ac:grpSpMkLst>
            <pc:docMk/>
            <pc:sldMk cId="3141560927" sldId="315"/>
            <ac:grpSpMk id="1149" creationId="{00000000-0000-0000-0000-000000000000}"/>
          </ac:grpSpMkLst>
        </pc:grpChg>
        <pc:picChg chg="add mod">
          <ac:chgData name="주 재빈" userId="69d41820709f03c0" providerId="LiveId" clId="{425415B2-59AB-4069-B8ED-C5091790A051}" dt="2022-11-01T09:03:48.926" v="17409" actId="1035"/>
          <ac:picMkLst>
            <pc:docMk/>
            <pc:sldMk cId="3141560927" sldId="315"/>
            <ac:picMk id="3" creationId="{F8F5B65A-B258-A0B3-3C84-90F18FF6AED6}"/>
          </ac:picMkLst>
        </pc:picChg>
      </pc:sldChg>
      <pc:sldChg chg="modSp add mod ord delCm">
        <pc:chgData name="주 재빈" userId="69d41820709f03c0" providerId="LiveId" clId="{425415B2-59AB-4069-B8ED-C5091790A051}" dt="2022-11-02T03:59:54.358" v="28567"/>
        <pc:sldMkLst>
          <pc:docMk/>
          <pc:sldMk cId="3542610575" sldId="316"/>
        </pc:sldMkLst>
        <pc:spChg chg="mod">
          <ac:chgData name="주 재빈" userId="69d41820709f03c0" providerId="LiveId" clId="{425415B2-59AB-4069-B8ED-C5091790A051}" dt="2022-11-02T03:00:07.310" v="26375"/>
          <ac:spMkLst>
            <pc:docMk/>
            <pc:sldMk cId="3542610575" sldId="316"/>
            <ac:spMk id="927" creationId="{00000000-0000-0000-0000-000000000000}"/>
          </ac:spMkLst>
        </pc:spChg>
      </pc:sldChg>
      <pc:sldChg chg="addSp delSp modSp add mod ord">
        <pc:chgData name="주 재빈" userId="69d41820709f03c0" providerId="LiveId" clId="{425415B2-59AB-4069-B8ED-C5091790A051}" dt="2022-11-02T03:22:58.159" v="27241" actId="20577"/>
        <pc:sldMkLst>
          <pc:docMk/>
          <pc:sldMk cId="3782299106" sldId="317"/>
        </pc:sldMkLst>
        <pc:spChg chg="add mod">
          <ac:chgData name="주 재빈" userId="69d41820709f03c0" providerId="LiveId" clId="{425415B2-59AB-4069-B8ED-C5091790A051}" dt="2022-11-02T03:22:58.159" v="27241" actId="20577"/>
          <ac:spMkLst>
            <pc:docMk/>
            <pc:sldMk cId="3782299106" sldId="317"/>
            <ac:spMk id="6" creationId="{FB2E41F7-7265-4182-D42C-84CADF73D3B6}"/>
          </ac:spMkLst>
        </pc:spChg>
        <pc:spChg chg="add del mod">
          <ac:chgData name="주 재빈" userId="69d41820709f03c0" providerId="LiveId" clId="{425415B2-59AB-4069-B8ED-C5091790A051}" dt="2022-11-01T09:42:20.186" v="19485" actId="478"/>
          <ac:spMkLst>
            <pc:docMk/>
            <pc:sldMk cId="3782299106" sldId="317"/>
            <ac:spMk id="7" creationId="{88177188-927D-6A27-668B-1697CCFEB7D8}"/>
          </ac:spMkLst>
        </pc:spChg>
        <pc:spChg chg="add del mod">
          <ac:chgData name="주 재빈" userId="69d41820709f03c0" providerId="LiveId" clId="{425415B2-59AB-4069-B8ED-C5091790A051}" dt="2022-11-01T09:36:25.105" v="18907"/>
          <ac:spMkLst>
            <pc:docMk/>
            <pc:sldMk cId="3782299106" sldId="317"/>
            <ac:spMk id="8" creationId="{DF9BDA93-BF95-D2EF-A8F9-FC65684C0A7D}"/>
          </ac:spMkLst>
        </pc:spChg>
        <pc:spChg chg="add del mod">
          <ac:chgData name="주 재빈" userId="69d41820709f03c0" providerId="LiveId" clId="{425415B2-59AB-4069-B8ED-C5091790A051}" dt="2022-11-01T09:36:25.105" v="18907"/>
          <ac:spMkLst>
            <pc:docMk/>
            <pc:sldMk cId="3782299106" sldId="317"/>
            <ac:spMk id="9" creationId="{817B6027-6A6E-2C41-8603-D1E59B813902}"/>
          </ac:spMkLst>
        </pc:spChg>
        <pc:spChg chg="add mod">
          <ac:chgData name="주 재빈" userId="69d41820709f03c0" providerId="LiveId" clId="{425415B2-59AB-4069-B8ED-C5091790A051}" dt="2022-11-01T09:54:02.589" v="20633" actId="14100"/>
          <ac:spMkLst>
            <pc:docMk/>
            <pc:sldMk cId="3782299106" sldId="317"/>
            <ac:spMk id="10" creationId="{61245A68-6F31-6A42-6B6F-95B0055DBAE2}"/>
          </ac:spMkLst>
        </pc:spChg>
        <pc:spChg chg="mod">
          <ac:chgData name="주 재빈" userId="69d41820709f03c0" providerId="LiveId" clId="{425415B2-59AB-4069-B8ED-C5091790A051}" dt="2022-11-02T03:22:11.490" v="27110"/>
          <ac:spMkLst>
            <pc:docMk/>
            <pc:sldMk cId="3782299106" sldId="317"/>
            <ac:spMk id="1536" creationId="{00000000-0000-0000-0000-000000000000}"/>
          </ac:spMkLst>
        </pc:spChg>
        <pc:grpChg chg="add del mod">
          <ac:chgData name="주 재빈" userId="69d41820709f03c0" providerId="LiveId" clId="{425415B2-59AB-4069-B8ED-C5091790A051}" dt="2022-11-01T09:41:04.736" v="19440" actId="478"/>
          <ac:grpSpMkLst>
            <pc:docMk/>
            <pc:sldMk cId="3782299106" sldId="317"/>
            <ac:grpSpMk id="5" creationId="{DE28C3A1-52E0-31A4-EF3B-368A77320E43}"/>
          </ac:grpSpMkLst>
        </pc:grpChg>
        <pc:graphicFrameChg chg="del mod topLvl modGraphic">
          <ac:chgData name="주 재빈" userId="69d41820709f03c0" providerId="LiveId" clId="{425415B2-59AB-4069-B8ED-C5091790A051}" dt="2022-11-01T09:43:54.718" v="19512" actId="21"/>
          <ac:graphicFrameMkLst>
            <pc:docMk/>
            <pc:sldMk cId="3782299106" sldId="317"/>
            <ac:graphicFrameMk id="2" creationId="{979276A5-D29C-9F30-0952-01AFFDA8B7C7}"/>
          </ac:graphicFrameMkLst>
        </pc:graphicFrameChg>
        <pc:cxnChg chg="del mod topLvl">
          <ac:chgData name="주 재빈" userId="69d41820709f03c0" providerId="LiveId" clId="{425415B2-59AB-4069-B8ED-C5091790A051}" dt="2022-11-01T09:41:04.736" v="19440" actId="478"/>
          <ac:cxnSpMkLst>
            <pc:docMk/>
            <pc:sldMk cId="3782299106" sldId="317"/>
            <ac:cxnSpMk id="4" creationId="{42D1FCBF-9287-20D4-4F26-17B7D34FA697}"/>
          </ac:cxnSpMkLst>
        </pc:cxnChg>
      </pc:sldChg>
      <pc:sldChg chg="addSp delSp modSp new del mod ord">
        <pc:chgData name="주 재빈" userId="69d41820709f03c0" providerId="LiveId" clId="{425415B2-59AB-4069-B8ED-C5091790A051}" dt="2022-11-01T10:31:42.749" v="20712" actId="47"/>
        <pc:sldMkLst>
          <pc:docMk/>
          <pc:sldMk cId="215125003" sldId="318"/>
        </pc:sldMkLst>
        <pc:picChg chg="add del mod">
          <ac:chgData name="주 재빈" userId="69d41820709f03c0" providerId="LiveId" clId="{425415B2-59AB-4069-B8ED-C5091790A051}" dt="2022-11-01T10:31:07.659" v="20710" actId="478"/>
          <ac:picMkLst>
            <pc:docMk/>
            <pc:sldMk cId="215125003" sldId="318"/>
            <ac:picMk id="4" creationId="{710C7B56-DA5F-70FD-3FCE-E3C16B564239}"/>
          </ac:picMkLst>
        </pc:picChg>
        <pc:picChg chg="add">
          <ac:chgData name="주 재빈" userId="69d41820709f03c0" providerId="LiveId" clId="{425415B2-59AB-4069-B8ED-C5091790A051}" dt="2022-11-01T10:31:08.248" v="20711" actId="22"/>
          <ac:picMkLst>
            <pc:docMk/>
            <pc:sldMk cId="215125003" sldId="318"/>
            <ac:picMk id="6" creationId="{82154A83-4A45-0DCA-7364-B20C78AE9CCD}"/>
          </ac:picMkLst>
        </pc:picChg>
      </pc:sldChg>
      <pc:sldChg chg="addSp delSp new del mod">
        <pc:chgData name="주 재빈" userId="69d41820709f03c0" providerId="LiveId" clId="{425415B2-59AB-4069-B8ED-C5091790A051}" dt="2022-11-01T10:33:06.847" v="20797" actId="47"/>
        <pc:sldMkLst>
          <pc:docMk/>
          <pc:sldMk cId="2468484546" sldId="318"/>
        </pc:sldMkLst>
        <pc:picChg chg="add del">
          <ac:chgData name="주 재빈" userId="69d41820709f03c0" providerId="LiveId" clId="{425415B2-59AB-4069-B8ED-C5091790A051}" dt="2022-11-01T10:32:41.286" v="20787" actId="21"/>
          <ac:picMkLst>
            <pc:docMk/>
            <pc:sldMk cId="2468484546" sldId="318"/>
            <ac:picMk id="4" creationId="{DE8C2F0B-59DF-F92D-0387-AA21CF55AA74}"/>
          </ac:picMkLst>
        </pc:picChg>
      </pc:sldChg>
      <pc:sldChg chg="addSp delSp modSp add mod ord delAnim delCm">
        <pc:chgData name="주 재빈" userId="69d41820709f03c0" providerId="LiveId" clId="{425415B2-59AB-4069-B8ED-C5091790A051}" dt="2022-11-02T04:00:23.667" v="28571"/>
        <pc:sldMkLst>
          <pc:docMk/>
          <pc:sldMk cId="581787130" sldId="319"/>
        </pc:sldMkLst>
        <pc:spChg chg="del">
          <ac:chgData name="주 재빈" userId="69d41820709f03c0" providerId="LiveId" clId="{425415B2-59AB-4069-B8ED-C5091790A051}" dt="2022-11-01T10:32:36.140" v="20766" actId="478"/>
          <ac:spMkLst>
            <pc:docMk/>
            <pc:sldMk cId="581787130" sldId="319"/>
            <ac:spMk id="10" creationId="{3DAAE689-1B9F-00A5-CAB2-8242D4312BCD}"/>
          </ac:spMkLst>
        </pc:spChg>
        <pc:spChg chg="del">
          <ac:chgData name="주 재빈" userId="69d41820709f03c0" providerId="LiveId" clId="{425415B2-59AB-4069-B8ED-C5091790A051}" dt="2022-11-01T10:32:36.140" v="20766" actId="478"/>
          <ac:spMkLst>
            <pc:docMk/>
            <pc:sldMk cId="581787130" sldId="319"/>
            <ac:spMk id="11" creationId="{8A834E98-2744-5F8E-990B-6988966439FE}"/>
          </ac:spMkLst>
        </pc:spChg>
        <pc:spChg chg="del">
          <ac:chgData name="주 재빈" userId="69d41820709f03c0" providerId="LiveId" clId="{425415B2-59AB-4069-B8ED-C5091790A051}" dt="2022-11-01T10:32:36.140" v="20766" actId="478"/>
          <ac:spMkLst>
            <pc:docMk/>
            <pc:sldMk cId="581787130" sldId="319"/>
            <ac:spMk id="12" creationId="{367C075B-6138-4459-E62E-44AFF7980BFD}"/>
          </ac:spMkLst>
        </pc:spChg>
        <pc:spChg chg="del">
          <ac:chgData name="주 재빈" userId="69d41820709f03c0" providerId="LiveId" clId="{425415B2-59AB-4069-B8ED-C5091790A051}" dt="2022-11-01T10:32:36.140" v="20766" actId="478"/>
          <ac:spMkLst>
            <pc:docMk/>
            <pc:sldMk cId="581787130" sldId="319"/>
            <ac:spMk id="13" creationId="{322FC365-14C0-5F80-19ED-371F366B8AA7}"/>
          </ac:spMkLst>
        </pc:spChg>
        <pc:spChg chg="del">
          <ac:chgData name="주 재빈" userId="69d41820709f03c0" providerId="LiveId" clId="{425415B2-59AB-4069-B8ED-C5091790A051}" dt="2022-11-01T10:32:36.140" v="20766" actId="478"/>
          <ac:spMkLst>
            <pc:docMk/>
            <pc:sldMk cId="581787130" sldId="319"/>
            <ac:spMk id="14" creationId="{FC3673FA-3E14-77EE-6181-CDCA4CED7712}"/>
          </ac:spMkLst>
        </pc:spChg>
        <pc:spChg chg="del">
          <ac:chgData name="주 재빈" userId="69d41820709f03c0" providerId="LiveId" clId="{425415B2-59AB-4069-B8ED-C5091790A051}" dt="2022-11-01T10:32:36.140" v="20766" actId="478"/>
          <ac:spMkLst>
            <pc:docMk/>
            <pc:sldMk cId="581787130" sldId="319"/>
            <ac:spMk id="15" creationId="{BF4AA4EF-4A9F-F4F0-B378-3F1DACE0E2D4}"/>
          </ac:spMkLst>
        </pc:spChg>
        <pc:spChg chg="del">
          <ac:chgData name="주 재빈" userId="69d41820709f03c0" providerId="LiveId" clId="{425415B2-59AB-4069-B8ED-C5091790A051}" dt="2022-11-01T10:32:36.140" v="20766" actId="478"/>
          <ac:spMkLst>
            <pc:docMk/>
            <pc:sldMk cId="581787130" sldId="319"/>
            <ac:spMk id="16" creationId="{31205624-D13D-A97B-A4C3-949B0F6CB358}"/>
          </ac:spMkLst>
        </pc:spChg>
        <pc:spChg chg="del">
          <ac:chgData name="주 재빈" userId="69d41820709f03c0" providerId="LiveId" clId="{425415B2-59AB-4069-B8ED-C5091790A051}" dt="2022-11-01T10:32:36.140" v="20766" actId="478"/>
          <ac:spMkLst>
            <pc:docMk/>
            <pc:sldMk cId="581787130" sldId="319"/>
            <ac:spMk id="17" creationId="{6194C5D3-B9B9-231D-8C90-99F9DB628FFE}"/>
          </ac:spMkLst>
        </pc:spChg>
        <pc:spChg chg="add del">
          <ac:chgData name="주 재빈" userId="69d41820709f03c0" providerId="LiveId" clId="{425415B2-59AB-4069-B8ED-C5091790A051}" dt="2022-11-01T11:33:50.744" v="21369" actId="22"/>
          <ac:spMkLst>
            <pc:docMk/>
            <pc:sldMk cId="581787130" sldId="319"/>
            <ac:spMk id="20" creationId="{8FB9E418-440A-20E9-D940-257B0123C750}"/>
          </ac:spMkLst>
        </pc:spChg>
        <pc:spChg chg="add mod">
          <ac:chgData name="주 재빈" userId="69d41820709f03c0" providerId="LiveId" clId="{425415B2-59AB-4069-B8ED-C5091790A051}" dt="2022-11-01T11:38:50.209" v="21471" actId="14100"/>
          <ac:spMkLst>
            <pc:docMk/>
            <pc:sldMk cId="581787130" sldId="319"/>
            <ac:spMk id="22" creationId="{9278A78B-0CBB-9DBF-AE41-C7CE46D5AF64}"/>
          </ac:spMkLst>
        </pc:spChg>
        <pc:spChg chg="add mod">
          <ac:chgData name="주 재빈" userId="69d41820709f03c0" providerId="LiveId" clId="{425415B2-59AB-4069-B8ED-C5091790A051}" dt="2022-11-01T11:38:45.977" v="21470" actId="20577"/>
          <ac:spMkLst>
            <pc:docMk/>
            <pc:sldMk cId="581787130" sldId="319"/>
            <ac:spMk id="25" creationId="{988C2607-44EB-F792-FF68-C07354B327B7}"/>
          </ac:spMkLst>
        </pc:spChg>
        <pc:spChg chg="add mod">
          <ac:chgData name="주 재빈" userId="69d41820709f03c0" providerId="LiveId" clId="{425415B2-59AB-4069-B8ED-C5091790A051}" dt="2022-11-01T11:37:58.677" v="21404" actId="20577"/>
          <ac:spMkLst>
            <pc:docMk/>
            <pc:sldMk cId="581787130" sldId="319"/>
            <ac:spMk id="28" creationId="{469E8B5D-3A33-051F-4A57-F0A32675FE03}"/>
          </ac:spMkLst>
        </pc:spChg>
        <pc:spChg chg="add mod">
          <ac:chgData name="주 재빈" userId="69d41820709f03c0" providerId="LiveId" clId="{425415B2-59AB-4069-B8ED-C5091790A051}" dt="2022-11-01T11:38:43.711" v="21467" actId="1035"/>
          <ac:spMkLst>
            <pc:docMk/>
            <pc:sldMk cId="581787130" sldId="319"/>
            <ac:spMk id="30" creationId="{52E83862-2116-20EC-0516-616BDF54EC63}"/>
          </ac:spMkLst>
        </pc:spChg>
        <pc:spChg chg="add mod">
          <ac:chgData name="주 재빈" userId="69d41820709f03c0" providerId="LiveId" clId="{425415B2-59AB-4069-B8ED-C5091790A051}" dt="2022-11-01T11:39:15.178" v="21493" actId="1076"/>
          <ac:spMkLst>
            <pc:docMk/>
            <pc:sldMk cId="581787130" sldId="319"/>
            <ac:spMk id="32" creationId="{109203BB-F5AE-A9A5-D0D4-F1DF411D30FF}"/>
          </ac:spMkLst>
        </pc:spChg>
        <pc:spChg chg="add del mod">
          <ac:chgData name="주 재빈" userId="69d41820709f03c0" providerId="LiveId" clId="{425415B2-59AB-4069-B8ED-C5091790A051}" dt="2022-11-01T11:39:10.087" v="21486"/>
          <ac:spMkLst>
            <pc:docMk/>
            <pc:sldMk cId="581787130" sldId="319"/>
            <ac:spMk id="33" creationId="{FFDACAB4-C15E-3B8D-E3EE-26278F47C36A}"/>
          </ac:spMkLst>
        </pc:spChg>
        <pc:spChg chg="mod">
          <ac:chgData name="주 재빈" userId="69d41820709f03c0" providerId="LiveId" clId="{425415B2-59AB-4069-B8ED-C5091790A051}" dt="2022-11-01T11:13:03.038" v="20803" actId="1076"/>
          <ac:spMkLst>
            <pc:docMk/>
            <pc:sldMk cId="581787130" sldId="319"/>
            <ac:spMk id="927" creationId="{00000000-0000-0000-0000-000000000000}"/>
          </ac:spMkLst>
        </pc:spChg>
        <pc:grpChg chg="del">
          <ac:chgData name="주 재빈" userId="69d41820709f03c0" providerId="LiveId" clId="{425415B2-59AB-4069-B8ED-C5091790A051}" dt="2022-11-01T10:32:36.140" v="20766" actId="478"/>
          <ac:grpSpMkLst>
            <pc:docMk/>
            <pc:sldMk cId="581787130" sldId="319"/>
            <ac:grpSpMk id="9" creationId="{89443996-544D-5DC4-2C6D-97B1337E4586}"/>
          </ac:grpSpMkLst>
        </pc:grpChg>
        <pc:picChg chg="add del mod">
          <ac:chgData name="주 재빈" userId="69d41820709f03c0" providerId="LiveId" clId="{425415B2-59AB-4069-B8ED-C5091790A051}" dt="2022-11-01T11:12:49.455" v="20798" actId="478"/>
          <ac:picMkLst>
            <pc:docMk/>
            <pc:sldMk cId="581787130" sldId="319"/>
            <ac:picMk id="2" creationId="{D9E4D93B-0256-A390-5F32-25E8031B6151}"/>
          </ac:picMkLst>
        </pc:picChg>
        <pc:picChg chg="add del mod">
          <ac:chgData name="주 재빈" userId="69d41820709f03c0" providerId="LiveId" clId="{425415B2-59AB-4069-B8ED-C5091790A051}" dt="2022-11-01T11:39:29.612" v="21494" actId="478"/>
          <ac:picMkLst>
            <pc:docMk/>
            <pc:sldMk cId="581787130" sldId="319"/>
            <ac:picMk id="5" creationId="{0161A38B-FD39-C094-E03E-3822AEF2CB2A}"/>
          </ac:picMkLst>
        </pc:picChg>
        <pc:picChg chg="del">
          <ac:chgData name="주 재빈" userId="69d41820709f03c0" providerId="LiveId" clId="{425415B2-59AB-4069-B8ED-C5091790A051}" dt="2022-11-01T10:32:34.039" v="20765" actId="478"/>
          <ac:picMkLst>
            <pc:docMk/>
            <pc:sldMk cId="581787130" sldId="319"/>
            <ac:picMk id="8" creationId="{8CA480A1-89B6-6539-6FB1-A1B9A712723C}"/>
          </ac:picMkLst>
        </pc:picChg>
        <pc:picChg chg="add del mod">
          <ac:chgData name="주 재빈" userId="69d41820709f03c0" providerId="LiveId" clId="{425415B2-59AB-4069-B8ED-C5091790A051}" dt="2022-11-01T11:33:39.658" v="21367" actId="22"/>
          <ac:picMkLst>
            <pc:docMk/>
            <pc:sldMk cId="581787130" sldId="319"/>
            <ac:picMk id="18" creationId="{2058B73E-A88E-A795-9AB5-CEA116E32867}"/>
          </ac:picMkLst>
        </pc:picChg>
        <pc:picChg chg="add del mod">
          <ac:chgData name="주 재빈" userId="69d41820709f03c0" providerId="LiveId" clId="{425415B2-59AB-4069-B8ED-C5091790A051}" dt="2022-11-01T11:35:27.383" v="21373"/>
          <ac:picMkLst>
            <pc:docMk/>
            <pc:sldMk cId="581787130" sldId="319"/>
            <ac:picMk id="21" creationId="{54AF4E2E-C4BC-700D-DD01-9778F142F28B}"/>
          </ac:picMkLst>
        </pc:picChg>
        <pc:picChg chg="add mod">
          <ac:chgData name="주 재빈" userId="69d41820709f03c0" providerId="LiveId" clId="{425415B2-59AB-4069-B8ED-C5091790A051}" dt="2022-11-01T11:36:28.886" v="21383" actId="1076"/>
          <ac:picMkLst>
            <pc:docMk/>
            <pc:sldMk cId="581787130" sldId="319"/>
            <ac:picMk id="23" creationId="{56B1314D-85F7-7383-64F3-6B25401A5527}"/>
          </ac:picMkLst>
        </pc:picChg>
        <pc:picChg chg="add mod">
          <ac:chgData name="주 재빈" userId="69d41820709f03c0" providerId="LiveId" clId="{425415B2-59AB-4069-B8ED-C5091790A051}" dt="2022-11-01T11:36:20.601" v="21380" actId="1076"/>
          <ac:picMkLst>
            <pc:docMk/>
            <pc:sldMk cId="581787130" sldId="319"/>
            <ac:picMk id="24" creationId="{9032FB5F-C673-86C0-17CC-97DA1E9FAEA3}"/>
          </ac:picMkLst>
        </pc:picChg>
        <pc:picChg chg="add mod">
          <ac:chgData name="주 재빈" userId="69d41820709f03c0" providerId="LiveId" clId="{425415B2-59AB-4069-B8ED-C5091790A051}" dt="2022-11-01T11:37:51.323" v="21388" actId="1076"/>
          <ac:picMkLst>
            <pc:docMk/>
            <pc:sldMk cId="581787130" sldId="319"/>
            <ac:picMk id="27" creationId="{A81ED8DF-54A0-A715-F58F-C014BB3F1A68}"/>
          </ac:picMkLst>
        </pc:picChg>
        <pc:picChg chg="add mod">
          <ac:chgData name="주 재빈" userId="69d41820709f03c0" providerId="LiveId" clId="{425415B2-59AB-4069-B8ED-C5091790A051}" dt="2022-11-01T11:38:23.736" v="21411" actId="1037"/>
          <ac:picMkLst>
            <pc:docMk/>
            <pc:sldMk cId="581787130" sldId="319"/>
            <ac:picMk id="29" creationId="{42762015-7393-DA8D-3542-136E9D4225DD}"/>
          </ac:picMkLst>
        </pc:picChg>
        <pc:picChg chg="add mod">
          <ac:chgData name="주 재빈" userId="69d41820709f03c0" providerId="LiveId" clId="{425415B2-59AB-4069-B8ED-C5091790A051}" dt="2022-11-01T11:39:06.023" v="21483" actId="1035"/>
          <ac:picMkLst>
            <pc:docMk/>
            <pc:sldMk cId="581787130" sldId="319"/>
            <ac:picMk id="31" creationId="{43D42EE2-28A3-6468-5C97-4550FC6EBC6A}"/>
          </ac:picMkLst>
        </pc:picChg>
        <pc:picChg chg="add mod">
          <ac:chgData name="주 재빈" userId="69d41820709f03c0" providerId="LiveId" clId="{425415B2-59AB-4069-B8ED-C5091790A051}" dt="2022-11-01T11:39:58.142" v="21500" actId="1038"/>
          <ac:picMkLst>
            <pc:docMk/>
            <pc:sldMk cId="581787130" sldId="319"/>
            <ac:picMk id="35" creationId="{B6ADC58E-BDBB-C88A-4600-9D5A062809F1}"/>
          </ac:picMkLst>
        </pc:picChg>
      </pc:sldChg>
      <pc:sldChg chg="modSp add mod delCm">
        <pc:chgData name="주 재빈" userId="69d41820709f03c0" providerId="LiveId" clId="{425415B2-59AB-4069-B8ED-C5091790A051}" dt="2022-11-02T04:00:38.207" v="28575"/>
        <pc:sldMkLst>
          <pc:docMk/>
          <pc:sldMk cId="2023647045" sldId="320"/>
        </pc:sldMkLst>
        <pc:spChg chg="mod">
          <ac:chgData name="주 재빈" userId="69d41820709f03c0" providerId="LiveId" clId="{425415B2-59AB-4069-B8ED-C5091790A051}" dt="2022-11-02T02:26:55.223" v="26184" actId="20577"/>
          <ac:spMkLst>
            <pc:docMk/>
            <pc:sldMk cId="2023647045" sldId="320"/>
            <ac:spMk id="927" creationId="{00000000-0000-0000-0000-000000000000}"/>
          </ac:spMkLst>
        </pc:spChg>
      </pc:sldChg>
      <pc:sldChg chg="addSp delSp modSp add mod ord delAnim delCm">
        <pc:chgData name="주 재빈" userId="69d41820709f03c0" providerId="LiveId" clId="{425415B2-59AB-4069-B8ED-C5091790A051}" dt="2022-11-02T03:59:02.302" v="28547"/>
        <pc:sldMkLst>
          <pc:docMk/>
          <pc:sldMk cId="1367156791" sldId="321"/>
        </pc:sldMkLst>
        <pc:spChg chg="add del">
          <ac:chgData name="주 재빈" userId="69d41820709f03c0" providerId="LiveId" clId="{425415B2-59AB-4069-B8ED-C5091790A051}" dt="2022-11-01T11:19:13.273" v="21188" actId="22"/>
          <ac:spMkLst>
            <pc:docMk/>
            <pc:sldMk cId="1367156791" sldId="321"/>
            <ac:spMk id="4" creationId="{8E740112-5310-74A1-AEBC-8346474E74BD}"/>
          </ac:spMkLst>
        </pc:spChg>
        <pc:spChg chg="add del mod">
          <ac:chgData name="주 재빈" userId="69d41820709f03c0" providerId="LiveId" clId="{425415B2-59AB-4069-B8ED-C5091790A051}" dt="2022-11-01T11:19:51.296" v="21195" actId="21"/>
          <ac:spMkLst>
            <pc:docMk/>
            <pc:sldMk cId="1367156791" sldId="321"/>
            <ac:spMk id="5" creationId="{28134F1F-FBF8-6A84-2985-243DD727CF64}"/>
          </ac:spMkLst>
        </pc:spChg>
        <pc:spChg chg="del">
          <ac:chgData name="주 재빈" userId="69d41820709f03c0" providerId="LiveId" clId="{425415B2-59AB-4069-B8ED-C5091790A051}" dt="2022-11-01T11:17:03.386" v="21124" actId="478"/>
          <ac:spMkLst>
            <pc:docMk/>
            <pc:sldMk cId="1367156791" sldId="321"/>
            <ac:spMk id="10" creationId="{3DAAE689-1B9F-00A5-CAB2-8242D4312BCD}"/>
          </ac:spMkLst>
        </pc:spChg>
        <pc:spChg chg="del">
          <ac:chgData name="주 재빈" userId="69d41820709f03c0" providerId="LiveId" clId="{425415B2-59AB-4069-B8ED-C5091790A051}" dt="2022-11-01T11:17:03.386" v="21124" actId="478"/>
          <ac:spMkLst>
            <pc:docMk/>
            <pc:sldMk cId="1367156791" sldId="321"/>
            <ac:spMk id="11" creationId="{8A834E98-2744-5F8E-990B-6988966439FE}"/>
          </ac:spMkLst>
        </pc:spChg>
        <pc:spChg chg="del">
          <ac:chgData name="주 재빈" userId="69d41820709f03c0" providerId="LiveId" clId="{425415B2-59AB-4069-B8ED-C5091790A051}" dt="2022-11-01T11:17:03.386" v="21124" actId="478"/>
          <ac:spMkLst>
            <pc:docMk/>
            <pc:sldMk cId="1367156791" sldId="321"/>
            <ac:spMk id="12" creationId="{367C075B-6138-4459-E62E-44AFF7980BFD}"/>
          </ac:spMkLst>
        </pc:spChg>
        <pc:spChg chg="del">
          <ac:chgData name="주 재빈" userId="69d41820709f03c0" providerId="LiveId" clId="{425415B2-59AB-4069-B8ED-C5091790A051}" dt="2022-11-01T11:17:03.386" v="21124" actId="478"/>
          <ac:spMkLst>
            <pc:docMk/>
            <pc:sldMk cId="1367156791" sldId="321"/>
            <ac:spMk id="13" creationId="{322FC365-14C0-5F80-19ED-371F366B8AA7}"/>
          </ac:spMkLst>
        </pc:spChg>
        <pc:spChg chg="del">
          <ac:chgData name="주 재빈" userId="69d41820709f03c0" providerId="LiveId" clId="{425415B2-59AB-4069-B8ED-C5091790A051}" dt="2022-11-01T11:17:03.386" v="21124" actId="478"/>
          <ac:spMkLst>
            <pc:docMk/>
            <pc:sldMk cId="1367156791" sldId="321"/>
            <ac:spMk id="14" creationId="{FC3673FA-3E14-77EE-6181-CDCA4CED7712}"/>
          </ac:spMkLst>
        </pc:spChg>
        <pc:spChg chg="del">
          <ac:chgData name="주 재빈" userId="69d41820709f03c0" providerId="LiveId" clId="{425415B2-59AB-4069-B8ED-C5091790A051}" dt="2022-11-01T11:17:03.386" v="21124" actId="478"/>
          <ac:spMkLst>
            <pc:docMk/>
            <pc:sldMk cId="1367156791" sldId="321"/>
            <ac:spMk id="15" creationId="{BF4AA4EF-4A9F-F4F0-B378-3F1DACE0E2D4}"/>
          </ac:spMkLst>
        </pc:spChg>
        <pc:spChg chg="del">
          <ac:chgData name="주 재빈" userId="69d41820709f03c0" providerId="LiveId" clId="{425415B2-59AB-4069-B8ED-C5091790A051}" dt="2022-11-01T11:17:03.386" v="21124" actId="478"/>
          <ac:spMkLst>
            <pc:docMk/>
            <pc:sldMk cId="1367156791" sldId="321"/>
            <ac:spMk id="16" creationId="{31205624-D13D-A97B-A4C3-949B0F6CB358}"/>
          </ac:spMkLst>
        </pc:spChg>
        <pc:spChg chg="del">
          <ac:chgData name="주 재빈" userId="69d41820709f03c0" providerId="LiveId" clId="{425415B2-59AB-4069-B8ED-C5091790A051}" dt="2022-11-01T11:17:03.386" v="21124" actId="478"/>
          <ac:spMkLst>
            <pc:docMk/>
            <pc:sldMk cId="1367156791" sldId="321"/>
            <ac:spMk id="17" creationId="{6194C5D3-B9B9-231D-8C90-99F9DB628FFE}"/>
          </ac:spMkLst>
        </pc:spChg>
        <pc:spChg chg="add del mod">
          <ac:chgData name="주 재빈" userId="69d41820709f03c0" providerId="LiveId" clId="{425415B2-59AB-4069-B8ED-C5091790A051}" dt="2022-11-01T11:23:05.859" v="21233" actId="478"/>
          <ac:spMkLst>
            <pc:docMk/>
            <pc:sldMk cId="1367156791" sldId="321"/>
            <ac:spMk id="18" creationId="{5AD63150-7F7A-440F-4F75-FE019058F94F}"/>
          </ac:spMkLst>
        </pc:spChg>
        <pc:spChg chg="add mod">
          <ac:chgData name="주 재빈" userId="69d41820709f03c0" providerId="LiveId" clId="{425415B2-59AB-4069-B8ED-C5091790A051}" dt="2022-11-01T11:32:14.103" v="21352" actId="20577"/>
          <ac:spMkLst>
            <pc:docMk/>
            <pc:sldMk cId="1367156791" sldId="321"/>
            <ac:spMk id="19" creationId="{F0004D38-204D-DBC5-F935-19C9F7BB8501}"/>
          </ac:spMkLst>
        </pc:spChg>
        <pc:spChg chg="add del">
          <ac:chgData name="주 재빈" userId="69d41820709f03c0" providerId="LiveId" clId="{425415B2-59AB-4069-B8ED-C5091790A051}" dt="2022-11-01T11:32:16.576" v="21354" actId="22"/>
          <ac:spMkLst>
            <pc:docMk/>
            <pc:sldMk cId="1367156791" sldId="321"/>
            <ac:spMk id="21" creationId="{A45ED29A-85AB-B859-1B7C-9EBDCA498F88}"/>
          </ac:spMkLst>
        </pc:spChg>
        <pc:spChg chg="add mod">
          <ac:chgData name="주 재빈" userId="69d41820709f03c0" providerId="LiveId" clId="{425415B2-59AB-4069-B8ED-C5091790A051}" dt="2022-11-01T11:32:19.154" v="21355"/>
          <ac:spMkLst>
            <pc:docMk/>
            <pc:sldMk cId="1367156791" sldId="321"/>
            <ac:spMk id="22" creationId="{07089A5A-6F8E-06CD-C417-F444B3F8C88A}"/>
          </ac:spMkLst>
        </pc:spChg>
        <pc:spChg chg="mod">
          <ac:chgData name="주 재빈" userId="69d41820709f03c0" providerId="LiveId" clId="{425415B2-59AB-4069-B8ED-C5091790A051}" dt="2022-11-01T11:17:11.803" v="21153" actId="20577"/>
          <ac:spMkLst>
            <pc:docMk/>
            <pc:sldMk cId="1367156791" sldId="321"/>
            <ac:spMk id="927" creationId="{00000000-0000-0000-0000-000000000000}"/>
          </ac:spMkLst>
        </pc:spChg>
        <pc:grpChg chg="del">
          <ac:chgData name="주 재빈" userId="69d41820709f03c0" providerId="LiveId" clId="{425415B2-59AB-4069-B8ED-C5091790A051}" dt="2022-11-01T11:17:03.386" v="21124" actId="478"/>
          <ac:grpSpMkLst>
            <pc:docMk/>
            <pc:sldMk cId="1367156791" sldId="321"/>
            <ac:grpSpMk id="9" creationId="{89443996-544D-5DC4-2C6D-97B1337E4586}"/>
          </ac:grpSpMkLst>
        </pc:grpChg>
        <pc:picChg chg="del">
          <ac:chgData name="주 재빈" userId="69d41820709f03c0" providerId="LiveId" clId="{425415B2-59AB-4069-B8ED-C5091790A051}" dt="2022-11-01T11:17:03.386" v="21124" actId="478"/>
          <ac:picMkLst>
            <pc:docMk/>
            <pc:sldMk cId="1367156791" sldId="321"/>
            <ac:picMk id="8" creationId="{8CA480A1-89B6-6539-6FB1-A1B9A712723C}"/>
          </ac:picMkLst>
        </pc:picChg>
      </pc:sldChg>
      <pc:sldChg chg="addSp delSp modSp add mod delAnim delCm">
        <pc:chgData name="주 재빈" userId="69d41820709f03c0" providerId="LiveId" clId="{425415B2-59AB-4069-B8ED-C5091790A051}" dt="2022-11-02T03:59:00.036" v="28546"/>
        <pc:sldMkLst>
          <pc:docMk/>
          <pc:sldMk cId="4232700800" sldId="322"/>
        </pc:sldMkLst>
        <pc:spChg chg="add mod">
          <ac:chgData name="주 재빈" userId="69d41820709f03c0" providerId="LiveId" clId="{425415B2-59AB-4069-B8ED-C5091790A051}" dt="2022-11-02T03:19:36.836" v="27068" actId="2711"/>
          <ac:spMkLst>
            <pc:docMk/>
            <pc:sldMk cId="4232700800" sldId="322"/>
            <ac:spMk id="2" creationId="{BAA3B194-7EF1-DF06-9F8B-A24ACE505965}"/>
          </ac:spMkLst>
        </pc:spChg>
        <pc:spChg chg="add del mod">
          <ac:chgData name="주 재빈" userId="69d41820709f03c0" providerId="LiveId" clId="{425415B2-59AB-4069-B8ED-C5091790A051}" dt="2022-11-02T03:19:21.658" v="27064" actId="478"/>
          <ac:spMkLst>
            <pc:docMk/>
            <pc:sldMk cId="4232700800" sldId="322"/>
            <ac:spMk id="4" creationId="{C74D4858-2E0C-4BB7-9C54-A950A7E444BB}"/>
          </ac:spMkLst>
        </pc:spChg>
        <pc:spChg chg="del">
          <ac:chgData name="주 재빈" userId="69d41820709f03c0" providerId="LiveId" clId="{425415B2-59AB-4069-B8ED-C5091790A051}" dt="2022-11-01T11:17:36.262" v="21174" actId="478"/>
          <ac:spMkLst>
            <pc:docMk/>
            <pc:sldMk cId="4232700800" sldId="322"/>
            <ac:spMk id="10" creationId="{3DAAE689-1B9F-00A5-CAB2-8242D4312BCD}"/>
          </ac:spMkLst>
        </pc:spChg>
        <pc:spChg chg="del">
          <ac:chgData name="주 재빈" userId="69d41820709f03c0" providerId="LiveId" clId="{425415B2-59AB-4069-B8ED-C5091790A051}" dt="2022-11-01T11:17:36.262" v="21174" actId="478"/>
          <ac:spMkLst>
            <pc:docMk/>
            <pc:sldMk cId="4232700800" sldId="322"/>
            <ac:spMk id="11" creationId="{8A834E98-2744-5F8E-990B-6988966439FE}"/>
          </ac:spMkLst>
        </pc:spChg>
        <pc:spChg chg="del">
          <ac:chgData name="주 재빈" userId="69d41820709f03c0" providerId="LiveId" clId="{425415B2-59AB-4069-B8ED-C5091790A051}" dt="2022-11-01T11:17:36.262" v="21174" actId="478"/>
          <ac:spMkLst>
            <pc:docMk/>
            <pc:sldMk cId="4232700800" sldId="322"/>
            <ac:spMk id="12" creationId="{367C075B-6138-4459-E62E-44AFF7980BFD}"/>
          </ac:spMkLst>
        </pc:spChg>
        <pc:spChg chg="del">
          <ac:chgData name="주 재빈" userId="69d41820709f03c0" providerId="LiveId" clId="{425415B2-59AB-4069-B8ED-C5091790A051}" dt="2022-11-01T11:17:31.185" v="21169" actId="478"/>
          <ac:spMkLst>
            <pc:docMk/>
            <pc:sldMk cId="4232700800" sldId="322"/>
            <ac:spMk id="13" creationId="{322FC365-14C0-5F80-19ED-371F366B8AA7}"/>
          </ac:spMkLst>
        </pc:spChg>
        <pc:spChg chg="del mod">
          <ac:chgData name="주 재빈" userId="69d41820709f03c0" providerId="LiveId" clId="{425415B2-59AB-4069-B8ED-C5091790A051}" dt="2022-11-01T11:17:36.262" v="21174" actId="478"/>
          <ac:spMkLst>
            <pc:docMk/>
            <pc:sldMk cId="4232700800" sldId="322"/>
            <ac:spMk id="14" creationId="{FC3673FA-3E14-77EE-6181-CDCA4CED7712}"/>
          </ac:spMkLst>
        </pc:spChg>
        <pc:spChg chg="del">
          <ac:chgData name="주 재빈" userId="69d41820709f03c0" providerId="LiveId" clId="{425415B2-59AB-4069-B8ED-C5091790A051}" dt="2022-11-01T11:17:31.185" v="21169" actId="478"/>
          <ac:spMkLst>
            <pc:docMk/>
            <pc:sldMk cId="4232700800" sldId="322"/>
            <ac:spMk id="15" creationId="{BF4AA4EF-4A9F-F4F0-B378-3F1DACE0E2D4}"/>
          </ac:spMkLst>
        </pc:spChg>
        <pc:spChg chg="del">
          <ac:chgData name="주 재빈" userId="69d41820709f03c0" providerId="LiveId" clId="{425415B2-59AB-4069-B8ED-C5091790A051}" dt="2022-11-01T11:17:36.262" v="21174" actId="478"/>
          <ac:spMkLst>
            <pc:docMk/>
            <pc:sldMk cId="4232700800" sldId="322"/>
            <ac:spMk id="16" creationId="{31205624-D13D-A97B-A4C3-949B0F6CB358}"/>
          </ac:spMkLst>
        </pc:spChg>
        <pc:spChg chg="del">
          <ac:chgData name="주 재빈" userId="69d41820709f03c0" providerId="LiveId" clId="{425415B2-59AB-4069-B8ED-C5091790A051}" dt="2022-11-01T11:17:31.185" v="21169" actId="478"/>
          <ac:spMkLst>
            <pc:docMk/>
            <pc:sldMk cId="4232700800" sldId="322"/>
            <ac:spMk id="17" creationId="{6194C5D3-B9B9-231D-8C90-99F9DB628FFE}"/>
          </ac:spMkLst>
        </pc:spChg>
        <pc:spChg chg="mod">
          <ac:chgData name="주 재빈" userId="69d41820709f03c0" providerId="LiveId" clId="{425415B2-59AB-4069-B8ED-C5091790A051}" dt="2022-11-01T11:21:17.274" v="21221" actId="20577"/>
          <ac:spMkLst>
            <pc:docMk/>
            <pc:sldMk cId="4232700800" sldId="322"/>
            <ac:spMk id="927" creationId="{00000000-0000-0000-0000-000000000000}"/>
          </ac:spMkLst>
        </pc:spChg>
        <pc:grpChg chg="del">
          <ac:chgData name="주 재빈" userId="69d41820709f03c0" providerId="LiveId" clId="{425415B2-59AB-4069-B8ED-C5091790A051}" dt="2022-11-01T11:17:31.185" v="21169" actId="478"/>
          <ac:grpSpMkLst>
            <pc:docMk/>
            <pc:sldMk cId="4232700800" sldId="322"/>
            <ac:grpSpMk id="9" creationId="{89443996-544D-5DC4-2C6D-97B1337E4586}"/>
          </ac:grpSpMkLst>
        </pc:grpChg>
        <pc:picChg chg="del">
          <ac:chgData name="주 재빈" userId="69d41820709f03c0" providerId="LiveId" clId="{425415B2-59AB-4069-B8ED-C5091790A051}" dt="2022-11-01T11:17:32.233" v="21171" actId="478"/>
          <ac:picMkLst>
            <pc:docMk/>
            <pc:sldMk cId="4232700800" sldId="322"/>
            <ac:picMk id="8" creationId="{8CA480A1-89B6-6539-6FB1-A1B9A712723C}"/>
          </ac:picMkLst>
        </pc:picChg>
        <pc:picChg chg="add del">
          <ac:chgData name="주 재빈" userId="69d41820709f03c0" providerId="LiveId" clId="{425415B2-59AB-4069-B8ED-C5091790A051}" dt="2022-11-01T11:21:37.363" v="21223"/>
          <ac:picMkLst>
            <pc:docMk/>
            <pc:sldMk cId="4232700800" sldId="322"/>
            <ac:picMk id="20482" creationId="{A38F105E-785B-8FDE-93CC-9D0EBE3BD9B7}"/>
          </ac:picMkLst>
        </pc:picChg>
      </pc:sldChg>
      <pc:sldChg chg="addSp modSp new mod ord">
        <pc:chgData name="주 재빈" userId="69d41820709f03c0" providerId="LiveId" clId="{425415B2-59AB-4069-B8ED-C5091790A051}" dt="2022-11-02T02:07:22.908" v="26040"/>
        <pc:sldMkLst>
          <pc:docMk/>
          <pc:sldMk cId="533928519" sldId="323"/>
        </pc:sldMkLst>
        <pc:spChg chg="mod">
          <ac:chgData name="주 재빈" userId="69d41820709f03c0" providerId="LiveId" clId="{425415B2-59AB-4069-B8ED-C5091790A051}" dt="2022-11-01T11:21:52.492" v="21230"/>
          <ac:spMkLst>
            <pc:docMk/>
            <pc:sldMk cId="533928519" sldId="323"/>
            <ac:spMk id="3" creationId="{6B777796-8333-BE8F-F133-39E17D287DF3}"/>
          </ac:spMkLst>
        </pc:spChg>
        <pc:picChg chg="add mod">
          <ac:chgData name="주 재빈" userId="69d41820709f03c0" providerId="LiveId" clId="{425415B2-59AB-4069-B8ED-C5091790A051}" dt="2022-11-01T11:21:47.596" v="21229" actId="1076"/>
          <ac:picMkLst>
            <pc:docMk/>
            <pc:sldMk cId="533928519" sldId="323"/>
            <ac:picMk id="22530" creationId="{38E75514-7465-98E0-E4B4-9B17BE1587ED}"/>
          </ac:picMkLst>
        </pc:picChg>
      </pc:sldChg>
      <pc:sldChg chg="addSp modSp add mod delCm">
        <pc:chgData name="주 재빈" userId="69d41820709f03c0" providerId="LiveId" clId="{425415B2-59AB-4069-B8ED-C5091790A051}" dt="2022-11-02T03:59:04.498" v="28548"/>
        <pc:sldMkLst>
          <pc:docMk/>
          <pc:sldMk cId="2619698905" sldId="324"/>
        </pc:sldMkLst>
        <pc:spChg chg="add mod">
          <ac:chgData name="주 재빈" userId="69d41820709f03c0" providerId="LiveId" clId="{425415B2-59AB-4069-B8ED-C5091790A051}" dt="2022-11-01T11:31:26.590" v="21348"/>
          <ac:spMkLst>
            <pc:docMk/>
            <pc:sldMk cId="2619698905" sldId="324"/>
            <ac:spMk id="3" creationId="{6B6A1AE9-F1A9-72A3-AE39-B72113D33721}"/>
          </ac:spMkLst>
        </pc:spChg>
        <pc:spChg chg="mod">
          <ac:chgData name="주 재빈" userId="69d41820709f03c0" providerId="LiveId" clId="{425415B2-59AB-4069-B8ED-C5091790A051}" dt="2022-11-02T02:07:02.057" v="26036" actId="113"/>
          <ac:spMkLst>
            <pc:docMk/>
            <pc:sldMk cId="2619698905" sldId="324"/>
            <ac:spMk id="19" creationId="{F0004D38-204D-DBC5-F935-19C9F7BB8501}"/>
          </ac:spMkLst>
        </pc:spChg>
        <pc:spChg chg="mod">
          <ac:chgData name="주 재빈" userId="69d41820709f03c0" providerId="LiveId" clId="{425415B2-59AB-4069-B8ED-C5091790A051}" dt="2022-11-01T11:27:30.028" v="21330" actId="20577"/>
          <ac:spMkLst>
            <pc:docMk/>
            <pc:sldMk cId="2619698905" sldId="324"/>
            <ac:spMk id="927" creationId="{00000000-0000-0000-0000-000000000000}"/>
          </ac:spMkLst>
        </pc:spChg>
      </pc:sldChg>
      <pc:sldChg chg="addSp delSp modSp add mod setBg">
        <pc:chgData name="주 재빈" userId="69d41820709f03c0" providerId="LiveId" clId="{425415B2-59AB-4069-B8ED-C5091790A051}" dt="2022-11-02T03:15:11.060" v="26660" actId="1035"/>
        <pc:sldMkLst>
          <pc:docMk/>
          <pc:sldMk cId="3340041664" sldId="325"/>
        </pc:sldMkLst>
        <pc:spChg chg="mod">
          <ac:chgData name="주 재빈" userId="69d41820709f03c0" providerId="LiveId" clId="{425415B2-59AB-4069-B8ED-C5091790A051}" dt="2022-11-02T03:15:11.060" v="26660" actId="1035"/>
          <ac:spMkLst>
            <pc:docMk/>
            <pc:sldMk cId="3340041664" sldId="325"/>
            <ac:spMk id="5" creationId="{219FD550-C0FE-8298-5D9C-1FEA190505C3}"/>
          </ac:spMkLst>
        </pc:spChg>
        <pc:spChg chg="add mod">
          <ac:chgData name="주 재빈" userId="69d41820709f03c0" providerId="LiveId" clId="{425415B2-59AB-4069-B8ED-C5091790A051}" dt="2022-11-01T12:14:39.442" v="22199" actId="164"/>
          <ac:spMkLst>
            <pc:docMk/>
            <pc:sldMk cId="3340041664" sldId="325"/>
            <ac:spMk id="7" creationId="{07BCA43C-488F-32F4-D74B-FF904A0AF087}"/>
          </ac:spMkLst>
        </pc:spChg>
        <pc:spChg chg="add mod">
          <ac:chgData name="주 재빈" userId="69d41820709f03c0" providerId="LiveId" clId="{425415B2-59AB-4069-B8ED-C5091790A051}" dt="2022-11-01T12:14:51.908" v="22233" actId="164"/>
          <ac:spMkLst>
            <pc:docMk/>
            <pc:sldMk cId="3340041664" sldId="325"/>
            <ac:spMk id="9" creationId="{8259ED23-18DB-3122-D6E8-40E7C415465D}"/>
          </ac:spMkLst>
        </pc:spChg>
        <pc:grpChg chg="add mod">
          <ac:chgData name="주 재빈" userId="69d41820709f03c0" providerId="LiveId" clId="{425415B2-59AB-4069-B8ED-C5091790A051}" dt="2022-11-01T12:14:39.442" v="22199" actId="164"/>
          <ac:grpSpMkLst>
            <pc:docMk/>
            <pc:sldMk cId="3340041664" sldId="325"/>
            <ac:grpSpMk id="8" creationId="{6B283E77-6F48-EB1B-D37D-BB1C63C930AE}"/>
          </ac:grpSpMkLst>
        </pc:grpChg>
        <pc:grpChg chg="add mod">
          <ac:chgData name="주 재빈" userId="69d41820709f03c0" providerId="LiveId" clId="{425415B2-59AB-4069-B8ED-C5091790A051}" dt="2022-11-01T12:14:51.908" v="22233" actId="164"/>
          <ac:grpSpMkLst>
            <pc:docMk/>
            <pc:sldMk cId="3340041664" sldId="325"/>
            <ac:grpSpMk id="10" creationId="{74619512-401C-A9A6-5F4A-4C0C687961AE}"/>
          </ac:grpSpMkLst>
        </pc:grpChg>
        <pc:picChg chg="add mod">
          <ac:chgData name="주 재빈" userId="69d41820709f03c0" providerId="LiveId" clId="{425415B2-59AB-4069-B8ED-C5091790A051}" dt="2022-11-01T12:14:39.442" v="22199" actId="164"/>
          <ac:picMkLst>
            <pc:docMk/>
            <pc:sldMk cId="3340041664" sldId="325"/>
            <ac:picMk id="2" creationId="{C9547D88-2F54-32BD-64C0-2EE9CB270128}"/>
          </ac:picMkLst>
        </pc:picChg>
        <pc:picChg chg="del">
          <ac:chgData name="주 재빈" userId="69d41820709f03c0" providerId="LiveId" clId="{425415B2-59AB-4069-B8ED-C5091790A051}" dt="2022-11-01T12:09:05.721" v="22149" actId="478"/>
          <ac:picMkLst>
            <pc:docMk/>
            <pc:sldMk cId="3340041664" sldId="325"/>
            <ac:picMk id="3" creationId="{3CD503C6-2517-423E-FC76-242B2D1872FF}"/>
          </ac:picMkLst>
        </pc:picChg>
        <pc:picChg chg="add mod">
          <ac:chgData name="주 재빈" userId="69d41820709f03c0" providerId="LiveId" clId="{425415B2-59AB-4069-B8ED-C5091790A051}" dt="2022-11-01T12:14:51.908" v="22233" actId="164"/>
          <ac:picMkLst>
            <pc:docMk/>
            <pc:sldMk cId="3340041664" sldId="325"/>
            <ac:picMk id="6" creationId="{35AFBB0C-A7CA-4948-78BA-50FD8B4EE3E8}"/>
          </ac:picMkLst>
        </pc:picChg>
      </pc:sldChg>
      <pc:sldChg chg="addSp delSp modSp new mod">
        <pc:chgData name="주 재빈" userId="69d41820709f03c0" providerId="LiveId" clId="{425415B2-59AB-4069-B8ED-C5091790A051}" dt="2022-11-02T03:18:05.028" v="27003" actId="1076"/>
        <pc:sldMkLst>
          <pc:docMk/>
          <pc:sldMk cId="1080377838" sldId="326"/>
        </pc:sldMkLst>
        <pc:spChg chg="add mod">
          <ac:chgData name="주 재빈" userId="69d41820709f03c0" providerId="LiveId" clId="{425415B2-59AB-4069-B8ED-C5091790A051}" dt="2022-11-02T03:15:28.678" v="26705" actId="255"/>
          <ac:spMkLst>
            <pc:docMk/>
            <pc:sldMk cId="1080377838" sldId="326"/>
            <ac:spMk id="4" creationId="{3B794E30-17C1-001B-21DC-84CC4CD09E00}"/>
          </ac:spMkLst>
        </pc:spChg>
        <pc:spChg chg="add mod">
          <ac:chgData name="주 재빈" userId="69d41820709f03c0" providerId="LiveId" clId="{425415B2-59AB-4069-B8ED-C5091790A051}" dt="2022-11-01T12:25:24.575" v="22442"/>
          <ac:spMkLst>
            <pc:docMk/>
            <pc:sldMk cId="1080377838" sldId="326"/>
            <ac:spMk id="7" creationId="{CDFF47FE-910C-6CC6-CFB8-FCF920244803}"/>
          </ac:spMkLst>
        </pc:spChg>
        <pc:spChg chg="add mod">
          <ac:chgData name="주 재빈" userId="69d41820709f03c0" providerId="LiveId" clId="{425415B2-59AB-4069-B8ED-C5091790A051}" dt="2022-11-01T12:27:20.106" v="22556" actId="164"/>
          <ac:spMkLst>
            <pc:docMk/>
            <pc:sldMk cId="1080377838" sldId="326"/>
            <ac:spMk id="11" creationId="{041FB006-987D-8C4E-0E33-F0DA77525D07}"/>
          </ac:spMkLst>
        </pc:spChg>
        <pc:grpChg chg="add mod">
          <ac:chgData name="주 재빈" userId="69d41820709f03c0" providerId="LiveId" clId="{425415B2-59AB-4069-B8ED-C5091790A051}" dt="2022-11-02T03:18:05.028" v="27003" actId="1076"/>
          <ac:grpSpMkLst>
            <pc:docMk/>
            <pc:sldMk cId="1080377838" sldId="326"/>
            <ac:grpSpMk id="8" creationId="{EB1F9BAA-6C90-57AF-EF02-C9581AFCB9CA}"/>
          </ac:grpSpMkLst>
        </pc:grpChg>
        <pc:grpChg chg="add del mod">
          <ac:chgData name="주 재빈" userId="69d41820709f03c0" providerId="LiveId" clId="{425415B2-59AB-4069-B8ED-C5091790A051}" dt="2022-11-01T12:59:44.184" v="23253" actId="21"/>
          <ac:grpSpMkLst>
            <pc:docMk/>
            <pc:sldMk cId="1080377838" sldId="326"/>
            <ac:grpSpMk id="12" creationId="{7F66E591-E30D-4C00-A9B7-B9EE51A29DD7}"/>
          </ac:grpSpMkLst>
        </pc:grpChg>
        <pc:picChg chg="add del mod">
          <ac:chgData name="주 재빈" userId="69d41820709f03c0" providerId="LiveId" clId="{425415B2-59AB-4069-B8ED-C5091790A051}" dt="2022-11-01T12:25:01.367" v="22379" actId="478"/>
          <ac:picMkLst>
            <pc:docMk/>
            <pc:sldMk cId="1080377838" sldId="326"/>
            <ac:picMk id="3" creationId="{646A642F-4B8C-3A42-1D6E-F65F5338A4F9}"/>
          </ac:picMkLst>
        </pc:picChg>
        <pc:picChg chg="add mod">
          <ac:chgData name="주 재빈" userId="69d41820709f03c0" providerId="LiveId" clId="{425415B2-59AB-4069-B8ED-C5091790A051}" dt="2022-11-01T12:25:12.292" v="22385" actId="164"/>
          <ac:picMkLst>
            <pc:docMk/>
            <pc:sldMk cId="1080377838" sldId="326"/>
            <ac:picMk id="6" creationId="{33015C18-918F-2B87-C4E3-186E8E0D3F74}"/>
          </ac:picMkLst>
        </pc:picChg>
        <pc:picChg chg="add mod">
          <ac:chgData name="주 재빈" userId="69d41820709f03c0" providerId="LiveId" clId="{425415B2-59AB-4069-B8ED-C5091790A051}" dt="2022-11-01T12:27:20.106" v="22556" actId="164"/>
          <ac:picMkLst>
            <pc:docMk/>
            <pc:sldMk cId="1080377838" sldId="326"/>
            <ac:picMk id="10" creationId="{20A83432-DA60-FF6C-0454-3925274B6F6F}"/>
          </ac:picMkLst>
        </pc:picChg>
        <pc:picChg chg="add del mod">
          <ac:chgData name="주 재빈" userId="69d41820709f03c0" providerId="LiveId" clId="{425415B2-59AB-4069-B8ED-C5091790A051}" dt="2022-11-01T13:01:12.933" v="23265" actId="21"/>
          <ac:picMkLst>
            <pc:docMk/>
            <pc:sldMk cId="1080377838" sldId="326"/>
            <ac:picMk id="13" creationId="{259B7F8D-1CB4-71EE-F4B3-A5F0E36EA946}"/>
          </ac:picMkLst>
        </pc:picChg>
      </pc:sldChg>
      <pc:sldChg chg="addSp delSp modSp add mod modNotesTx">
        <pc:chgData name="주 재빈" userId="69d41820709f03c0" providerId="LiveId" clId="{425415B2-59AB-4069-B8ED-C5091790A051}" dt="2022-11-02T04:00:53.255" v="28576" actId="20577"/>
        <pc:sldMkLst>
          <pc:docMk/>
          <pc:sldMk cId="561308020" sldId="327"/>
        </pc:sldMkLst>
        <pc:spChg chg="mod">
          <ac:chgData name="주 재빈" userId="69d41820709f03c0" providerId="LiveId" clId="{425415B2-59AB-4069-B8ED-C5091790A051}" dt="2022-11-02T03:15:50.911" v="26772" actId="1035"/>
          <ac:spMkLst>
            <pc:docMk/>
            <pc:sldMk cId="561308020" sldId="327"/>
            <ac:spMk id="5" creationId="{219FD550-C0FE-8298-5D9C-1FEA190505C3}"/>
          </ac:spMkLst>
        </pc:spChg>
        <pc:spChg chg="mod topLvl">
          <ac:chgData name="주 재빈" userId="69d41820709f03c0" providerId="LiveId" clId="{425415B2-59AB-4069-B8ED-C5091790A051}" dt="2022-11-01T12:31:47.160" v="22667" actId="1035"/>
          <ac:spMkLst>
            <pc:docMk/>
            <pc:sldMk cId="561308020" sldId="327"/>
            <ac:spMk id="7" creationId="{07BCA43C-488F-32F4-D74B-FF904A0AF087}"/>
          </ac:spMkLst>
        </pc:spChg>
        <pc:grpChg chg="add del">
          <ac:chgData name="주 재빈" userId="69d41820709f03c0" providerId="LiveId" clId="{425415B2-59AB-4069-B8ED-C5091790A051}" dt="2022-11-01T12:30:25.324" v="22597" actId="478"/>
          <ac:grpSpMkLst>
            <pc:docMk/>
            <pc:sldMk cId="561308020" sldId="327"/>
            <ac:grpSpMk id="8" creationId="{6B283E77-6F48-EB1B-D37D-BB1C63C930AE}"/>
          </ac:grpSpMkLst>
        </pc:grpChg>
        <pc:grpChg chg="add del">
          <ac:chgData name="주 재빈" userId="69d41820709f03c0" providerId="LiveId" clId="{425415B2-59AB-4069-B8ED-C5091790A051}" dt="2022-11-01T12:30:23.812" v="22596" actId="478"/>
          <ac:grpSpMkLst>
            <pc:docMk/>
            <pc:sldMk cId="561308020" sldId="327"/>
            <ac:grpSpMk id="10" creationId="{74619512-401C-A9A6-5F4A-4C0C687961AE}"/>
          </ac:grpSpMkLst>
        </pc:grpChg>
        <pc:grpChg chg="add mod">
          <ac:chgData name="주 재빈" userId="69d41820709f03c0" providerId="LiveId" clId="{425415B2-59AB-4069-B8ED-C5091790A051}" dt="2022-11-01T12:31:55.437" v="22711" actId="1037"/>
          <ac:grpSpMkLst>
            <pc:docMk/>
            <pc:sldMk cId="561308020" sldId="327"/>
            <ac:grpSpMk id="11" creationId="{78CD7196-2CD6-1DBE-1C48-08EC229F0258}"/>
          </ac:grpSpMkLst>
        </pc:grpChg>
        <pc:picChg chg="del topLvl">
          <ac:chgData name="주 재빈" userId="69d41820709f03c0" providerId="LiveId" clId="{425415B2-59AB-4069-B8ED-C5091790A051}" dt="2022-11-01T12:30:25.324" v="22597" actId="478"/>
          <ac:picMkLst>
            <pc:docMk/>
            <pc:sldMk cId="561308020" sldId="327"/>
            <ac:picMk id="2" creationId="{C9547D88-2F54-32BD-64C0-2EE9CB270128}"/>
          </ac:picMkLst>
        </pc:picChg>
        <pc:picChg chg="add mod">
          <ac:chgData name="주 재빈" userId="69d41820709f03c0" providerId="LiveId" clId="{425415B2-59AB-4069-B8ED-C5091790A051}" dt="2022-11-01T12:30:45.577" v="22613" actId="164"/>
          <ac:picMkLst>
            <pc:docMk/>
            <pc:sldMk cId="561308020" sldId="327"/>
            <ac:picMk id="4" creationId="{2CA92560-DA7F-BBDD-442C-62F20BD61C04}"/>
          </ac:picMkLst>
        </pc:picChg>
      </pc:sldChg>
      <pc:sldChg chg="addSp delSp modSp add mod">
        <pc:chgData name="주 재빈" userId="69d41820709f03c0" providerId="LiveId" clId="{425415B2-59AB-4069-B8ED-C5091790A051}" dt="2022-11-02T03:17:51.188" v="27002" actId="1035"/>
        <pc:sldMkLst>
          <pc:docMk/>
          <pc:sldMk cId="3204600609" sldId="328"/>
        </pc:sldMkLst>
        <pc:spChg chg="mod">
          <ac:chgData name="주 재빈" userId="69d41820709f03c0" providerId="LiveId" clId="{425415B2-59AB-4069-B8ED-C5091790A051}" dt="2022-11-02T03:17:51.188" v="27002" actId="1035"/>
          <ac:spMkLst>
            <pc:docMk/>
            <pc:sldMk cId="3204600609" sldId="328"/>
            <ac:spMk id="5" creationId="{219FD550-C0FE-8298-5D9C-1FEA190505C3}"/>
          </ac:spMkLst>
        </pc:spChg>
        <pc:spChg chg="add mod">
          <ac:chgData name="주 재빈" userId="69d41820709f03c0" providerId="LiveId" clId="{425415B2-59AB-4069-B8ED-C5091790A051}" dt="2022-11-01T12:40:42.017" v="22896" actId="20577"/>
          <ac:spMkLst>
            <pc:docMk/>
            <pc:sldMk cId="3204600609" sldId="328"/>
            <ac:spMk id="9" creationId="{41B00227-F4B2-9188-3C27-28B86F211542}"/>
          </ac:spMkLst>
        </pc:spChg>
        <pc:spChg chg="add del mod">
          <ac:chgData name="주 재빈" userId="69d41820709f03c0" providerId="LiveId" clId="{425415B2-59AB-4069-B8ED-C5091790A051}" dt="2022-11-01T12:39:45.282" v="22748"/>
          <ac:spMkLst>
            <pc:docMk/>
            <pc:sldMk cId="3204600609" sldId="328"/>
            <ac:spMk id="12" creationId="{FAD3879E-53D1-3E05-23F7-1960E746E0E5}"/>
          </ac:spMkLst>
        </pc:spChg>
        <pc:spChg chg="add mod">
          <ac:chgData name="주 재빈" userId="69d41820709f03c0" providerId="LiveId" clId="{425415B2-59AB-4069-B8ED-C5091790A051}" dt="2022-11-01T12:40:16.221" v="22814" actId="20577"/>
          <ac:spMkLst>
            <pc:docMk/>
            <pc:sldMk cId="3204600609" sldId="328"/>
            <ac:spMk id="13" creationId="{68AA3C77-87A4-2653-D4C6-07B5A276706A}"/>
          </ac:spMkLst>
        </pc:spChg>
        <pc:grpChg chg="add mod">
          <ac:chgData name="주 재빈" userId="69d41820709f03c0" providerId="LiveId" clId="{425415B2-59AB-4069-B8ED-C5091790A051}" dt="2022-11-01T12:39:41.407" v="22744" actId="164"/>
          <ac:grpSpMkLst>
            <pc:docMk/>
            <pc:sldMk cId="3204600609" sldId="328"/>
            <ac:grpSpMk id="10" creationId="{C0BF5D08-6424-0F93-E958-175DB4451968}"/>
          </ac:grpSpMkLst>
        </pc:grpChg>
        <pc:grpChg chg="del">
          <ac:chgData name="주 재빈" userId="69d41820709f03c0" providerId="LiveId" clId="{425415B2-59AB-4069-B8ED-C5091790A051}" dt="2022-11-01T12:36:19.729" v="22713" actId="478"/>
          <ac:grpSpMkLst>
            <pc:docMk/>
            <pc:sldMk cId="3204600609" sldId="328"/>
            <ac:grpSpMk id="11" creationId="{78CD7196-2CD6-1DBE-1C48-08EC229F0258}"/>
          </ac:grpSpMkLst>
        </pc:grpChg>
        <pc:grpChg chg="add mod">
          <ac:chgData name="주 재빈" userId="69d41820709f03c0" providerId="LiveId" clId="{425415B2-59AB-4069-B8ED-C5091790A051}" dt="2022-11-01T12:39:51.163" v="22751" actId="164"/>
          <ac:grpSpMkLst>
            <pc:docMk/>
            <pc:sldMk cId="3204600609" sldId="328"/>
            <ac:grpSpMk id="14" creationId="{860B8AFA-C7BE-0609-274D-146210DE1D4C}"/>
          </ac:grpSpMkLst>
        </pc:grpChg>
        <pc:picChg chg="add mod">
          <ac:chgData name="주 재빈" userId="69d41820709f03c0" providerId="LiveId" clId="{425415B2-59AB-4069-B8ED-C5091790A051}" dt="2022-11-01T12:39:41.407" v="22744" actId="164"/>
          <ac:picMkLst>
            <pc:docMk/>
            <pc:sldMk cId="3204600609" sldId="328"/>
            <ac:picMk id="3" creationId="{5063814C-66FB-FC6C-2C04-A35780799F87}"/>
          </ac:picMkLst>
        </pc:picChg>
        <pc:picChg chg="add mod">
          <ac:chgData name="주 재빈" userId="69d41820709f03c0" providerId="LiveId" clId="{425415B2-59AB-4069-B8ED-C5091790A051}" dt="2022-11-01T12:39:51.163" v="22751" actId="164"/>
          <ac:picMkLst>
            <pc:docMk/>
            <pc:sldMk cId="3204600609" sldId="328"/>
            <ac:picMk id="8" creationId="{74831379-6058-D657-F355-E95FA02AF5B6}"/>
          </ac:picMkLst>
        </pc:picChg>
      </pc:sldChg>
      <pc:sldChg chg="addSp modSp new mod">
        <pc:chgData name="주 재빈" userId="69d41820709f03c0" providerId="LiveId" clId="{425415B2-59AB-4069-B8ED-C5091790A051}" dt="2022-11-02T03:18:38.979" v="27061"/>
        <pc:sldMkLst>
          <pc:docMk/>
          <pc:sldMk cId="183261043" sldId="329"/>
        </pc:sldMkLst>
        <pc:spChg chg="add mod">
          <ac:chgData name="주 재빈" userId="69d41820709f03c0" providerId="LiveId" clId="{425415B2-59AB-4069-B8ED-C5091790A051}" dt="2022-11-02T03:18:38.979" v="27061"/>
          <ac:spMkLst>
            <pc:docMk/>
            <pc:sldMk cId="183261043" sldId="329"/>
            <ac:spMk id="4" creationId="{97A05B1B-7467-54CF-831A-BEBA602E149A}"/>
          </ac:spMkLst>
        </pc:spChg>
        <pc:spChg chg="add mod">
          <ac:chgData name="주 재빈" userId="69d41820709f03c0" providerId="LiveId" clId="{425415B2-59AB-4069-B8ED-C5091790A051}" dt="2022-11-01T12:44:50.850" v="22991" actId="164"/>
          <ac:spMkLst>
            <pc:docMk/>
            <pc:sldMk cId="183261043" sldId="329"/>
            <ac:spMk id="5" creationId="{63A13F71-373F-4BB4-4CB6-1A996119E395}"/>
          </ac:spMkLst>
        </pc:spChg>
        <pc:spChg chg="add mod">
          <ac:chgData name="주 재빈" userId="69d41820709f03c0" providerId="LiveId" clId="{425415B2-59AB-4069-B8ED-C5091790A051}" dt="2022-11-01T12:48:59.072" v="23058" actId="164"/>
          <ac:spMkLst>
            <pc:docMk/>
            <pc:sldMk cId="183261043" sldId="329"/>
            <ac:spMk id="9" creationId="{8B577ACB-30E1-0A5D-EADE-9B3284C6A25B}"/>
          </ac:spMkLst>
        </pc:spChg>
        <pc:grpChg chg="add mod">
          <ac:chgData name="주 재빈" userId="69d41820709f03c0" providerId="LiveId" clId="{425415B2-59AB-4069-B8ED-C5091790A051}" dt="2022-11-01T12:44:50.850" v="22991" actId="164"/>
          <ac:grpSpMkLst>
            <pc:docMk/>
            <pc:sldMk cId="183261043" sldId="329"/>
            <ac:grpSpMk id="6" creationId="{6324C5F4-46D5-2589-1488-779B3C3A9733}"/>
          </ac:grpSpMkLst>
        </pc:grpChg>
        <pc:grpChg chg="add mod">
          <ac:chgData name="주 재빈" userId="69d41820709f03c0" providerId="LiveId" clId="{425415B2-59AB-4069-B8ED-C5091790A051}" dt="2022-11-01T12:48:59.072" v="23058" actId="164"/>
          <ac:grpSpMkLst>
            <pc:docMk/>
            <pc:sldMk cId="183261043" sldId="329"/>
            <ac:grpSpMk id="10" creationId="{0FA8F84E-74B0-C9FB-8520-08AA1468E2CD}"/>
          </ac:grpSpMkLst>
        </pc:grpChg>
        <pc:picChg chg="add mod">
          <ac:chgData name="주 재빈" userId="69d41820709f03c0" providerId="LiveId" clId="{425415B2-59AB-4069-B8ED-C5091790A051}" dt="2022-11-01T12:44:50.850" v="22991" actId="164"/>
          <ac:picMkLst>
            <pc:docMk/>
            <pc:sldMk cId="183261043" sldId="329"/>
            <ac:picMk id="3" creationId="{C357DCAB-25FB-31CA-CBB9-F1EC5AAE7E0F}"/>
          </ac:picMkLst>
        </pc:picChg>
        <pc:picChg chg="add mod">
          <ac:chgData name="주 재빈" userId="69d41820709f03c0" providerId="LiveId" clId="{425415B2-59AB-4069-B8ED-C5091790A051}" dt="2022-11-01T12:48:59.072" v="23058" actId="164"/>
          <ac:picMkLst>
            <pc:docMk/>
            <pc:sldMk cId="183261043" sldId="329"/>
            <ac:picMk id="8" creationId="{74EF7538-BDEF-F088-FECC-974EC8C5A5D4}"/>
          </ac:picMkLst>
        </pc:picChg>
      </pc:sldChg>
      <pc:sldChg chg="addSp delSp modSp add mod">
        <pc:chgData name="주 재빈" userId="69d41820709f03c0" providerId="LiveId" clId="{425415B2-59AB-4069-B8ED-C5091790A051}" dt="2022-11-02T03:16:10.616" v="26819" actId="20577"/>
        <pc:sldMkLst>
          <pc:docMk/>
          <pc:sldMk cId="3882786114" sldId="330"/>
        </pc:sldMkLst>
        <pc:spChg chg="mod">
          <ac:chgData name="주 재빈" userId="69d41820709f03c0" providerId="LiveId" clId="{425415B2-59AB-4069-B8ED-C5091790A051}" dt="2022-11-02T03:16:10.616" v="26819" actId="20577"/>
          <ac:spMkLst>
            <pc:docMk/>
            <pc:sldMk cId="3882786114" sldId="330"/>
            <ac:spMk id="4" creationId="{97A05B1B-7467-54CF-831A-BEBA602E149A}"/>
          </ac:spMkLst>
        </pc:spChg>
        <pc:spChg chg="add mod">
          <ac:chgData name="주 재빈" userId="69d41820709f03c0" providerId="LiveId" clId="{425415B2-59AB-4069-B8ED-C5091790A051}" dt="2022-11-01T12:56:22.231" v="23160" actId="164"/>
          <ac:spMkLst>
            <pc:docMk/>
            <pc:sldMk cId="3882786114" sldId="330"/>
            <ac:spMk id="11" creationId="{E8A4E169-F5D4-4D65-ECC4-1025A7BC2B55}"/>
          </ac:spMkLst>
        </pc:spChg>
        <pc:spChg chg="add mod">
          <ac:chgData name="주 재빈" userId="69d41820709f03c0" providerId="LiveId" clId="{425415B2-59AB-4069-B8ED-C5091790A051}" dt="2022-11-01T13:03:32.425" v="23524" actId="20577"/>
          <ac:spMkLst>
            <pc:docMk/>
            <pc:sldMk cId="3882786114" sldId="330"/>
            <ac:spMk id="15" creationId="{3DF19B9D-36D0-55D6-63C4-DA6DACCA97CD}"/>
          </ac:spMkLst>
        </pc:spChg>
        <pc:spChg chg="add mod">
          <ac:chgData name="주 재빈" userId="69d41820709f03c0" providerId="LiveId" clId="{425415B2-59AB-4069-B8ED-C5091790A051}" dt="2022-11-01T13:56:40.986" v="25011" actId="1076"/>
          <ac:spMkLst>
            <pc:docMk/>
            <pc:sldMk cId="3882786114" sldId="330"/>
            <ac:spMk id="17" creationId="{4C0FE173-1A59-F3D2-8562-1210059B4815}"/>
          </ac:spMkLst>
        </pc:spChg>
        <pc:grpChg chg="del">
          <ac:chgData name="주 재빈" userId="69d41820709f03c0" providerId="LiveId" clId="{425415B2-59AB-4069-B8ED-C5091790A051}" dt="2022-11-01T12:49:39.378" v="23084" actId="478"/>
          <ac:grpSpMkLst>
            <pc:docMk/>
            <pc:sldMk cId="3882786114" sldId="330"/>
            <ac:grpSpMk id="6" creationId="{6324C5F4-46D5-2589-1488-779B3C3A9733}"/>
          </ac:grpSpMkLst>
        </pc:grpChg>
        <pc:grpChg chg="del">
          <ac:chgData name="주 재빈" userId="69d41820709f03c0" providerId="LiveId" clId="{425415B2-59AB-4069-B8ED-C5091790A051}" dt="2022-11-01T12:49:39.681" v="23085" actId="478"/>
          <ac:grpSpMkLst>
            <pc:docMk/>
            <pc:sldMk cId="3882786114" sldId="330"/>
            <ac:grpSpMk id="10" creationId="{0FA8F84E-74B0-C9FB-8520-08AA1468E2CD}"/>
          </ac:grpSpMkLst>
        </pc:grpChg>
        <pc:grpChg chg="add mod">
          <ac:chgData name="주 재빈" userId="69d41820709f03c0" providerId="LiveId" clId="{425415B2-59AB-4069-B8ED-C5091790A051}" dt="2022-11-01T12:56:22.231" v="23160" actId="164"/>
          <ac:grpSpMkLst>
            <pc:docMk/>
            <pc:sldMk cId="3882786114" sldId="330"/>
            <ac:grpSpMk id="14" creationId="{080D6E25-C92A-5CF5-3564-BC6B2E7765E8}"/>
          </ac:grpSpMkLst>
        </pc:grpChg>
        <pc:grpChg chg="add mod">
          <ac:chgData name="주 재빈" userId="69d41820709f03c0" providerId="LiveId" clId="{425415B2-59AB-4069-B8ED-C5091790A051}" dt="2022-11-01T12:56:49.631" v="23250" actId="164"/>
          <ac:grpSpMkLst>
            <pc:docMk/>
            <pc:sldMk cId="3882786114" sldId="330"/>
            <ac:grpSpMk id="16" creationId="{B31F80E3-DCA9-8ACD-764E-DD933A701C6E}"/>
          </ac:grpSpMkLst>
        </pc:grpChg>
        <pc:picChg chg="add mod">
          <ac:chgData name="주 재빈" userId="69d41820709f03c0" providerId="LiveId" clId="{425415B2-59AB-4069-B8ED-C5091790A051}" dt="2022-11-01T12:56:22.231" v="23160" actId="164"/>
          <ac:picMkLst>
            <pc:docMk/>
            <pc:sldMk cId="3882786114" sldId="330"/>
            <ac:picMk id="7" creationId="{730F970F-2317-5720-0B7C-E6C60261EC0D}"/>
          </ac:picMkLst>
        </pc:picChg>
        <pc:picChg chg="add mod">
          <ac:chgData name="주 재빈" userId="69d41820709f03c0" providerId="LiveId" clId="{425415B2-59AB-4069-B8ED-C5091790A051}" dt="2022-11-01T12:56:49.631" v="23250" actId="164"/>
          <ac:picMkLst>
            <pc:docMk/>
            <pc:sldMk cId="3882786114" sldId="330"/>
            <ac:picMk id="13" creationId="{79FB4954-E69A-F5E0-DE3A-B02707DA393E}"/>
          </ac:picMkLst>
        </pc:picChg>
      </pc:sldChg>
      <pc:sldChg chg="addSp delSp modSp new mod">
        <pc:chgData name="주 재빈" userId="69d41820709f03c0" providerId="LiveId" clId="{425415B2-59AB-4069-B8ED-C5091790A051}" dt="2022-11-02T03:15:35.672" v="26726" actId="1035"/>
        <pc:sldMkLst>
          <pc:docMk/>
          <pc:sldMk cId="1038523006" sldId="331"/>
        </pc:sldMkLst>
        <pc:spChg chg="mod">
          <ac:chgData name="주 재빈" userId="69d41820709f03c0" providerId="LiveId" clId="{425415B2-59AB-4069-B8ED-C5091790A051}" dt="2022-11-01T12:59:47.925" v="23255"/>
          <ac:spMkLst>
            <pc:docMk/>
            <pc:sldMk cId="1038523006" sldId="331"/>
            <ac:spMk id="6" creationId="{44E368B6-774F-1100-C943-5B8A70B4A26D}"/>
          </ac:spMkLst>
        </pc:spChg>
        <pc:spChg chg="add mod">
          <ac:chgData name="주 재빈" userId="69d41820709f03c0" providerId="LiveId" clId="{425415B2-59AB-4069-B8ED-C5091790A051}" dt="2022-11-01T13:01:37.795" v="23306" actId="1036"/>
          <ac:spMkLst>
            <pc:docMk/>
            <pc:sldMk cId="1038523006" sldId="331"/>
            <ac:spMk id="8" creationId="{17E58849-174D-7965-0A87-BEFFBCCDE2D6}"/>
          </ac:spMkLst>
        </pc:spChg>
        <pc:spChg chg="add mod">
          <ac:chgData name="주 재빈" userId="69d41820709f03c0" providerId="LiveId" clId="{425415B2-59AB-4069-B8ED-C5091790A051}" dt="2022-11-02T03:15:35.672" v="26726" actId="1035"/>
          <ac:spMkLst>
            <pc:docMk/>
            <pc:sldMk cId="1038523006" sldId="331"/>
            <ac:spMk id="10" creationId="{E758B944-E83F-D022-F743-F9153CAC112E}"/>
          </ac:spMkLst>
        </pc:spChg>
        <pc:grpChg chg="add del mod">
          <ac:chgData name="주 재빈" userId="69d41820709f03c0" providerId="LiveId" clId="{425415B2-59AB-4069-B8ED-C5091790A051}" dt="2022-11-01T13:01:15.015" v="23268" actId="21"/>
          <ac:grpSpMkLst>
            <pc:docMk/>
            <pc:sldMk cId="1038523006" sldId="331"/>
            <ac:grpSpMk id="4" creationId="{267E8643-DBBA-1291-E162-FA12DB44CC35}"/>
          </ac:grpSpMkLst>
        </pc:grpChg>
        <pc:picChg chg="add del mod">
          <ac:chgData name="주 재빈" userId="69d41820709f03c0" providerId="LiveId" clId="{425415B2-59AB-4069-B8ED-C5091790A051}" dt="2022-11-01T12:59:48.666" v="23256" actId="21"/>
          <ac:picMkLst>
            <pc:docMk/>
            <pc:sldMk cId="1038523006" sldId="331"/>
            <ac:picMk id="3" creationId="{CF3B16C3-5E35-ED82-FED3-F99D3603CA38}"/>
          </ac:picMkLst>
        </pc:picChg>
        <pc:picChg chg="mod">
          <ac:chgData name="주 재빈" userId="69d41820709f03c0" providerId="LiveId" clId="{425415B2-59AB-4069-B8ED-C5091790A051}" dt="2022-11-01T12:59:47.925" v="23255"/>
          <ac:picMkLst>
            <pc:docMk/>
            <pc:sldMk cId="1038523006" sldId="331"/>
            <ac:picMk id="5" creationId="{9E133B72-DEC6-5973-9EF6-802FAF762906}"/>
          </ac:picMkLst>
        </pc:picChg>
        <pc:picChg chg="add mod">
          <ac:chgData name="주 재빈" userId="69d41820709f03c0" providerId="LiveId" clId="{425415B2-59AB-4069-B8ED-C5091790A051}" dt="2022-11-01T13:01:37.795" v="23306" actId="1036"/>
          <ac:picMkLst>
            <pc:docMk/>
            <pc:sldMk cId="1038523006" sldId="331"/>
            <ac:picMk id="9" creationId="{5E440949-6A28-5738-B5FE-A9272E613FF1}"/>
          </ac:picMkLst>
        </pc:picChg>
      </pc:sldChg>
      <pc:sldChg chg="addSp modSp new mod ord">
        <pc:chgData name="주 재빈" userId="69d41820709f03c0" providerId="LiveId" clId="{425415B2-59AB-4069-B8ED-C5091790A051}" dt="2022-11-02T03:18:18.644" v="27028"/>
        <pc:sldMkLst>
          <pc:docMk/>
          <pc:sldMk cId="1597417571" sldId="332"/>
        </pc:sldMkLst>
        <pc:spChg chg="mod">
          <ac:chgData name="주 재빈" userId="69d41820709f03c0" providerId="LiveId" clId="{425415B2-59AB-4069-B8ED-C5091790A051}" dt="2022-11-01T13:01:24.857" v="23273"/>
          <ac:spMkLst>
            <pc:docMk/>
            <pc:sldMk cId="1597417571" sldId="332"/>
            <ac:spMk id="4" creationId="{09B1F216-C598-C422-97CC-02F71891A44A}"/>
          </ac:spMkLst>
        </pc:spChg>
        <pc:spChg chg="add mod">
          <ac:chgData name="주 재빈" userId="69d41820709f03c0" providerId="LiveId" clId="{425415B2-59AB-4069-B8ED-C5091790A051}" dt="2022-11-02T03:18:18.644" v="27028"/>
          <ac:spMkLst>
            <pc:docMk/>
            <pc:sldMk cId="1597417571" sldId="332"/>
            <ac:spMk id="5" creationId="{C2F39997-7E1B-E202-85AB-8BF8911C7660}"/>
          </ac:spMkLst>
        </pc:spChg>
        <pc:grpChg chg="add mod">
          <ac:chgData name="주 재빈" userId="69d41820709f03c0" providerId="LiveId" clId="{425415B2-59AB-4069-B8ED-C5091790A051}" dt="2022-11-01T13:01:52.733" v="23311" actId="1076"/>
          <ac:grpSpMkLst>
            <pc:docMk/>
            <pc:sldMk cId="1597417571" sldId="332"/>
            <ac:grpSpMk id="2" creationId="{9B118CDE-73D6-2F0B-BBCD-AE747972F778}"/>
          </ac:grpSpMkLst>
        </pc:grpChg>
        <pc:picChg chg="mod">
          <ac:chgData name="주 재빈" userId="69d41820709f03c0" providerId="LiveId" clId="{425415B2-59AB-4069-B8ED-C5091790A051}" dt="2022-11-01T13:01:24.857" v="23273"/>
          <ac:picMkLst>
            <pc:docMk/>
            <pc:sldMk cId="1597417571" sldId="332"/>
            <ac:picMk id="3" creationId="{49A4C916-C44F-3612-D0C7-E98740F59E22}"/>
          </ac:picMkLst>
        </pc:picChg>
      </pc:sldChg>
      <pc:sldChg chg="addSp delSp modSp add mod">
        <pc:chgData name="주 재빈" userId="69d41820709f03c0" providerId="LiveId" clId="{425415B2-59AB-4069-B8ED-C5091790A051}" dt="2022-11-02T03:57:23.076" v="28544"/>
        <pc:sldMkLst>
          <pc:docMk/>
          <pc:sldMk cId="164296029" sldId="333"/>
        </pc:sldMkLst>
        <pc:spChg chg="mod">
          <ac:chgData name="주 재빈" userId="69d41820709f03c0" providerId="LiveId" clId="{425415B2-59AB-4069-B8ED-C5091790A051}" dt="2022-11-02T03:57:23.076" v="28544"/>
          <ac:spMkLst>
            <pc:docMk/>
            <pc:sldMk cId="164296029" sldId="333"/>
            <ac:spMk id="4" creationId="{97A05B1B-7467-54CF-831A-BEBA602E149A}"/>
          </ac:spMkLst>
        </pc:spChg>
        <pc:grpChg chg="del">
          <ac:chgData name="주 재빈" userId="69d41820709f03c0" providerId="LiveId" clId="{425415B2-59AB-4069-B8ED-C5091790A051}" dt="2022-11-01T13:05:14.116" v="23570" actId="478"/>
          <ac:grpSpMkLst>
            <pc:docMk/>
            <pc:sldMk cId="164296029" sldId="333"/>
            <ac:grpSpMk id="14" creationId="{080D6E25-C92A-5CF5-3564-BC6B2E7765E8}"/>
          </ac:grpSpMkLst>
        </pc:grpChg>
        <pc:grpChg chg="del">
          <ac:chgData name="주 재빈" userId="69d41820709f03c0" providerId="LiveId" clId="{425415B2-59AB-4069-B8ED-C5091790A051}" dt="2022-11-01T13:05:14.678" v="23571" actId="478"/>
          <ac:grpSpMkLst>
            <pc:docMk/>
            <pc:sldMk cId="164296029" sldId="333"/>
            <ac:grpSpMk id="16" creationId="{B31F80E3-DCA9-8ACD-764E-DD933A701C6E}"/>
          </ac:grpSpMkLst>
        </pc:grpChg>
        <pc:picChg chg="add mod">
          <ac:chgData name="주 재빈" userId="69d41820709f03c0" providerId="LiveId" clId="{425415B2-59AB-4069-B8ED-C5091790A051}" dt="2022-11-01T13:10:05.606" v="23574" actId="1076"/>
          <ac:picMkLst>
            <pc:docMk/>
            <pc:sldMk cId="164296029" sldId="333"/>
            <ac:picMk id="3" creationId="{CD9AB825-5E83-FCCD-487B-D30C2E6233A2}"/>
          </ac:picMkLst>
        </pc:picChg>
      </pc:sldChg>
      <pc:sldChg chg="new del">
        <pc:chgData name="주 재빈" userId="69d41820709f03c0" providerId="LiveId" clId="{425415B2-59AB-4069-B8ED-C5091790A051}" dt="2022-11-01T13:01:24.140" v="23272" actId="47"/>
        <pc:sldMkLst>
          <pc:docMk/>
          <pc:sldMk cId="3581817385" sldId="333"/>
        </pc:sldMkLst>
      </pc:sldChg>
      <pc:sldChg chg="addSp modSp new mod">
        <pc:chgData name="주 재빈" userId="69d41820709f03c0" providerId="LiveId" clId="{425415B2-59AB-4069-B8ED-C5091790A051}" dt="2022-11-02T03:16:26.215" v="26857" actId="1035"/>
        <pc:sldMkLst>
          <pc:docMk/>
          <pc:sldMk cId="4229394639" sldId="334"/>
        </pc:sldMkLst>
        <pc:spChg chg="add mod">
          <ac:chgData name="주 재빈" userId="69d41820709f03c0" providerId="LiveId" clId="{425415B2-59AB-4069-B8ED-C5091790A051}" dt="2022-11-02T03:16:26.215" v="26857" actId="1035"/>
          <ac:spMkLst>
            <pc:docMk/>
            <pc:sldMk cId="4229394639" sldId="334"/>
            <ac:spMk id="2" creationId="{5E1854E0-3998-38FB-E52A-AA83C9FE62DC}"/>
          </ac:spMkLst>
        </pc:spChg>
        <pc:spChg chg="add mod">
          <ac:chgData name="주 재빈" userId="69d41820709f03c0" providerId="LiveId" clId="{425415B2-59AB-4069-B8ED-C5091790A051}" dt="2022-11-01T13:14:42.910" v="23690"/>
          <ac:spMkLst>
            <pc:docMk/>
            <pc:sldMk cId="4229394639" sldId="334"/>
            <ac:spMk id="5" creationId="{8A3BE70F-ADF5-F8A2-2984-9AB40A5532EC}"/>
          </ac:spMkLst>
        </pc:spChg>
        <pc:grpChg chg="add mod">
          <ac:chgData name="주 재빈" userId="69d41820709f03c0" providerId="LiveId" clId="{425415B2-59AB-4069-B8ED-C5091790A051}" dt="2022-11-01T13:14:55.654" v="23693" actId="1076"/>
          <ac:grpSpMkLst>
            <pc:docMk/>
            <pc:sldMk cId="4229394639" sldId="334"/>
            <ac:grpSpMk id="6" creationId="{0381B558-3BF7-F790-85F0-10B5287CD00C}"/>
          </ac:grpSpMkLst>
        </pc:grpChg>
        <pc:picChg chg="add mod">
          <ac:chgData name="주 재빈" userId="69d41820709f03c0" providerId="LiveId" clId="{425415B2-59AB-4069-B8ED-C5091790A051}" dt="2022-11-01T13:14:39.324" v="23671" actId="164"/>
          <ac:picMkLst>
            <pc:docMk/>
            <pc:sldMk cId="4229394639" sldId="334"/>
            <ac:picMk id="4" creationId="{6BEC18D5-86D9-8D74-2653-B5BB66164E0C}"/>
          </ac:picMkLst>
        </pc:picChg>
      </pc:sldChg>
      <pc:sldChg chg="addSp delSp modSp add mod">
        <pc:chgData name="주 재빈" userId="69d41820709f03c0" providerId="LiveId" clId="{425415B2-59AB-4069-B8ED-C5091790A051}" dt="2022-11-02T03:16:34.810" v="26888" actId="1035"/>
        <pc:sldMkLst>
          <pc:docMk/>
          <pc:sldMk cId="776530389" sldId="335"/>
        </pc:sldMkLst>
        <pc:spChg chg="mod">
          <ac:chgData name="주 재빈" userId="69d41820709f03c0" providerId="LiveId" clId="{425415B2-59AB-4069-B8ED-C5091790A051}" dt="2022-11-02T03:16:34.810" v="26888" actId="1035"/>
          <ac:spMkLst>
            <pc:docMk/>
            <pc:sldMk cId="776530389" sldId="335"/>
            <ac:spMk id="2" creationId="{5E1854E0-3998-38FB-E52A-AA83C9FE62DC}"/>
          </ac:spMkLst>
        </pc:spChg>
        <pc:spChg chg="add mod">
          <ac:chgData name="주 재빈" userId="69d41820709f03c0" providerId="LiveId" clId="{425415B2-59AB-4069-B8ED-C5091790A051}" dt="2022-11-01T13:18:23.712" v="23817" actId="20577"/>
          <ac:spMkLst>
            <pc:docMk/>
            <pc:sldMk cId="776530389" sldId="335"/>
            <ac:spMk id="5" creationId="{18EB6999-82DC-8C5F-6AD4-9867480BCE46}"/>
          </ac:spMkLst>
        </pc:spChg>
        <pc:spChg chg="add del mod">
          <ac:chgData name="주 재빈" userId="69d41820709f03c0" providerId="LiveId" clId="{425415B2-59AB-4069-B8ED-C5091790A051}" dt="2022-11-01T13:18:32.643" v="23820"/>
          <ac:spMkLst>
            <pc:docMk/>
            <pc:sldMk cId="776530389" sldId="335"/>
            <ac:spMk id="7" creationId="{B4F1F371-276B-61EC-0DFA-974EAAD35058}"/>
          </ac:spMkLst>
        </pc:spChg>
        <pc:grpChg chg="add mod">
          <ac:chgData name="주 재빈" userId="69d41820709f03c0" providerId="LiveId" clId="{425415B2-59AB-4069-B8ED-C5091790A051}" dt="2022-11-01T13:26:21.070" v="24007" actId="1076"/>
          <ac:grpSpMkLst>
            <pc:docMk/>
            <pc:sldMk cId="776530389" sldId="335"/>
            <ac:grpSpMk id="6" creationId="{9D80F2BE-8F87-25E3-B26B-5B0F608B91D4}"/>
          </ac:grpSpMkLst>
        </pc:grpChg>
        <pc:picChg chg="add mod">
          <ac:chgData name="주 재빈" userId="69d41820709f03c0" providerId="LiveId" clId="{425415B2-59AB-4069-B8ED-C5091790A051}" dt="2022-11-01T13:18:06.367" v="23718" actId="164"/>
          <ac:picMkLst>
            <pc:docMk/>
            <pc:sldMk cId="776530389" sldId="335"/>
            <ac:picMk id="4" creationId="{F6CE7FB7-9521-2E16-E32D-310C28D12B89}"/>
          </ac:picMkLst>
        </pc:picChg>
        <pc:picChg chg="add del">
          <ac:chgData name="주 재빈" userId="69d41820709f03c0" providerId="LiveId" clId="{425415B2-59AB-4069-B8ED-C5091790A051}" dt="2022-11-01T13:26:16.901" v="24004" actId="22"/>
          <ac:picMkLst>
            <pc:docMk/>
            <pc:sldMk cId="776530389" sldId="335"/>
            <ac:picMk id="9" creationId="{57BEE85B-57C2-64C5-53BA-329A967B1B21}"/>
          </ac:picMkLst>
        </pc:picChg>
      </pc:sldChg>
      <pc:sldChg chg="addSp delSp modSp add mod">
        <pc:chgData name="주 재빈" userId="69d41820709f03c0" providerId="LiveId" clId="{425415B2-59AB-4069-B8ED-C5091790A051}" dt="2022-11-02T03:16:48.519" v="26930" actId="1035"/>
        <pc:sldMkLst>
          <pc:docMk/>
          <pc:sldMk cId="603583431" sldId="336"/>
        </pc:sldMkLst>
        <pc:spChg chg="mod">
          <ac:chgData name="주 재빈" userId="69d41820709f03c0" providerId="LiveId" clId="{425415B2-59AB-4069-B8ED-C5091790A051}" dt="2022-11-02T03:16:48.519" v="26930" actId="1035"/>
          <ac:spMkLst>
            <pc:docMk/>
            <pc:sldMk cId="603583431" sldId="336"/>
            <ac:spMk id="2" creationId="{5E1854E0-3998-38FB-E52A-AA83C9FE62DC}"/>
          </ac:spMkLst>
        </pc:spChg>
        <pc:spChg chg="mod topLvl">
          <ac:chgData name="주 재빈" userId="69d41820709f03c0" providerId="LiveId" clId="{425415B2-59AB-4069-B8ED-C5091790A051}" dt="2022-11-01T13:24:38.209" v="23972" actId="6549"/>
          <ac:spMkLst>
            <pc:docMk/>
            <pc:sldMk cId="603583431" sldId="336"/>
            <ac:spMk id="5" creationId="{18EB6999-82DC-8C5F-6AD4-9867480BCE46}"/>
          </ac:spMkLst>
        </pc:spChg>
        <pc:grpChg chg="del">
          <ac:chgData name="주 재빈" userId="69d41820709f03c0" providerId="LiveId" clId="{425415B2-59AB-4069-B8ED-C5091790A051}" dt="2022-11-01T13:19:27.279" v="23907" actId="478"/>
          <ac:grpSpMkLst>
            <pc:docMk/>
            <pc:sldMk cId="603583431" sldId="336"/>
            <ac:grpSpMk id="6" creationId="{9D80F2BE-8F87-25E3-B26B-5B0F608B91D4}"/>
          </ac:grpSpMkLst>
        </pc:grpChg>
        <pc:grpChg chg="add mod">
          <ac:chgData name="주 재빈" userId="69d41820709f03c0" providerId="LiveId" clId="{425415B2-59AB-4069-B8ED-C5091790A051}" dt="2022-11-01T13:26:07.529" v="23999" actId="14100"/>
          <ac:grpSpMkLst>
            <pc:docMk/>
            <pc:sldMk cId="603583431" sldId="336"/>
            <ac:grpSpMk id="8" creationId="{2F2C39C8-2B9B-D212-2120-E030F6AA59C5}"/>
          </ac:grpSpMkLst>
        </pc:grpChg>
        <pc:picChg chg="del topLvl">
          <ac:chgData name="주 재빈" userId="69d41820709f03c0" providerId="LiveId" clId="{425415B2-59AB-4069-B8ED-C5091790A051}" dt="2022-11-01T13:19:27.279" v="23907" actId="478"/>
          <ac:picMkLst>
            <pc:docMk/>
            <pc:sldMk cId="603583431" sldId="336"/>
            <ac:picMk id="4" creationId="{F6CE7FB7-9521-2E16-E32D-310C28D12B89}"/>
          </ac:picMkLst>
        </pc:picChg>
        <pc:picChg chg="add mod">
          <ac:chgData name="주 재빈" userId="69d41820709f03c0" providerId="LiveId" clId="{425415B2-59AB-4069-B8ED-C5091790A051}" dt="2022-11-01T13:24:02.381" v="23912" actId="164"/>
          <ac:picMkLst>
            <pc:docMk/>
            <pc:sldMk cId="603583431" sldId="336"/>
            <ac:picMk id="7" creationId="{FCF7E958-443E-A478-D72E-E95666D18029}"/>
          </ac:picMkLst>
        </pc:picChg>
      </pc:sldChg>
      <pc:sldChg chg="addSp modSp new mod">
        <pc:chgData name="주 재빈" userId="69d41820709f03c0" providerId="LiveId" clId="{425415B2-59AB-4069-B8ED-C5091790A051}" dt="2022-11-02T03:16:56.732" v="26957" actId="1036"/>
        <pc:sldMkLst>
          <pc:docMk/>
          <pc:sldMk cId="2850721577" sldId="337"/>
        </pc:sldMkLst>
        <pc:spChg chg="add mod">
          <ac:chgData name="주 재빈" userId="69d41820709f03c0" providerId="LiveId" clId="{425415B2-59AB-4069-B8ED-C5091790A051}" dt="2022-11-02T03:16:56.732" v="26957" actId="1036"/>
          <ac:spMkLst>
            <pc:docMk/>
            <pc:sldMk cId="2850721577" sldId="337"/>
            <ac:spMk id="2" creationId="{6FF67592-456B-6534-26F4-22A40E036451}"/>
          </ac:spMkLst>
        </pc:spChg>
        <pc:spChg chg="add mod">
          <ac:chgData name="주 재빈" userId="69d41820709f03c0" providerId="LiveId" clId="{425415B2-59AB-4069-B8ED-C5091790A051}" dt="2022-11-01T13:31:29.345" v="24758" actId="20577"/>
          <ac:spMkLst>
            <pc:docMk/>
            <pc:sldMk cId="2850721577" sldId="337"/>
            <ac:spMk id="3" creationId="{5F1C35D6-9B04-59C3-A87C-AC749C4D6C96}"/>
          </ac:spMkLst>
        </pc:spChg>
        <pc:spChg chg="add mod">
          <ac:chgData name="주 재빈" userId="69d41820709f03c0" providerId="LiveId" clId="{425415B2-59AB-4069-B8ED-C5091790A051}" dt="2022-11-01T13:57:47.006" v="25015" actId="1076"/>
          <ac:spMkLst>
            <pc:docMk/>
            <pc:sldMk cId="2850721577" sldId="337"/>
            <ac:spMk id="6" creationId="{9FBB87BA-D2DE-9F73-4DF3-6A39C4935EC1}"/>
          </ac:spMkLst>
        </pc:spChg>
        <pc:picChg chg="add mod">
          <ac:chgData name="주 재빈" userId="69d41820709f03c0" providerId="LiveId" clId="{425415B2-59AB-4069-B8ED-C5091790A051}" dt="2022-11-01T13:30:51.668" v="24714" actId="1076"/>
          <ac:picMkLst>
            <pc:docMk/>
            <pc:sldMk cId="2850721577" sldId="337"/>
            <ac:picMk id="5" creationId="{739B6390-1C9B-1B92-8CB7-5657804DBE9C}"/>
          </ac:picMkLst>
        </pc:picChg>
        <pc:picChg chg="add mod">
          <ac:chgData name="주 재빈" userId="69d41820709f03c0" providerId="LiveId" clId="{425415B2-59AB-4069-B8ED-C5091790A051}" dt="2022-11-01T13:57:40.613" v="25014" actId="1076"/>
          <ac:picMkLst>
            <pc:docMk/>
            <pc:sldMk cId="2850721577" sldId="337"/>
            <ac:picMk id="8" creationId="{4CF7EEEA-09DF-A53F-7C9D-D7400BA28D12}"/>
          </ac:picMkLst>
        </pc:picChg>
      </pc:sldChg>
      <pc:sldChg chg="addSp modSp new mod">
        <pc:chgData name="주 재빈" userId="69d41820709f03c0" providerId="LiveId" clId="{425415B2-59AB-4069-B8ED-C5091790A051}" dt="2022-11-02T03:16:40.990" v="26905" actId="1035"/>
        <pc:sldMkLst>
          <pc:docMk/>
          <pc:sldMk cId="1164792582" sldId="338"/>
        </pc:sldMkLst>
        <pc:spChg chg="add mod">
          <ac:chgData name="주 재빈" userId="69d41820709f03c0" providerId="LiveId" clId="{425415B2-59AB-4069-B8ED-C5091790A051}" dt="2022-11-02T03:16:40.990" v="26905" actId="1035"/>
          <ac:spMkLst>
            <pc:docMk/>
            <pc:sldMk cId="1164792582" sldId="338"/>
            <ac:spMk id="4" creationId="{9B53E697-4966-2566-9850-0A9FE3FFD1B9}"/>
          </ac:spMkLst>
        </pc:spChg>
        <pc:spChg chg="add mod">
          <ac:chgData name="주 재빈" userId="69d41820709f03c0" providerId="LiveId" clId="{425415B2-59AB-4069-B8ED-C5091790A051}" dt="2022-11-01T13:27:07.514" v="24145" actId="20577"/>
          <ac:spMkLst>
            <pc:docMk/>
            <pc:sldMk cId="1164792582" sldId="338"/>
            <ac:spMk id="5" creationId="{EEF8BF46-93AB-C99E-195A-2FF21BC99816}"/>
          </ac:spMkLst>
        </pc:spChg>
        <pc:grpChg chg="add mod">
          <ac:chgData name="주 재빈" userId="69d41820709f03c0" providerId="LiveId" clId="{425415B2-59AB-4069-B8ED-C5091790A051}" dt="2022-11-01T13:26:58.870" v="24137" actId="164"/>
          <ac:grpSpMkLst>
            <pc:docMk/>
            <pc:sldMk cId="1164792582" sldId="338"/>
            <ac:grpSpMk id="6" creationId="{29D6151A-9889-739C-8022-94B91064EE19}"/>
          </ac:grpSpMkLst>
        </pc:grpChg>
        <pc:picChg chg="add mod">
          <ac:chgData name="주 재빈" userId="69d41820709f03c0" providerId="LiveId" clId="{425415B2-59AB-4069-B8ED-C5091790A051}" dt="2022-11-01T13:26:58.870" v="24137" actId="164"/>
          <ac:picMkLst>
            <pc:docMk/>
            <pc:sldMk cId="1164792582" sldId="338"/>
            <ac:picMk id="3" creationId="{14A8C8EC-4C36-32D7-270F-D3E88B41C590}"/>
          </ac:picMkLst>
        </pc:picChg>
      </pc:sldChg>
      <pc:sldChg chg="modSp new del mod ord">
        <pc:chgData name="주 재빈" userId="69d41820709f03c0" providerId="LiveId" clId="{425415B2-59AB-4069-B8ED-C5091790A051}" dt="2022-11-02T02:58:52.391" v="26307" actId="47"/>
        <pc:sldMkLst>
          <pc:docMk/>
          <pc:sldMk cId="2309003463" sldId="339"/>
        </pc:sldMkLst>
        <pc:spChg chg="mod">
          <ac:chgData name="주 재빈" userId="69d41820709f03c0" providerId="LiveId" clId="{425415B2-59AB-4069-B8ED-C5091790A051}" dt="2022-11-02T02:47:03.199" v="26284" actId="20577"/>
          <ac:spMkLst>
            <pc:docMk/>
            <pc:sldMk cId="2309003463" sldId="339"/>
            <ac:spMk id="3" creationId="{688F71D2-2BDC-B1F4-6118-466DDACDDEC4}"/>
          </ac:spMkLst>
        </pc:spChg>
      </pc:sldChg>
      <pc:sldChg chg="addSp delSp modSp add del mod ord">
        <pc:chgData name="주 재빈" userId="69d41820709f03c0" providerId="LiveId" clId="{425415B2-59AB-4069-B8ED-C5091790A051}" dt="2022-11-02T03:12:23.187" v="26502" actId="47"/>
        <pc:sldMkLst>
          <pc:docMk/>
          <pc:sldMk cId="1622940633" sldId="340"/>
        </pc:sldMkLst>
        <pc:spChg chg="mod">
          <ac:chgData name="주 재빈" userId="69d41820709f03c0" providerId="LiveId" clId="{425415B2-59AB-4069-B8ED-C5091790A051}" dt="2022-11-02T02:47:29.957" v="26295" actId="20577"/>
          <ac:spMkLst>
            <pc:docMk/>
            <pc:sldMk cId="1622940633" sldId="340"/>
            <ac:spMk id="3" creationId="{688F71D2-2BDC-B1F4-6118-466DDACDDEC4}"/>
          </ac:spMkLst>
        </pc:spChg>
        <pc:picChg chg="add del">
          <ac:chgData name="주 재빈" userId="69d41820709f03c0" providerId="LiveId" clId="{425415B2-59AB-4069-B8ED-C5091790A051}" dt="2022-11-02T03:07:28.741" v="26442" actId="478"/>
          <ac:picMkLst>
            <pc:docMk/>
            <pc:sldMk cId="1622940633" sldId="340"/>
            <ac:picMk id="5" creationId="{998A3445-8069-26E8-AD8D-CEA51119F719}"/>
          </ac:picMkLst>
        </pc:picChg>
      </pc:sldChg>
      <pc:sldChg chg="modSp add del mod">
        <pc:chgData name="주 재빈" userId="69d41820709f03c0" providerId="LiveId" clId="{425415B2-59AB-4069-B8ED-C5091790A051}" dt="2022-11-02T03:12:22.487" v="26501" actId="47"/>
        <pc:sldMkLst>
          <pc:docMk/>
          <pc:sldMk cId="3293912176" sldId="341"/>
        </pc:sldMkLst>
        <pc:spChg chg="mod">
          <ac:chgData name="주 재빈" userId="69d41820709f03c0" providerId="LiveId" clId="{425415B2-59AB-4069-B8ED-C5091790A051}" dt="2022-11-02T02:47:27.352" v="26292" actId="20577"/>
          <ac:spMkLst>
            <pc:docMk/>
            <pc:sldMk cId="3293912176" sldId="341"/>
            <ac:spMk id="3" creationId="{688F71D2-2BDC-B1F4-6118-466DDACDDEC4}"/>
          </ac:spMkLst>
        </pc:spChg>
      </pc:sldChg>
      <pc:sldChg chg="delSp modSp new del mod">
        <pc:chgData name="주 재빈" userId="69d41820709f03c0" providerId="LiveId" clId="{425415B2-59AB-4069-B8ED-C5091790A051}" dt="2022-11-02T03:12:19.509" v="26499" actId="47"/>
        <pc:sldMkLst>
          <pc:docMk/>
          <pc:sldMk cId="2263561318" sldId="342"/>
        </pc:sldMkLst>
        <pc:spChg chg="del">
          <ac:chgData name="주 재빈" userId="69d41820709f03c0" providerId="LiveId" clId="{425415B2-59AB-4069-B8ED-C5091790A051}" dt="2022-11-02T03:12:13.097" v="26498" actId="478"/>
          <ac:spMkLst>
            <pc:docMk/>
            <pc:sldMk cId="2263561318" sldId="342"/>
            <ac:spMk id="2" creationId="{0573EAB5-D176-CA37-8B7D-87B8FD0845F7}"/>
          </ac:spMkLst>
        </pc:spChg>
        <pc:spChg chg="mod">
          <ac:chgData name="주 재빈" userId="69d41820709f03c0" providerId="LiveId" clId="{425415B2-59AB-4069-B8ED-C5091790A051}" dt="2022-11-02T02:23:21.945" v="26116" actId="20577"/>
          <ac:spMkLst>
            <pc:docMk/>
            <pc:sldMk cId="2263561318" sldId="342"/>
            <ac:spMk id="3" creationId="{79DFC4E8-B072-DFBD-3801-6862C932B83E}"/>
          </ac:spMkLst>
        </pc:spChg>
      </pc:sldChg>
      <pc:sldChg chg="modSp new del mod">
        <pc:chgData name="주 재빈" userId="69d41820709f03c0" providerId="LiveId" clId="{425415B2-59AB-4069-B8ED-C5091790A051}" dt="2022-11-02T03:12:21.711" v="26500" actId="47"/>
        <pc:sldMkLst>
          <pc:docMk/>
          <pc:sldMk cId="3184008787" sldId="343"/>
        </pc:sldMkLst>
        <pc:spChg chg="mod">
          <ac:chgData name="주 재빈" userId="69d41820709f03c0" providerId="LiveId" clId="{425415B2-59AB-4069-B8ED-C5091790A051}" dt="2022-11-02T02:23:50.064" v="26134" actId="20577"/>
          <ac:spMkLst>
            <pc:docMk/>
            <pc:sldMk cId="3184008787" sldId="343"/>
            <ac:spMk id="3" creationId="{70F0C287-30A6-0E00-B5E6-A1C577AB91F0}"/>
          </ac:spMkLst>
        </pc:spChg>
      </pc:sldChg>
      <pc:sldChg chg="addSp delSp modSp add mod ord modShow">
        <pc:chgData name="주 재빈" userId="69d41820709f03c0" providerId="LiveId" clId="{425415B2-59AB-4069-B8ED-C5091790A051}" dt="2022-11-02T03:14:06.473" v="26592" actId="2711"/>
        <pc:sldMkLst>
          <pc:docMk/>
          <pc:sldMk cId="1230243327" sldId="344"/>
        </pc:sldMkLst>
        <pc:spChg chg="del">
          <ac:chgData name="주 재빈" userId="69d41820709f03c0" providerId="LiveId" clId="{425415B2-59AB-4069-B8ED-C5091790A051}" dt="2022-11-02T02:57:18.208" v="26296" actId="478"/>
          <ac:spMkLst>
            <pc:docMk/>
            <pc:sldMk cId="1230243327" sldId="344"/>
            <ac:spMk id="2" creationId="{6A4BF93D-421A-BD31-4CA7-723A26F344FA}"/>
          </ac:spMkLst>
        </pc:spChg>
        <pc:spChg chg="mod">
          <ac:chgData name="주 재빈" userId="69d41820709f03c0" providerId="LiveId" clId="{425415B2-59AB-4069-B8ED-C5091790A051}" dt="2022-11-02T03:14:06.473" v="26592" actId="2711"/>
          <ac:spMkLst>
            <pc:docMk/>
            <pc:sldMk cId="1230243327" sldId="344"/>
            <ac:spMk id="3" creationId="{688F71D2-2BDC-B1F4-6118-466DDACDDEC4}"/>
          </ac:spMkLst>
        </pc:spChg>
        <pc:picChg chg="add del mod">
          <ac:chgData name="주 재빈" userId="69d41820709f03c0" providerId="LiveId" clId="{425415B2-59AB-4069-B8ED-C5091790A051}" dt="2022-11-02T02:58:31.495" v="26300" actId="478"/>
          <ac:picMkLst>
            <pc:docMk/>
            <pc:sldMk cId="1230243327" sldId="344"/>
            <ac:picMk id="5" creationId="{0CA13C8F-4AD4-C9D4-9BAF-D8370D5DDC82}"/>
          </ac:picMkLst>
        </pc:picChg>
        <pc:picChg chg="add del mod">
          <ac:chgData name="주 재빈" userId="69d41820709f03c0" providerId="LiveId" clId="{425415B2-59AB-4069-B8ED-C5091790A051}" dt="2022-11-02T02:58:39.130" v="26303" actId="21"/>
          <ac:picMkLst>
            <pc:docMk/>
            <pc:sldMk cId="1230243327" sldId="344"/>
            <ac:picMk id="7" creationId="{CDEDF03D-0F4D-F484-F3D7-EC7E59E908C9}"/>
          </ac:picMkLst>
        </pc:picChg>
        <pc:picChg chg="add mod">
          <ac:chgData name="주 재빈" userId="69d41820709f03c0" providerId="LiveId" clId="{425415B2-59AB-4069-B8ED-C5091790A051}" dt="2022-11-02T02:59:22.085" v="26328" actId="1036"/>
          <ac:picMkLst>
            <pc:docMk/>
            <pc:sldMk cId="1230243327" sldId="344"/>
            <ac:picMk id="8" creationId="{90EEBC7D-074E-E40A-3007-5D8B62BA8F73}"/>
          </ac:picMkLst>
        </pc:picChg>
      </pc:sldChg>
      <pc:sldChg chg="addSp delSp modSp add mod modShow">
        <pc:chgData name="주 재빈" userId="69d41820709f03c0" providerId="LiveId" clId="{425415B2-59AB-4069-B8ED-C5091790A051}" dt="2022-11-02T03:14:17.545" v="26596" actId="478"/>
        <pc:sldMkLst>
          <pc:docMk/>
          <pc:sldMk cId="2232944403" sldId="345"/>
        </pc:sldMkLst>
        <pc:spChg chg="del mod">
          <ac:chgData name="주 재빈" userId="69d41820709f03c0" providerId="LiveId" clId="{425415B2-59AB-4069-B8ED-C5091790A051}" dt="2022-11-02T03:14:12.676" v="26594" actId="478"/>
          <ac:spMkLst>
            <pc:docMk/>
            <pc:sldMk cId="2232944403" sldId="345"/>
            <ac:spMk id="3" creationId="{688F71D2-2BDC-B1F4-6118-466DDACDDEC4}"/>
          </ac:spMkLst>
        </pc:spChg>
        <pc:spChg chg="add del mod">
          <ac:chgData name="주 재빈" userId="69d41820709f03c0" providerId="LiveId" clId="{425415B2-59AB-4069-B8ED-C5091790A051}" dt="2022-11-02T03:14:17.545" v="26596" actId="478"/>
          <ac:spMkLst>
            <pc:docMk/>
            <pc:sldMk cId="2232944403" sldId="345"/>
            <ac:spMk id="6" creationId="{E7EC3E97-E224-DA3E-CC8C-614A1F84638F}"/>
          </ac:spMkLst>
        </pc:spChg>
        <pc:spChg chg="add mod">
          <ac:chgData name="주 재빈" userId="69d41820709f03c0" providerId="LiveId" clId="{425415B2-59AB-4069-B8ED-C5091790A051}" dt="2022-11-02T03:14:12.801" v="26595"/>
          <ac:spMkLst>
            <pc:docMk/>
            <pc:sldMk cId="2232944403" sldId="345"/>
            <ac:spMk id="7" creationId="{01EC9835-D512-EB8E-DFF8-4998FA7ADE0B}"/>
          </ac:spMkLst>
        </pc:spChg>
        <pc:picChg chg="add mod">
          <ac:chgData name="주 재빈" userId="69d41820709f03c0" providerId="LiveId" clId="{425415B2-59AB-4069-B8ED-C5091790A051}" dt="2022-11-02T02:59:30.429" v="26331" actId="1076"/>
          <ac:picMkLst>
            <pc:docMk/>
            <pc:sldMk cId="2232944403" sldId="345"/>
            <ac:picMk id="4" creationId="{D3AABB63-36B0-D239-9A7D-0F7F52814003}"/>
          </ac:picMkLst>
        </pc:picChg>
        <pc:picChg chg="del">
          <ac:chgData name="주 재빈" userId="69d41820709f03c0" providerId="LiveId" clId="{425415B2-59AB-4069-B8ED-C5091790A051}" dt="2022-11-02T02:59:14.869" v="26309" actId="478"/>
          <ac:picMkLst>
            <pc:docMk/>
            <pc:sldMk cId="2232944403" sldId="345"/>
            <ac:picMk id="8" creationId="{90EEBC7D-074E-E40A-3007-5D8B62BA8F73}"/>
          </ac:picMkLst>
        </pc:picChg>
      </pc:sldChg>
      <pc:sldChg chg="addSp delSp modSp add mod modShow">
        <pc:chgData name="주 재빈" userId="69d41820709f03c0" providerId="LiveId" clId="{425415B2-59AB-4069-B8ED-C5091790A051}" dt="2022-11-02T03:14:24.936" v="26599"/>
        <pc:sldMkLst>
          <pc:docMk/>
          <pc:sldMk cId="771767153" sldId="346"/>
        </pc:sldMkLst>
        <pc:spChg chg="mod">
          <ac:chgData name="주 재빈" userId="69d41820709f03c0" providerId="LiveId" clId="{425415B2-59AB-4069-B8ED-C5091790A051}" dt="2022-11-02T03:14:24.936" v="26599"/>
          <ac:spMkLst>
            <pc:docMk/>
            <pc:sldMk cId="771767153" sldId="346"/>
            <ac:spMk id="3" creationId="{688F71D2-2BDC-B1F4-6118-466DDACDDEC4}"/>
          </ac:spMkLst>
        </pc:spChg>
        <pc:spChg chg="add del mod">
          <ac:chgData name="주 재빈" userId="69d41820709f03c0" providerId="LiveId" clId="{425415B2-59AB-4069-B8ED-C5091790A051}" dt="2022-11-02T03:14:21.686" v="26598"/>
          <ac:spMkLst>
            <pc:docMk/>
            <pc:sldMk cId="771767153" sldId="346"/>
            <ac:spMk id="6" creationId="{42CF8127-FF80-5736-64B6-9E29727F4207}"/>
          </ac:spMkLst>
        </pc:spChg>
        <pc:picChg chg="del">
          <ac:chgData name="주 재빈" userId="69d41820709f03c0" providerId="LiveId" clId="{425415B2-59AB-4069-B8ED-C5091790A051}" dt="2022-11-02T03:01:03.932" v="26377" actId="478"/>
          <ac:picMkLst>
            <pc:docMk/>
            <pc:sldMk cId="771767153" sldId="346"/>
            <ac:picMk id="4" creationId="{D3AABB63-36B0-D239-9A7D-0F7F52814003}"/>
          </ac:picMkLst>
        </pc:picChg>
        <pc:picChg chg="add mod">
          <ac:chgData name="주 재빈" userId="69d41820709f03c0" providerId="LiveId" clId="{425415B2-59AB-4069-B8ED-C5091790A051}" dt="2022-11-02T03:01:12.287" v="26389" actId="1036"/>
          <ac:picMkLst>
            <pc:docMk/>
            <pc:sldMk cId="771767153" sldId="346"/>
            <ac:picMk id="5" creationId="{9C813434-53A1-03F9-A1E4-46DC275A54E1}"/>
          </ac:picMkLst>
        </pc:picChg>
      </pc:sldChg>
      <pc:sldChg chg="addSp delSp modSp add mod modShow">
        <pc:chgData name="주 재빈" userId="69d41820709f03c0" providerId="LiveId" clId="{425415B2-59AB-4069-B8ED-C5091790A051}" dt="2022-11-02T03:14:27.574" v="26600"/>
        <pc:sldMkLst>
          <pc:docMk/>
          <pc:sldMk cId="792152974" sldId="347"/>
        </pc:sldMkLst>
        <pc:spChg chg="mod">
          <ac:chgData name="주 재빈" userId="69d41820709f03c0" providerId="LiveId" clId="{425415B2-59AB-4069-B8ED-C5091790A051}" dt="2022-11-02T03:14:27.574" v="26600"/>
          <ac:spMkLst>
            <pc:docMk/>
            <pc:sldMk cId="792152974" sldId="347"/>
            <ac:spMk id="3" creationId="{688F71D2-2BDC-B1F4-6118-466DDACDDEC4}"/>
          </ac:spMkLst>
        </pc:spChg>
        <pc:picChg chg="add mod">
          <ac:chgData name="주 재빈" userId="69d41820709f03c0" providerId="LiveId" clId="{425415B2-59AB-4069-B8ED-C5091790A051}" dt="2022-11-02T03:01:44.601" v="26394" actId="1076"/>
          <ac:picMkLst>
            <pc:docMk/>
            <pc:sldMk cId="792152974" sldId="347"/>
            <ac:picMk id="4" creationId="{440EFFB3-2D62-9B01-92F4-DAB2E73D1C2B}"/>
          </ac:picMkLst>
        </pc:picChg>
        <pc:picChg chg="del">
          <ac:chgData name="주 재빈" userId="69d41820709f03c0" providerId="LiveId" clId="{425415B2-59AB-4069-B8ED-C5091790A051}" dt="2022-11-02T03:01:29.097" v="26391" actId="478"/>
          <ac:picMkLst>
            <pc:docMk/>
            <pc:sldMk cId="792152974" sldId="347"/>
            <ac:picMk id="5" creationId="{9C813434-53A1-03F9-A1E4-46DC275A54E1}"/>
          </ac:picMkLst>
        </pc:picChg>
      </pc:sldChg>
      <pc:sldChg chg="addSp delSp modSp add mod">
        <pc:chgData name="주 재빈" userId="69d41820709f03c0" providerId="LiveId" clId="{425415B2-59AB-4069-B8ED-C5091790A051}" dt="2022-11-02T03:14:34.019" v="26614" actId="20577"/>
        <pc:sldMkLst>
          <pc:docMk/>
          <pc:sldMk cId="2910383662" sldId="348"/>
        </pc:sldMkLst>
        <pc:spChg chg="mod">
          <ac:chgData name="주 재빈" userId="69d41820709f03c0" providerId="LiveId" clId="{425415B2-59AB-4069-B8ED-C5091790A051}" dt="2022-11-02T03:14:34.019" v="26614" actId="20577"/>
          <ac:spMkLst>
            <pc:docMk/>
            <pc:sldMk cId="2910383662" sldId="348"/>
            <ac:spMk id="3" creationId="{688F71D2-2BDC-B1F4-6118-466DDACDDEC4}"/>
          </ac:spMkLst>
        </pc:spChg>
        <pc:picChg chg="del">
          <ac:chgData name="주 재빈" userId="69d41820709f03c0" providerId="LiveId" clId="{425415B2-59AB-4069-B8ED-C5091790A051}" dt="2022-11-02T03:07:34.363" v="26443" actId="478"/>
          <ac:picMkLst>
            <pc:docMk/>
            <pc:sldMk cId="2910383662" sldId="348"/>
            <ac:picMk id="4" creationId="{440EFFB3-2D62-9B01-92F4-DAB2E73D1C2B}"/>
          </ac:picMkLst>
        </pc:picChg>
        <pc:picChg chg="add mod">
          <ac:chgData name="주 재빈" userId="69d41820709f03c0" providerId="LiveId" clId="{425415B2-59AB-4069-B8ED-C5091790A051}" dt="2022-11-02T03:11:17.440" v="26497" actId="1036"/>
          <ac:picMkLst>
            <pc:docMk/>
            <pc:sldMk cId="2910383662" sldId="348"/>
            <ac:picMk id="5" creationId="{F9220913-607F-2628-21CC-B786753A7909}"/>
          </ac:picMkLst>
        </pc:picChg>
      </pc:sldChg>
      <pc:sldChg chg="addSp delSp modSp add mod">
        <pc:chgData name="주 재빈" userId="69d41820709f03c0" providerId="LiveId" clId="{425415B2-59AB-4069-B8ED-C5091790A051}" dt="2022-11-02T03:14:36.247" v="26615"/>
        <pc:sldMkLst>
          <pc:docMk/>
          <pc:sldMk cId="2636784057" sldId="349"/>
        </pc:sldMkLst>
        <pc:spChg chg="mod">
          <ac:chgData name="주 재빈" userId="69d41820709f03c0" providerId="LiveId" clId="{425415B2-59AB-4069-B8ED-C5091790A051}" dt="2022-11-02T03:14:36.247" v="26615"/>
          <ac:spMkLst>
            <pc:docMk/>
            <pc:sldMk cId="2636784057" sldId="349"/>
            <ac:spMk id="3" creationId="{688F71D2-2BDC-B1F4-6118-466DDACDDEC4}"/>
          </ac:spMkLst>
        </pc:spChg>
        <pc:picChg chg="add mod">
          <ac:chgData name="주 재빈" userId="69d41820709f03c0" providerId="LiveId" clId="{425415B2-59AB-4069-B8ED-C5091790A051}" dt="2022-11-02T03:08:26.237" v="26453" actId="14100"/>
          <ac:picMkLst>
            <pc:docMk/>
            <pc:sldMk cId="2636784057" sldId="349"/>
            <ac:picMk id="4" creationId="{8A164753-C360-A8E6-864D-8A023884521B}"/>
          </ac:picMkLst>
        </pc:picChg>
        <pc:picChg chg="del">
          <ac:chgData name="주 재빈" userId="69d41820709f03c0" providerId="LiveId" clId="{425415B2-59AB-4069-B8ED-C5091790A051}" dt="2022-11-02T03:08:19.656" v="26449" actId="478"/>
          <ac:picMkLst>
            <pc:docMk/>
            <pc:sldMk cId="2636784057" sldId="349"/>
            <ac:picMk id="5" creationId="{F9220913-607F-2628-21CC-B786753A7909}"/>
          </ac:picMkLst>
        </pc:picChg>
      </pc:sldChg>
      <pc:sldChg chg="addSp delSp modSp add mod">
        <pc:chgData name="주 재빈" userId="69d41820709f03c0" providerId="LiveId" clId="{425415B2-59AB-4069-B8ED-C5091790A051}" dt="2022-11-02T03:14:38.826" v="26616"/>
        <pc:sldMkLst>
          <pc:docMk/>
          <pc:sldMk cId="2050651947" sldId="350"/>
        </pc:sldMkLst>
        <pc:spChg chg="mod">
          <ac:chgData name="주 재빈" userId="69d41820709f03c0" providerId="LiveId" clId="{425415B2-59AB-4069-B8ED-C5091790A051}" dt="2022-11-02T03:14:38.826" v="26616"/>
          <ac:spMkLst>
            <pc:docMk/>
            <pc:sldMk cId="2050651947" sldId="350"/>
            <ac:spMk id="3" creationId="{688F71D2-2BDC-B1F4-6118-466DDACDDEC4}"/>
          </ac:spMkLst>
        </pc:spChg>
        <pc:picChg chg="del">
          <ac:chgData name="주 재빈" userId="69d41820709f03c0" providerId="LiveId" clId="{425415B2-59AB-4069-B8ED-C5091790A051}" dt="2022-11-02T03:08:31.798" v="26455" actId="478"/>
          <ac:picMkLst>
            <pc:docMk/>
            <pc:sldMk cId="2050651947" sldId="350"/>
            <ac:picMk id="4" creationId="{8A164753-C360-A8E6-864D-8A023884521B}"/>
          </ac:picMkLst>
        </pc:picChg>
        <pc:picChg chg="add mod">
          <ac:chgData name="주 재빈" userId="69d41820709f03c0" providerId="LiveId" clId="{425415B2-59AB-4069-B8ED-C5091790A051}" dt="2022-11-02T03:08:52.591" v="26459" actId="14100"/>
          <ac:picMkLst>
            <pc:docMk/>
            <pc:sldMk cId="2050651947" sldId="350"/>
            <ac:picMk id="5" creationId="{9C528E99-F50C-5CEF-9F5C-EFA9A8ECC80F}"/>
          </ac:picMkLst>
        </pc:picChg>
      </pc:sldChg>
      <pc:sldChg chg="addSp delSp modSp add mod">
        <pc:chgData name="주 재빈" userId="69d41820709f03c0" providerId="LiveId" clId="{425415B2-59AB-4069-B8ED-C5091790A051}" dt="2022-11-02T03:14:40.445" v="26617"/>
        <pc:sldMkLst>
          <pc:docMk/>
          <pc:sldMk cId="1230567968" sldId="351"/>
        </pc:sldMkLst>
        <pc:spChg chg="mod">
          <ac:chgData name="주 재빈" userId="69d41820709f03c0" providerId="LiveId" clId="{425415B2-59AB-4069-B8ED-C5091790A051}" dt="2022-11-02T03:14:40.445" v="26617"/>
          <ac:spMkLst>
            <pc:docMk/>
            <pc:sldMk cId="1230567968" sldId="351"/>
            <ac:spMk id="3" creationId="{688F71D2-2BDC-B1F4-6118-466DDACDDEC4}"/>
          </ac:spMkLst>
        </pc:spChg>
        <pc:picChg chg="add mod">
          <ac:chgData name="주 재빈" userId="69d41820709f03c0" providerId="LiveId" clId="{425415B2-59AB-4069-B8ED-C5091790A051}" dt="2022-11-02T03:10:16.283" v="26464" actId="1076"/>
          <ac:picMkLst>
            <pc:docMk/>
            <pc:sldMk cId="1230567968" sldId="351"/>
            <ac:picMk id="4" creationId="{6B246DE8-EB7C-E465-F67D-F7C624BF2778}"/>
          </ac:picMkLst>
        </pc:picChg>
        <pc:picChg chg="del">
          <ac:chgData name="주 재빈" userId="69d41820709f03c0" providerId="LiveId" clId="{425415B2-59AB-4069-B8ED-C5091790A051}" dt="2022-11-02T03:10:12.168" v="26461" actId="478"/>
          <ac:picMkLst>
            <pc:docMk/>
            <pc:sldMk cId="1230567968" sldId="351"/>
            <ac:picMk id="5" creationId="{9C528E99-F50C-5CEF-9F5C-EFA9A8ECC80F}"/>
          </ac:picMkLst>
        </pc:picChg>
      </pc:sldChg>
      <pc:sldChg chg="addSp delSp modSp add mod ord">
        <pc:chgData name="주 재빈" userId="69d41820709f03c0" providerId="LiveId" clId="{425415B2-59AB-4069-B8ED-C5091790A051}" dt="2022-11-02T03:46:12.256" v="28201"/>
        <pc:sldMkLst>
          <pc:docMk/>
          <pc:sldMk cId="1375283631" sldId="352"/>
        </pc:sldMkLst>
        <pc:spChg chg="mod">
          <ac:chgData name="주 재빈" userId="69d41820709f03c0" providerId="LiveId" clId="{425415B2-59AB-4069-B8ED-C5091790A051}" dt="2022-11-02T03:25:15.982" v="27407" actId="20577"/>
          <ac:spMkLst>
            <pc:docMk/>
            <pc:sldMk cId="1375283631" sldId="352"/>
            <ac:spMk id="3" creationId="{688F71D2-2BDC-B1F4-6118-466DDACDDEC4}"/>
          </ac:spMkLst>
        </pc:spChg>
        <pc:picChg chg="del">
          <ac:chgData name="주 재빈" userId="69d41820709f03c0" providerId="LiveId" clId="{425415B2-59AB-4069-B8ED-C5091790A051}" dt="2022-11-02T03:25:18.397" v="27408" actId="478"/>
          <ac:picMkLst>
            <pc:docMk/>
            <pc:sldMk cId="1375283631" sldId="352"/>
            <ac:picMk id="4" creationId="{6B246DE8-EB7C-E465-F67D-F7C624BF2778}"/>
          </ac:picMkLst>
        </pc:picChg>
        <pc:picChg chg="add del mod">
          <ac:chgData name="주 재빈" userId="69d41820709f03c0" providerId="LiveId" clId="{425415B2-59AB-4069-B8ED-C5091790A051}" dt="2022-11-02T03:36:01.872" v="27924" actId="478"/>
          <ac:picMkLst>
            <pc:docMk/>
            <pc:sldMk cId="1375283631" sldId="352"/>
            <ac:picMk id="5" creationId="{8D1685F0-00CC-6391-11E7-65F8A7835256}"/>
          </ac:picMkLst>
        </pc:picChg>
        <pc:picChg chg="add del mod">
          <ac:chgData name="주 재빈" userId="69d41820709f03c0" providerId="LiveId" clId="{425415B2-59AB-4069-B8ED-C5091790A051}" dt="2022-11-02T03:36:03.243" v="27925" actId="21"/>
          <ac:picMkLst>
            <pc:docMk/>
            <pc:sldMk cId="1375283631" sldId="352"/>
            <ac:picMk id="7" creationId="{6B6EE4F9-E5E4-9867-A58C-9E3A461F71C3}"/>
          </ac:picMkLst>
        </pc:picChg>
        <pc:picChg chg="add del">
          <ac:chgData name="주 재빈" userId="69d41820709f03c0" providerId="LiveId" clId="{425415B2-59AB-4069-B8ED-C5091790A051}" dt="2022-11-02T03:38:21.325" v="27987" actId="22"/>
          <ac:picMkLst>
            <pc:docMk/>
            <pc:sldMk cId="1375283631" sldId="352"/>
            <ac:picMk id="9" creationId="{D10DFA81-920D-803C-4E0B-829F18AB10E3}"/>
          </ac:picMkLst>
        </pc:picChg>
      </pc:sldChg>
      <pc:sldChg chg="addSp delSp modSp add mod ord">
        <pc:chgData name="주 재빈" userId="69d41820709f03c0" providerId="LiveId" clId="{425415B2-59AB-4069-B8ED-C5091790A051}" dt="2022-11-02T03:46:18.638" v="28203"/>
        <pc:sldMkLst>
          <pc:docMk/>
          <pc:sldMk cId="3977045959" sldId="353"/>
        </pc:sldMkLst>
        <pc:picChg chg="add mod">
          <ac:chgData name="주 재빈" userId="69d41820709f03c0" providerId="LiveId" clId="{425415B2-59AB-4069-B8ED-C5091790A051}" dt="2022-11-02T03:26:31.973" v="27448" actId="1076"/>
          <ac:picMkLst>
            <pc:docMk/>
            <pc:sldMk cId="3977045959" sldId="353"/>
            <ac:picMk id="4" creationId="{A282DED0-5A05-C556-6C8F-528BD9308285}"/>
          </ac:picMkLst>
        </pc:picChg>
        <pc:picChg chg="del">
          <ac:chgData name="주 재빈" userId="69d41820709f03c0" providerId="LiveId" clId="{425415B2-59AB-4069-B8ED-C5091790A051}" dt="2022-11-02T03:26:14.222" v="27445" actId="478"/>
          <ac:picMkLst>
            <pc:docMk/>
            <pc:sldMk cId="3977045959" sldId="353"/>
            <ac:picMk id="5" creationId="{8D1685F0-00CC-6391-11E7-65F8A7835256}"/>
          </ac:picMkLst>
        </pc:picChg>
      </pc:sldChg>
      <pc:sldChg chg="add del">
        <pc:chgData name="주 재빈" userId="69d41820709f03c0" providerId="LiveId" clId="{425415B2-59AB-4069-B8ED-C5091790A051}" dt="2022-11-02T03:38:30.350" v="27990" actId="47"/>
        <pc:sldMkLst>
          <pc:docMk/>
          <pc:sldMk cId="115159989" sldId="354"/>
        </pc:sldMkLst>
      </pc:sldChg>
      <pc:sldChg chg="addSp delSp modSp add mod">
        <pc:chgData name="주 재빈" userId="69d41820709f03c0" providerId="LiveId" clId="{425415B2-59AB-4069-B8ED-C5091790A051}" dt="2022-11-02T03:46:27.953" v="28209" actId="20577"/>
        <pc:sldMkLst>
          <pc:docMk/>
          <pc:sldMk cId="2242623430" sldId="355"/>
        </pc:sldMkLst>
        <pc:spChg chg="mod">
          <ac:chgData name="주 재빈" userId="69d41820709f03c0" providerId="LiveId" clId="{425415B2-59AB-4069-B8ED-C5091790A051}" dt="2022-11-02T03:46:27.953" v="28209" actId="20577"/>
          <ac:spMkLst>
            <pc:docMk/>
            <pc:sldMk cId="2242623430" sldId="355"/>
            <ac:spMk id="3" creationId="{688F71D2-2BDC-B1F4-6118-466DDACDDEC4}"/>
          </ac:spMkLst>
        </pc:spChg>
        <pc:spChg chg="add mod">
          <ac:chgData name="주 재빈" userId="69d41820709f03c0" providerId="LiveId" clId="{425415B2-59AB-4069-B8ED-C5091790A051}" dt="2022-11-02T03:33:43.922" v="27900" actId="1076"/>
          <ac:spMkLst>
            <pc:docMk/>
            <pc:sldMk cId="2242623430" sldId="355"/>
            <ac:spMk id="6" creationId="{539EEE77-3671-1F32-6F22-59113AC07355}"/>
          </ac:spMkLst>
        </pc:spChg>
        <pc:picChg chg="del">
          <ac:chgData name="주 재빈" userId="69d41820709f03c0" providerId="LiveId" clId="{425415B2-59AB-4069-B8ED-C5091790A051}" dt="2022-11-02T03:32:46.888" v="27839" actId="478"/>
          <ac:picMkLst>
            <pc:docMk/>
            <pc:sldMk cId="2242623430" sldId="355"/>
            <ac:picMk id="4" creationId="{A282DED0-5A05-C556-6C8F-528BD9308285}"/>
          </ac:picMkLst>
        </pc:picChg>
        <pc:picChg chg="add mod">
          <ac:chgData name="주 재빈" userId="69d41820709f03c0" providerId="LiveId" clId="{425415B2-59AB-4069-B8ED-C5091790A051}" dt="2022-11-02T03:32:54.570" v="27842" actId="1076"/>
          <ac:picMkLst>
            <pc:docMk/>
            <pc:sldMk cId="2242623430" sldId="355"/>
            <ac:picMk id="5" creationId="{E83F172F-2A07-FCEB-F89C-437A8248B7C5}"/>
          </ac:picMkLst>
        </pc:picChg>
      </pc:sldChg>
      <pc:sldChg chg="addSp delSp modSp add mod">
        <pc:chgData name="주 재빈" userId="69d41820709f03c0" providerId="LiveId" clId="{425415B2-59AB-4069-B8ED-C5091790A051}" dt="2022-11-02T03:46:32.003" v="28215" actId="20577"/>
        <pc:sldMkLst>
          <pc:docMk/>
          <pc:sldMk cId="716058293" sldId="356"/>
        </pc:sldMkLst>
        <pc:spChg chg="mod">
          <ac:chgData name="주 재빈" userId="69d41820709f03c0" providerId="LiveId" clId="{425415B2-59AB-4069-B8ED-C5091790A051}" dt="2022-11-02T03:46:32.003" v="28215" actId="20577"/>
          <ac:spMkLst>
            <pc:docMk/>
            <pc:sldMk cId="716058293" sldId="356"/>
            <ac:spMk id="3" creationId="{688F71D2-2BDC-B1F4-6118-466DDACDDEC4}"/>
          </ac:spMkLst>
        </pc:spChg>
        <pc:spChg chg="mod">
          <ac:chgData name="주 재빈" userId="69d41820709f03c0" providerId="LiveId" clId="{425415B2-59AB-4069-B8ED-C5091790A051}" dt="2022-11-02T03:34:10.381" v="27905" actId="20577"/>
          <ac:spMkLst>
            <pc:docMk/>
            <pc:sldMk cId="716058293" sldId="356"/>
            <ac:spMk id="6" creationId="{539EEE77-3671-1F32-6F22-59113AC07355}"/>
          </ac:spMkLst>
        </pc:spChg>
        <pc:picChg chg="add mod">
          <ac:chgData name="주 재빈" userId="69d41820709f03c0" providerId="LiveId" clId="{425415B2-59AB-4069-B8ED-C5091790A051}" dt="2022-11-02T03:34:24.607" v="27911" actId="1076"/>
          <ac:picMkLst>
            <pc:docMk/>
            <pc:sldMk cId="716058293" sldId="356"/>
            <ac:picMk id="4" creationId="{B9087CA8-668A-1331-F955-1F29FF2B0F8E}"/>
          </ac:picMkLst>
        </pc:picChg>
        <pc:picChg chg="del">
          <ac:chgData name="주 재빈" userId="69d41820709f03c0" providerId="LiveId" clId="{425415B2-59AB-4069-B8ED-C5091790A051}" dt="2022-11-02T03:34:12.246" v="27906" actId="478"/>
          <ac:picMkLst>
            <pc:docMk/>
            <pc:sldMk cId="716058293" sldId="356"/>
            <ac:picMk id="5" creationId="{E83F172F-2A07-FCEB-F89C-437A8248B7C5}"/>
          </ac:picMkLst>
        </pc:picChg>
      </pc:sldChg>
      <pc:sldChg chg="addSp delSp modSp add mod ord">
        <pc:chgData name="주 재빈" userId="69d41820709f03c0" providerId="LiveId" clId="{425415B2-59AB-4069-B8ED-C5091790A051}" dt="2022-11-02T03:46:12.256" v="28201"/>
        <pc:sldMkLst>
          <pc:docMk/>
          <pc:sldMk cId="1397441262" sldId="357"/>
        </pc:sldMkLst>
        <pc:picChg chg="add del mod">
          <ac:chgData name="주 재빈" userId="69d41820709f03c0" providerId="LiveId" clId="{425415B2-59AB-4069-B8ED-C5091790A051}" dt="2022-11-02T03:36:21.396" v="27933" actId="478"/>
          <ac:picMkLst>
            <pc:docMk/>
            <pc:sldMk cId="1397441262" sldId="357"/>
            <ac:picMk id="4" creationId="{5842B6BD-602F-3EB7-3040-D04E51C5027D}"/>
          </ac:picMkLst>
        </pc:picChg>
        <pc:picChg chg="del">
          <ac:chgData name="주 재빈" userId="69d41820709f03c0" providerId="LiveId" clId="{425415B2-59AB-4069-B8ED-C5091790A051}" dt="2022-11-02T03:36:07.624" v="27927" actId="478"/>
          <ac:picMkLst>
            <pc:docMk/>
            <pc:sldMk cId="1397441262" sldId="357"/>
            <ac:picMk id="5" creationId="{8D1685F0-00CC-6391-11E7-65F8A7835256}"/>
          </ac:picMkLst>
        </pc:picChg>
        <pc:picChg chg="add mod">
          <ac:chgData name="주 재빈" userId="69d41820709f03c0" providerId="LiveId" clId="{425415B2-59AB-4069-B8ED-C5091790A051}" dt="2022-11-02T03:36:33.031" v="27959" actId="1036"/>
          <ac:picMkLst>
            <pc:docMk/>
            <pc:sldMk cId="1397441262" sldId="357"/>
            <ac:picMk id="7" creationId="{37A89838-5E3B-67A6-CA91-82F0A46C89A1}"/>
          </ac:picMkLst>
        </pc:picChg>
      </pc:sldChg>
      <pc:sldChg chg="addSp delSp modSp add mod ord">
        <pc:chgData name="주 재빈" userId="69d41820709f03c0" providerId="LiveId" clId="{425415B2-59AB-4069-B8ED-C5091790A051}" dt="2022-11-02T03:46:12.256" v="28201"/>
        <pc:sldMkLst>
          <pc:docMk/>
          <pc:sldMk cId="3554706259" sldId="358"/>
        </pc:sldMkLst>
        <pc:picChg chg="add mod">
          <ac:chgData name="주 재빈" userId="69d41820709f03c0" providerId="LiveId" clId="{425415B2-59AB-4069-B8ED-C5091790A051}" dt="2022-11-02T03:37:19.616" v="27981" actId="1036"/>
          <ac:picMkLst>
            <pc:docMk/>
            <pc:sldMk cId="3554706259" sldId="358"/>
            <ac:picMk id="4" creationId="{51133522-A47B-5B29-1387-966B44A67C8B}"/>
          </ac:picMkLst>
        </pc:picChg>
        <pc:picChg chg="del">
          <ac:chgData name="주 재빈" userId="69d41820709f03c0" providerId="LiveId" clId="{425415B2-59AB-4069-B8ED-C5091790A051}" dt="2022-11-02T03:37:09.476" v="27961" actId="478"/>
          <ac:picMkLst>
            <pc:docMk/>
            <pc:sldMk cId="3554706259" sldId="358"/>
            <ac:picMk id="5" creationId="{8D1685F0-00CC-6391-11E7-65F8A7835256}"/>
          </ac:picMkLst>
        </pc:picChg>
      </pc:sldChg>
      <pc:sldChg chg="addSp delSp modSp add mod">
        <pc:chgData name="주 재빈" userId="69d41820709f03c0" providerId="LiveId" clId="{425415B2-59AB-4069-B8ED-C5091790A051}" dt="2022-11-02T03:40:48.277" v="28092" actId="20577"/>
        <pc:sldMkLst>
          <pc:docMk/>
          <pc:sldMk cId="959298621" sldId="359"/>
        </pc:sldMkLst>
        <pc:spChg chg="mod">
          <ac:chgData name="주 재빈" userId="69d41820709f03c0" providerId="LiveId" clId="{425415B2-59AB-4069-B8ED-C5091790A051}" dt="2022-11-02T03:40:48.277" v="28092" actId="20577"/>
          <ac:spMkLst>
            <pc:docMk/>
            <pc:sldMk cId="959298621" sldId="359"/>
            <ac:spMk id="3" creationId="{688F71D2-2BDC-B1F4-6118-466DDACDDEC4}"/>
          </ac:spMkLst>
        </pc:spChg>
        <pc:picChg chg="del">
          <ac:chgData name="주 재빈" userId="69d41820709f03c0" providerId="LiveId" clId="{425415B2-59AB-4069-B8ED-C5091790A051}" dt="2022-11-02T03:38:40.148" v="27997" actId="478"/>
          <ac:picMkLst>
            <pc:docMk/>
            <pc:sldMk cId="959298621" sldId="359"/>
            <ac:picMk id="4" creationId="{6B246DE8-EB7C-E465-F67D-F7C624BF2778}"/>
          </ac:picMkLst>
        </pc:picChg>
        <pc:picChg chg="add mod">
          <ac:chgData name="주 재빈" userId="69d41820709f03c0" providerId="LiveId" clId="{425415B2-59AB-4069-B8ED-C5091790A051}" dt="2022-11-02T03:38:51.701" v="28002" actId="14100"/>
          <ac:picMkLst>
            <pc:docMk/>
            <pc:sldMk cId="959298621" sldId="359"/>
            <ac:picMk id="5" creationId="{1F8984FC-D263-7A43-C749-4053D2F3E64E}"/>
          </ac:picMkLst>
        </pc:picChg>
      </pc:sldChg>
      <pc:sldChg chg="addSp delSp add del mod">
        <pc:chgData name="주 재빈" userId="69d41820709f03c0" providerId="LiveId" clId="{425415B2-59AB-4069-B8ED-C5091790A051}" dt="2022-11-02T03:38:27.042" v="27989"/>
        <pc:sldMkLst>
          <pc:docMk/>
          <pc:sldMk cId="3477217932" sldId="359"/>
        </pc:sldMkLst>
        <pc:picChg chg="add del">
          <ac:chgData name="주 재빈" userId="69d41820709f03c0" providerId="LiveId" clId="{425415B2-59AB-4069-B8ED-C5091790A051}" dt="2022-11-02T03:38:26.139" v="27988" actId="478"/>
          <ac:picMkLst>
            <pc:docMk/>
            <pc:sldMk cId="3477217932" sldId="359"/>
            <ac:picMk id="4" creationId="{6B246DE8-EB7C-E465-F67D-F7C624BF2778}"/>
          </ac:picMkLst>
        </pc:picChg>
      </pc:sldChg>
      <pc:sldChg chg="new del">
        <pc:chgData name="주 재빈" userId="69d41820709f03c0" providerId="LiveId" clId="{425415B2-59AB-4069-B8ED-C5091790A051}" dt="2022-11-02T03:39:05.108" v="28004" actId="47"/>
        <pc:sldMkLst>
          <pc:docMk/>
          <pc:sldMk cId="1358161277" sldId="360"/>
        </pc:sldMkLst>
      </pc:sldChg>
      <pc:sldChg chg="add del">
        <pc:chgData name="주 재빈" userId="69d41820709f03c0" providerId="LiveId" clId="{425415B2-59AB-4069-B8ED-C5091790A051}" dt="2022-11-02T03:38:19.215" v="27985"/>
        <pc:sldMkLst>
          <pc:docMk/>
          <pc:sldMk cId="3217429581" sldId="360"/>
        </pc:sldMkLst>
      </pc:sldChg>
      <pc:sldChg chg="addSp delSp modSp add mod ord">
        <pc:chgData name="주 재빈" userId="69d41820709f03c0" providerId="LiveId" clId="{425415B2-59AB-4069-B8ED-C5091790A051}" dt="2022-11-02T03:42:29.422" v="28156"/>
        <pc:sldMkLst>
          <pc:docMk/>
          <pc:sldMk cId="4288923407" sldId="360"/>
        </pc:sldMkLst>
        <pc:spChg chg="mod">
          <ac:chgData name="주 재빈" userId="69d41820709f03c0" providerId="LiveId" clId="{425415B2-59AB-4069-B8ED-C5091790A051}" dt="2022-11-02T03:40:44.363" v="28086" actId="20577"/>
          <ac:spMkLst>
            <pc:docMk/>
            <pc:sldMk cId="4288923407" sldId="360"/>
            <ac:spMk id="3" creationId="{688F71D2-2BDC-B1F4-6118-466DDACDDEC4}"/>
          </ac:spMkLst>
        </pc:spChg>
        <pc:picChg chg="add mod">
          <ac:chgData name="주 재빈" userId="69d41820709f03c0" providerId="LiveId" clId="{425415B2-59AB-4069-B8ED-C5091790A051}" dt="2022-11-02T03:39:50.219" v="28071" actId="1036"/>
          <ac:picMkLst>
            <pc:docMk/>
            <pc:sldMk cId="4288923407" sldId="360"/>
            <ac:picMk id="4" creationId="{2697FF53-308A-0C6E-954A-7F56C9B2E4C3}"/>
          </ac:picMkLst>
        </pc:picChg>
        <pc:picChg chg="del">
          <ac:chgData name="주 재빈" userId="69d41820709f03c0" providerId="LiveId" clId="{425415B2-59AB-4069-B8ED-C5091790A051}" dt="2022-11-02T03:39:39.078" v="28053" actId="478"/>
          <ac:picMkLst>
            <pc:docMk/>
            <pc:sldMk cId="4288923407" sldId="360"/>
            <ac:picMk id="5" creationId="{1F8984FC-D263-7A43-C749-4053D2F3E64E}"/>
          </ac:picMkLst>
        </pc:picChg>
      </pc:sldChg>
      <pc:sldChg chg="addSp delSp modSp add mod ord">
        <pc:chgData name="주 재빈" userId="69d41820709f03c0" providerId="LiveId" clId="{425415B2-59AB-4069-B8ED-C5091790A051}" dt="2022-11-02T03:44:30.582" v="28176"/>
        <pc:sldMkLst>
          <pc:docMk/>
          <pc:sldMk cId="3251566526" sldId="361"/>
        </pc:sldMkLst>
        <pc:spChg chg="mod">
          <ac:chgData name="주 재빈" userId="69d41820709f03c0" providerId="LiveId" clId="{425415B2-59AB-4069-B8ED-C5091790A051}" dt="2022-11-02T03:40:54.534" v="28098" actId="20577"/>
          <ac:spMkLst>
            <pc:docMk/>
            <pc:sldMk cId="3251566526" sldId="361"/>
            <ac:spMk id="3" creationId="{688F71D2-2BDC-B1F4-6118-466DDACDDEC4}"/>
          </ac:spMkLst>
        </pc:spChg>
        <pc:picChg chg="del">
          <ac:chgData name="주 재빈" userId="69d41820709f03c0" providerId="LiveId" clId="{425415B2-59AB-4069-B8ED-C5091790A051}" dt="2022-11-02T03:42:07.368" v="28112" actId="478"/>
          <ac:picMkLst>
            <pc:docMk/>
            <pc:sldMk cId="3251566526" sldId="361"/>
            <ac:picMk id="4" creationId="{2697FF53-308A-0C6E-954A-7F56C9B2E4C3}"/>
          </ac:picMkLst>
        </pc:picChg>
        <pc:picChg chg="add mod">
          <ac:chgData name="주 재빈" userId="69d41820709f03c0" providerId="LiveId" clId="{425415B2-59AB-4069-B8ED-C5091790A051}" dt="2022-11-02T03:42:17.418" v="28154" actId="1038"/>
          <ac:picMkLst>
            <pc:docMk/>
            <pc:sldMk cId="3251566526" sldId="361"/>
            <ac:picMk id="5" creationId="{2C65C7AB-E64D-8F95-3606-A9CF2E4EC582}"/>
          </ac:picMkLst>
        </pc:picChg>
      </pc:sldChg>
      <pc:sldChg chg="addSp delSp modSp add mod ord">
        <pc:chgData name="주 재빈" userId="69d41820709f03c0" providerId="LiveId" clId="{425415B2-59AB-4069-B8ED-C5091790A051}" dt="2022-11-02T03:44:19.380" v="28172"/>
        <pc:sldMkLst>
          <pc:docMk/>
          <pc:sldMk cId="2745496505" sldId="362"/>
        </pc:sldMkLst>
        <pc:picChg chg="del">
          <ac:chgData name="주 재빈" userId="69d41820709f03c0" providerId="LiveId" clId="{425415B2-59AB-4069-B8ED-C5091790A051}" dt="2022-11-02T03:41:00.297" v="28100" actId="478"/>
          <ac:picMkLst>
            <pc:docMk/>
            <pc:sldMk cId="2745496505" sldId="362"/>
            <ac:picMk id="4" creationId="{2697FF53-308A-0C6E-954A-7F56C9B2E4C3}"/>
          </ac:picMkLst>
        </pc:picChg>
        <pc:picChg chg="add del mod">
          <ac:chgData name="주 재빈" userId="69d41820709f03c0" providerId="LiveId" clId="{425415B2-59AB-4069-B8ED-C5091790A051}" dt="2022-11-02T03:43:31.925" v="28163" actId="478"/>
          <ac:picMkLst>
            <pc:docMk/>
            <pc:sldMk cId="2745496505" sldId="362"/>
            <ac:picMk id="5" creationId="{19AB10E5-80DF-7601-7521-9936456CF0E2}"/>
          </ac:picMkLst>
        </pc:picChg>
        <pc:picChg chg="add mod">
          <ac:chgData name="주 재빈" userId="69d41820709f03c0" providerId="LiveId" clId="{425415B2-59AB-4069-B8ED-C5091790A051}" dt="2022-11-02T03:43:42.168" v="28168" actId="14100"/>
          <ac:picMkLst>
            <pc:docMk/>
            <pc:sldMk cId="2745496505" sldId="362"/>
            <ac:picMk id="7" creationId="{C1E596CA-4EA5-613E-D880-F9DC6AC1587C}"/>
          </ac:picMkLst>
        </pc:picChg>
      </pc:sldChg>
      <pc:sldChg chg="addSp delSp add del mod">
        <pc:chgData name="주 재빈" userId="69d41820709f03c0" providerId="LiveId" clId="{425415B2-59AB-4069-B8ED-C5091790A051}" dt="2022-11-02T03:41:55.340" v="28109" actId="47"/>
        <pc:sldMkLst>
          <pc:docMk/>
          <pc:sldMk cId="1596728980" sldId="363"/>
        </pc:sldMkLst>
        <pc:picChg chg="del">
          <ac:chgData name="주 재빈" userId="69d41820709f03c0" providerId="LiveId" clId="{425415B2-59AB-4069-B8ED-C5091790A051}" dt="2022-11-02T03:41:50.946" v="28106" actId="478"/>
          <ac:picMkLst>
            <pc:docMk/>
            <pc:sldMk cId="1596728980" sldId="363"/>
            <ac:picMk id="4" creationId="{2697FF53-308A-0C6E-954A-7F56C9B2E4C3}"/>
          </ac:picMkLst>
        </pc:picChg>
        <pc:picChg chg="add del">
          <ac:chgData name="주 재빈" userId="69d41820709f03c0" providerId="LiveId" clId="{425415B2-59AB-4069-B8ED-C5091790A051}" dt="2022-11-02T03:41:54.101" v="28108" actId="22"/>
          <ac:picMkLst>
            <pc:docMk/>
            <pc:sldMk cId="1596728980" sldId="363"/>
            <ac:picMk id="5" creationId="{4708CCB9-3A38-7FC6-D4DB-FA6CF249A6A9}"/>
          </ac:picMkLst>
        </pc:picChg>
      </pc:sldChg>
      <pc:sldChg chg="addSp delSp modSp add mod ord">
        <pc:chgData name="주 재빈" userId="69d41820709f03c0" providerId="LiveId" clId="{425415B2-59AB-4069-B8ED-C5091790A051}" dt="2022-11-02T03:44:21.362" v="28174"/>
        <pc:sldMkLst>
          <pc:docMk/>
          <pc:sldMk cId="3252494129" sldId="363"/>
        </pc:sldMkLst>
        <pc:picChg chg="add mod">
          <ac:chgData name="주 재빈" userId="69d41820709f03c0" providerId="LiveId" clId="{425415B2-59AB-4069-B8ED-C5091790A051}" dt="2022-11-02T03:43:16.333" v="28162" actId="14100"/>
          <ac:picMkLst>
            <pc:docMk/>
            <pc:sldMk cId="3252494129" sldId="363"/>
            <ac:picMk id="4" creationId="{FEA89C08-BE54-3359-21DB-FFB2983ADD28}"/>
          </ac:picMkLst>
        </pc:picChg>
        <pc:picChg chg="del">
          <ac:chgData name="주 재빈" userId="69d41820709f03c0" providerId="LiveId" clId="{425415B2-59AB-4069-B8ED-C5091790A051}" dt="2022-11-02T03:43:10.763" v="28158" actId="478"/>
          <ac:picMkLst>
            <pc:docMk/>
            <pc:sldMk cId="3252494129" sldId="363"/>
            <ac:picMk id="5" creationId="{2C65C7AB-E64D-8F95-3606-A9CF2E4EC582}"/>
          </ac:picMkLst>
        </pc:picChg>
      </pc:sldChg>
      <pc:sldChg chg="addSp delSp modSp add mod">
        <pc:chgData name="주 재빈" userId="69d41820709f03c0" providerId="LiveId" clId="{425415B2-59AB-4069-B8ED-C5091790A051}" dt="2022-11-02T03:45:20.200" v="28198" actId="1037"/>
        <pc:sldMkLst>
          <pc:docMk/>
          <pc:sldMk cId="675155241" sldId="364"/>
        </pc:sldMkLst>
        <pc:spChg chg="mod">
          <ac:chgData name="주 재빈" userId="69d41820709f03c0" providerId="LiveId" clId="{425415B2-59AB-4069-B8ED-C5091790A051}" dt="2022-11-02T03:45:06.142" v="28186" actId="20577"/>
          <ac:spMkLst>
            <pc:docMk/>
            <pc:sldMk cId="675155241" sldId="364"/>
            <ac:spMk id="3" creationId="{688F71D2-2BDC-B1F4-6118-466DDACDDEC4}"/>
          </ac:spMkLst>
        </pc:spChg>
        <pc:picChg chg="del">
          <ac:chgData name="주 재빈" userId="69d41820709f03c0" providerId="LiveId" clId="{425415B2-59AB-4069-B8ED-C5091790A051}" dt="2022-11-02T03:45:07.551" v="28187" actId="478"/>
          <ac:picMkLst>
            <pc:docMk/>
            <pc:sldMk cId="675155241" sldId="364"/>
            <ac:picMk id="4" creationId="{2697FF53-308A-0C6E-954A-7F56C9B2E4C3}"/>
          </ac:picMkLst>
        </pc:picChg>
        <pc:picChg chg="add mod">
          <ac:chgData name="주 재빈" userId="69d41820709f03c0" providerId="LiveId" clId="{425415B2-59AB-4069-B8ED-C5091790A051}" dt="2022-11-02T03:45:20.200" v="28198" actId="1037"/>
          <ac:picMkLst>
            <pc:docMk/>
            <pc:sldMk cId="675155241" sldId="364"/>
            <ac:picMk id="5" creationId="{DC0358AB-209E-E6C8-5B9E-8FE0A479CA7C}"/>
          </ac:picMkLst>
        </pc:picChg>
      </pc:sldChg>
      <pc:sldChg chg="add">
        <pc:chgData name="주 재빈" userId="69d41820709f03c0" providerId="LiveId" clId="{425415B2-59AB-4069-B8ED-C5091790A051}" dt="2022-11-02T03:45:58.992" v="28199"/>
        <pc:sldMkLst>
          <pc:docMk/>
          <pc:sldMk cId="1164020817" sldId="365"/>
        </pc:sldMkLst>
      </pc:sldChg>
      <pc:sldChg chg="addSp delSp modSp add mod">
        <pc:chgData name="주 재빈" userId="69d41820709f03c0" providerId="LiveId" clId="{425415B2-59AB-4069-B8ED-C5091790A051}" dt="2022-11-02T03:47:14.516" v="28260" actId="1037"/>
        <pc:sldMkLst>
          <pc:docMk/>
          <pc:sldMk cId="2684276682" sldId="366"/>
        </pc:sldMkLst>
        <pc:spChg chg="mod">
          <ac:chgData name="주 재빈" userId="69d41820709f03c0" providerId="LiveId" clId="{425415B2-59AB-4069-B8ED-C5091790A051}" dt="2022-11-02T03:46:58.063" v="28252" actId="20577"/>
          <ac:spMkLst>
            <pc:docMk/>
            <pc:sldMk cId="2684276682" sldId="366"/>
            <ac:spMk id="3" creationId="{688F71D2-2BDC-B1F4-6118-466DDACDDEC4}"/>
          </ac:spMkLst>
        </pc:spChg>
        <pc:spChg chg="del">
          <ac:chgData name="주 재빈" userId="69d41820709f03c0" providerId="LiveId" clId="{425415B2-59AB-4069-B8ED-C5091790A051}" dt="2022-11-02T03:47:00.363" v="28254" actId="478"/>
          <ac:spMkLst>
            <pc:docMk/>
            <pc:sldMk cId="2684276682" sldId="366"/>
            <ac:spMk id="6" creationId="{539EEE77-3671-1F32-6F22-59113AC07355}"/>
          </ac:spMkLst>
        </pc:spChg>
        <pc:picChg chg="del">
          <ac:chgData name="주 재빈" userId="69d41820709f03c0" providerId="LiveId" clId="{425415B2-59AB-4069-B8ED-C5091790A051}" dt="2022-11-02T03:46:59.169" v="28253" actId="478"/>
          <ac:picMkLst>
            <pc:docMk/>
            <pc:sldMk cId="2684276682" sldId="366"/>
            <ac:picMk id="4" creationId="{B9087CA8-668A-1331-F955-1F29FF2B0F8E}"/>
          </ac:picMkLst>
        </pc:picChg>
        <pc:picChg chg="add mod">
          <ac:chgData name="주 재빈" userId="69d41820709f03c0" providerId="LiveId" clId="{425415B2-59AB-4069-B8ED-C5091790A051}" dt="2022-11-02T03:47:14.516" v="28260" actId="1037"/>
          <ac:picMkLst>
            <pc:docMk/>
            <pc:sldMk cId="2684276682" sldId="366"/>
            <ac:picMk id="5" creationId="{71F3B04C-B48B-E81A-BB4A-3CE18E6EFB77}"/>
          </ac:picMkLst>
        </pc:picChg>
      </pc:sldChg>
      <pc:sldChg chg="addSp delSp modSp add mod">
        <pc:chgData name="주 재빈" userId="69d41820709f03c0" providerId="LiveId" clId="{425415B2-59AB-4069-B8ED-C5091790A051}" dt="2022-11-02T03:48:42.828" v="28330" actId="1076"/>
        <pc:sldMkLst>
          <pc:docMk/>
          <pc:sldMk cId="4026231695" sldId="367"/>
        </pc:sldMkLst>
        <pc:spChg chg="add mod">
          <ac:chgData name="주 재빈" userId="69d41820709f03c0" providerId="LiveId" clId="{425415B2-59AB-4069-B8ED-C5091790A051}" dt="2022-11-02T03:48:42.828" v="28330" actId="1076"/>
          <ac:spMkLst>
            <pc:docMk/>
            <pc:sldMk cId="4026231695" sldId="367"/>
            <ac:spMk id="6" creationId="{D1D6C24E-BC1D-A326-DE07-CC412B90C4F5}"/>
          </ac:spMkLst>
        </pc:spChg>
        <pc:picChg chg="add mod">
          <ac:chgData name="주 재빈" userId="69d41820709f03c0" providerId="LiveId" clId="{425415B2-59AB-4069-B8ED-C5091790A051}" dt="2022-11-02T03:48:00.148" v="28270" actId="1037"/>
          <ac:picMkLst>
            <pc:docMk/>
            <pc:sldMk cId="4026231695" sldId="367"/>
            <ac:picMk id="4" creationId="{9B78500D-112B-6D8B-6482-2C6EF730D396}"/>
          </ac:picMkLst>
        </pc:picChg>
        <pc:picChg chg="del">
          <ac:chgData name="주 재빈" userId="69d41820709f03c0" providerId="LiveId" clId="{425415B2-59AB-4069-B8ED-C5091790A051}" dt="2022-11-02T03:47:44.865" v="28262" actId="478"/>
          <ac:picMkLst>
            <pc:docMk/>
            <pc:sldMk cId="4026231695" sldId="367"/>
            <ac:picMk id="5" creationId="{71F3B04C-B48B-E81A-BB4A-3CE18E6EFB77}"/>
          </ac:picMkLst>
        </pc:picChg>
      </pc:sldChg>
      <pc:sldChg chg="delSp add del mod">
        <pc:chgData name="주 재빈" userId="69d41820709f03c0" providerId="LiveId" clId="{425415B2-59AB-4069-B8ED-C5091790A051}" dt="2022-11-02T03:47:49.154" v="28265" actId="47"/>
        <pc:sldMkLst>
          <pc:docMk/>
          <pc:sldMk cId="1016031491" sldId="368"/>
        </pc:sldMkLst>
        <pc:picChg chg="del">
          <ac:chgData name="주 재빈" userId="69d41820709f03c0" providerId="LiveId" clId="{425415B2-59AB-4069-B8ED-C5091790A051}" dt="2022-11-02T03:47:47.447" v="28264" actId="478"/>
          <ac:picMkLst>
            <pc:docMk/>
            <pc:sldMk cId="1016031491" sldId="368"/>
            <ac:picMk id="5" creationId="{71F3B04C-B48B-E81A-BB4A-3CE18E6EFB77}"/>
          </ac:picMkLst>
        </pc:picChg>
      </pc:sldChg>
      <pc:sldChg chg="addSp delSp modSp add mod">
        <pc:chgData name="주 재빈" userId="69d41820709f03c0" providerId="LiveId" clId="{425415B2-59AB-4069-B8ED-C5091790A051}" dt="2022-11-02T03:49:47.608" v="28338" actId="14100"/>
        <pc:sldMkLst>
          <pc:docMk/>
          <pc:sldMk cId="2994174735" sldId="368"/>
        </pc:sldMkLst>
        <pc:spChg chg="del">
          <ac:chgData name="주 재빈" userId="69d41820709f03c0" providerId="LiveId" clId="{425415B2-59AB-4069-B8ED-C5091790A051}" dt="2022-11-02T03:49:40.241" v="28333" actId="478"/>
          <ac:spMkLst>
            <pc:docMk/>
            <pc:sldMk cId="2994174735" sldId="368"/>
            <ac:spMk id="6" creationId="{D1D6C24E-BC1D-A326-DE07-CC412B90C4F5}"/>
          </ac:spMkLst>
        </pc:spChg>
        <pc:picChg chg="del">
          <ac:chgData name="주 재빈" userId="69d41820709f03c0" providerId="LiveId" clId="{425415B2-59AB-4069-B8ED-C5091790A051}" dt="2022-11-02T03:49:38.726" v="28332" actId="478"/>
          <ac:picMkLst>
            <pc:docMk/>
            <pc:sldMk cId="2994174735" sldId="368"/>
            <ac:picMk id="4" creationId="{9B78500D-112B-6D8B-6482-2C6EF730D396}"/>
          </ac:picMkLst>
        </pc:picChg>
        <pc:picChg chg="add mod">
          <ac:chgData name="주 재빈" userId="69d41820709f03c0" providerId="LiveId" clId="{425415B2-59AB-4069-B8ED-C5091790A051}" dt="2022-11-02T03:49:47.608" v="28338" actId="14100"/>
          <ac:picMkLst>
            <pc:docMk/>
            <pc:sldMk cId="2994174735" sldId="368"/>
            <ac:picMk id="5" creationId="{7F379AAA-2699-01C4-0D86-07A3DC2D463D}"/>
          </ac:picMkLst>
        </pc:picChg>
      </pc:sldChg>
      <pc:sldChg chg="addSp delSp modSp add mod">
        <pc:chgData name="주 재빈" userId="69d41820709f03c0" providerId="LiveId" clId="{425415B2-59AB-4069-B8ED-C5091790A051}" dt="2022-11-02T03:50:49.043" v="28357" actId="1038"/>
        <pc:sldMkLst>
          <pc:docMk/>
          <pc:sldMk cId="1825630900" sldId="369"/>
        </pc:sldMkLst>
        <pc:picChg chg="add mod">
          <ac:chgData name="주 재빈" userId="69d41820709f03c0" providerId="LiveId" clId="{425415B2-59AB-4069-B8ED-C5091790A051}" dt="2022-11-02T03:50:49.043" v="28357" actId="1038"/>
          <ac:picMkLst>
            <pc:docMk/>
            <pc:sldMk cId="1825630900" sldId="369"/>
            <ac:picMk id="4" creationId="{5BF64F97-4ADA-0151-F088-6AC0E564C01C}"/>
          </ac:picMkLst>
        </pc:picChg>
        <pc:picChg chg="del">
          <ac:chgData name="주 재빈" userId="69d41820709f03c0" providerId="LiveId" clId="{425415B2-59AB-4069-B8ED-C5091790A051}" dt="2022-11-02T03:50:34.954" v="28340" actId="478"/>
          <ac:picMkLst>
            <pc:docMk/>
            <pc:sldMk cId="1825630900" sldId="369"/>
            <ac:picMk id="5" creationId="{7F379AAA-2699-01C4-0D86-07A3DC2D463D}"/>
          </ac:picMkLst>
        </pc:picChg>
      </pc:sldChg>
      <pc:sldChg chg="addSp delSp modSp add mod">
        <pc:chgData name="주 재빈" userId="69d41820709f03c0" providerId="LiveId" clId="{425415B2-59AB-4069-B8ED-C5091790A051}" dt="2022-11-02T03:51:45.832" v="28398" actId="14100"/>
        <pc:sldMkLst>
          <pc:docMk/>
          <pc:sldMk cId="2425733151" sldId="370"/>
        </pc:sldMkLst>
        <pc:spChg chg="mod">
          <ac:chgData name="주 재빈" userId="69d41820709f03c0" providerId="LiveId" clId="{425415B2-59AB-4069-B8ED-C5091790A051}" dt="2022-11-02T03:51:38.443" v="28393" actId="20577"/>
          <ac:spMkLst>
            <pc:docMk/>
            <pc:sldMk cId="2425733151" sldId="370"/>
            <ac:spMk id="3" creationId="{688F71D2-2BDC-B1F4-6118-466DDACDDEC4}"/>
          </ac:spMkLst>
        </pc:spChg>
        <pc:picChg chg="del">
          <ac:chgData name="주 재빈" userId="69d41820709f03c0" providerId="LiveId" clId="{425415B2-59AB-4069-B8ED-C5091790A051}" dt="2022-11-02T03:51:39.287" v="28394" actId="478"/>
          <ac:picMkLst>
            <pc:docMk/>
            <pc:sldMk cId="2425733151" sldId="370"/>
            <ac:picMk id="4" creationId="{5BF64F97-4ADA-0151-F088-6AC0E564C01C}"/>
          </ac:picMkLst>
        </pc:picChg>
        <pc:picChg chg="add mod">
          <ac:chgData name="주 재빈" userId="69d41820709f03c0" providerId="LiveId" clId="{425415B2-59AB-4069-B8ED-C5091790A051}" dt="2022-11-02T03:51:45.832" v="28398" actId="14100"/>
          <ac:picMkLst>
            <pc:docMk/>
            <pc:sldMk cId="2425733151" sldId="370"/>
            <ac:picMk id="5" creationId="{2B91F065-58DE-38CA-8C3D-6FFB757819C1}"/>
          </ac:picMkLst>
        </pc:picChg>
      </pc:sldChg>
      <pc:sldChg chg="addSp delSp modSp add mod">
        <pc:chgData name="주 재빈" userId="69d41820709f03c0" providerId="LiveId" clId="{425415B2-59AB-4069-B8ED-C5091790A051}" dt="2022-11-02T03:56:25.129" v="28536" actId="1038"/>
        <pc:sldMkLst>
          <pc:docMk/>
          <pc:sldMk cId="6379153" sldId="371"/>
        </pc:sldMkLst>
        <pc:spChg chg="add mod">
          <ac:chgData name="주 재빈" userId="69d41820709f03c0" providerId="LiveId" clId="{425415B2-59AB-4069-B8ED-C5091790A051}" dt="2022-11-02T03:52:52.832" v="28427" actId="20577"/>
          <ac:spMkLst>
            <pc:docMk/>
            <pc:sldMk cId="6379153" sldId="371"/>
            <ac:spMk id="6" creationId="{C8F1C39B-C61D-ED93-1100-9B59B82D395E}"/>
          </ac:spMkLst>
        </pc:spChg>
        <pc:spChg chg="add mod">
          <ac:chgData name="주 재빈" userId="69d41820709f03c0" providerId="LiveId" clId="{425415B2-59AB-4069-B8ED-C5091790A051}" dt="2022-11-02T03:55:33.127" v="28504" actId="20577"/>
          <ac:spMkLst>
            <pc:docMk/>
            <pc:sldMk cId="6379153" sldId="371"/>
            <ac:spMk id="13" creationId="{933F780A-5EF0-286D-F9E8-0A4AE414C4EC}"/>
          </ac:spMkLst>
        </pc:spChg>
        <pc:picChg chg="add del mod">
          <ac:chgData name="주 재빈" userId="69d41820709f03c0" providerId="LiveId" clId="{425415B2-59AB-4069-B8ED-C5091790A051}" dt="2022-11-02T03:54:10.751" v="28430" actId="478"/>
          <ac:picMkLst>
            <pc:docMk/>
            <pc:sldMk cId="6379153" sldId="371"/>
            <ac:picMk id="4" creationId="{82B27509-0ABA-D4F3-CEBB-973ECE0F498F}"/>
          </ac:picMkLst>
        </pc:picChg>
        <pc:picChg chg="del">
          <ac:chgData name="주 재빈" userId="69d41820709f03c0" providerId="LiveId" clId="{425415B2-59AB-4069-B8ED-C5091790A051}" dt="2022-11-02T03:52:33.736" v="28400" actId="478"/>
          <ac:picMkLst>
            <pc:docMk/>
            <pc:sldMk cId="6379153" sldId="371"/>
            <ac:picMk id="5" creationId="{71F3B04C-B48B-E81A-BB4A-3CE18E6EFB77}"/>
          </ac:picMkLst>
        </pc:picChg>
        <pc:picChg chg="add del mod">
          <ac:chgData name="주 재빈" userId="69d41820709f03c0" providerId="LiveId" clId="{425415B2-59AB-4069-B8ED-C5091790A051}" dt="2022-11-02T03:54:22.032" v="28435" actId="478"/>
          <ac:picMkLst>
            <pc:docMk/>
            <pc:sldMk cId="6379153" sldId="371"/>
            <ac:picMk id="8" creationId="{6C32EFE8-E472-1584-AE32-40C4AD609D03}"/>
          </ac:picMkLst>
        </pc:picChg>
        <pc:picChg chg="add mod">
          <ac:chgData name="주 재빈" userId="69d41820709f03c0" providerId="LiveId" clId="{425415B2-59AB-4069-B8ED-C5091790A051}" dt="2022-11-02T03:56:20.832" v="28518" actId="1037"/>
          <ac:picMkLst>
            <pc:docMk/>
            <pc:sldMk cId="6379153" sldId="371"/>
            <ac:picMk id="10" creationId="{EBD48FF5-EB64-B3EC-9E25-3979276F687B}"/>
          </ac:picMkLst>
        </pc:picChg>
        <pc:cxnChg chg="add mod">
          <ac:chgData name="주 재빈" userId="69d41820709f03c0" providerId="LiveId" clId="{425415B2-59AB-4069-B8ED-C5091790A051}" dt="2022-11-02T03:56:25.129" v="28536" actId="1038"/>
          <ac:cxnSpMkLst>
            <pc:docMk/>
            <pc:sldMk cId="6379153" sldId="371"/>
            <ac:cxnSpMk id="12" creationId="{D35213CC-669B-2812-2CFB-5C51C33D5BE4}"/>
          </ac:cxnSpMkLst>
        </pc:cxnChg>
      </pc:sldChg>
      <pc:sldChg chg="add del">
        <pc:chgData name="주 재빈" userId="69d41820709f03c0" providerId="LiveId" clId="{425415B2-59AB-4069-B8ED-C5091790A051}" dt="2022-11-02T03:52:35.341" v="28402"/>
        <pc:sldMkLst>
          <pc:docMk/>
          <pc:sldMk cId="3274030530" sldId="372"/>
        </pc:sldMkLst>
      </pc:sldChg>
      <pc:sldMasterChg chg="modSp mod delSldLayout modSldLayout">
        <pc:chgData name="주 재빈" userId="69d41820709f03c0" providerId="LiveId" clId="{425415B2-59AB-4069-B8ED-C5091790A051}" dt="2022-11-02T04:09:05.079" v="28673" actId="20577"/>
        <pc:sldMasterMkLst>
          <pc:docMk/>
          <pc:sldMasterMk cId="0" sldId="2147483662"/>
        </pc:sldMasterMkLst>
        <pc:spChg chg="mod">
          <ac:chgData name="주 재빈" userId="69d41820709f03c0" providerId="LiveId" clId="{425415B2-59AB-4069-B8ED-C5091790A051}" dt="2022-11-02T04:09:05.079" v="28673" actId="20577"/>
          <ac:spMkLst>
            <pc:docMk/>
            <pc:sldMasterMk cId="0" sldId="2147483662"/>
            <ac:spMk id="2" creationId="{A0471241-0D57-31A7-4644-3CF315CB443F}"/>
          </ac:spMkLst>
        </pc:spChg>
        <pc:sldLayoutChg chg="addSp modSp">
          <pc:chgData name="주 재빈" userId="69d41820709f03c0" providerId="LiveId" clId="{425415B2-59AB-4069-B8ED-C5091790A051}" dt="2022-11-02T04:07:13.597" v="28648"/>
          <pc:sldLayoutMkLst>
            <pc:docMk/>
            <pc:sldMasterMk cId="0" sldId="2147483662"/>
            <pc:sldLayoutMk cId="0" sldId="2147483649"/>
          </pc:sldLayoutMkLst>
          <pc:spChg chg="add mod">
            <ac:chgData name="주 재빈" userId="69d41820709f03c0" providerId="LiveId" clId="{425415B2-59AB-4069-B8ED-C5091790A051}" dt="2022-11-02T04:07:13.597" v="28648"/>
            <ac:spMkLst>
              <pc:docMk/>
              <pc:sldMasterMk cId="0" sldId="2147483662"/>
              <pc:sldLayoutMk cId="0" sldId="2147483649"/>
              <ac:spMk id="2" creationId="{84E9FD87-08C9-75A6-A4E1-52332130D0A4}"/>
            </ac:spMkLst>
          </pc:spChg>
        </pc:sldLayoutChg>
        <pc:sldLayoutChg chg="addSp modSp">
          <pc:chgData name="주 재빈" userId="69d41820709f03c0" providerId="LiveId" clId="{425415B2-59AB-4069-B8ED-C5091790A051}" dt="2022-11-02T04:07:15.422" v="28649"/>
          <pc:sldLayoutMkLst>
            <pc:docMk/>
            <pc:sldMasterMk cId="0" sldId="2147483662"/>
            <pc:sldLayoutMk cId="0" sldId="2147483651"/>
          </pc:sldLayoutMkLst>
          <pc:spChg chg="add mod">
            <ac:chgData name="주 재빈" userId="69d41820709f03c0" providerId="LiveId" clId="{425415B2-59AB-4069-B8ED-C5091790A051}" dt="2022-11-02T04:07:15.422" v="28649"/>
            <ac:spMkLst>
              <pc:docMk/>
              <pc:sldMasterMk cId="0" sldId="2147483662"/>
              <pc:sldLayoutMk cId="0" sldId="2147483651"/>
              <ac:spMk id="2" creationId="{9B7B82C7-7C76-6A38-0DD8-2EC6EE3F07B9}"/>
            </ac:spMkLst>
          </pc:spChg>
        </pc:sldLayoutChg>
        <pc:sldLayoutChg chg="del">
          <pc:chgData name="주 재빈" userId="69d41820709f03c0" providerId="LiveId" clId="{425415B2-59AB-4069-B8ED-C5091790A051}" dt="2022-11-01T11:52:17.482" v="21501" actId="47"/>
          <pc:sldLayoutMkLst>
            <pc:docMk/>
            <pc:sldMasterMk cId="0" sldId="2147483662"/>
            <pc:sldLayoutMk cId="0" sldId="2147483652"/>
          </pc:sldLayoutMkLst>
        </pc:sldLayoutChg>
        <pc:sldLayoutChg chg="addSp delSp modSp">
          <pc:chgData name="주 재빈" userId="69d41820709f03c0" providerId="LiveId" clId="{425415B2-59AB-4069-B8ED-C5091790A051}" dt="2022-11-02T04:07:16.006" v="28650"/>
          <pc:sldLayoutMkLst>
            <pc:docMk/>
            <pc:sldMasterMk cId="0" sldId="2147483662"/>
            <pc:sldLayoutMk cId="0" sldId="2147483653"/>
          </pc:sldLayoutMkLst>
          <pc:spChg chg="add del">
            <ac:chgData name="주 재빈" userId="69d41820709f03c0" providerId="LiveId" clId="{425415B2-59AB-4069-B8ED-C5091790A051}" dt="2022-11-02T04:05:18.683" v="28644" actId="11529"/>
            <ac:spMkLst>
              <pc:docMk/>
              <pc:sldMasterMk cId="0" sldId="2147483662"/>
              <pc:sldLayoutMk cId="0" sldId="2147483653"/>
              <ac:spMk id="2" creationId="{43B9CCC6-F11E-0F34-8D3E-E66C129960B8}"/>
            </ac:spMkLst>
          </pc:spChg>
          <pc:spChg chg="add del mod">
            <ac:chgData name="주 재빈" userId="69d41820709f03c0" providerId="LiveId" clId="{425415B2-59AB-4069-B8ED-C5091790A051}" dt="2022-11-02T04:05:18.683" v="28644" actId="11529"/>
            <ac:spMkLst>
              <pc:docMk/>
              <pc:sldMasterMk cId="0" sldId="2147483662"/>
              <pc:sldLayoutMk cId="0" sldId="2147483653"/>
              <ac:spMk id="3" creationId="{D9150349-8354-FA8F-689D-4911A7ED4EE3}"/>
            </ac:spMkLst>
          </pc:spChg>
          <pc:spChg chg="add mod">
            <ac:chgData name="주 재빈" userId="69d41820709f03c0" providerId="LiveId" clId="{425415B2-59AB-4069-B8ED-C5091790A051}" dt="2022-11-02T04:07:16.006" v="28650"/>
            <ac:spMkLst>
              <pc:docMk/>
              <pc:sldMasterMk cId="0" sldId="2147483662"/>
              <pc:sldLayoutMk cId="0" sldId="2147483653"/>
              <ac:spMk id="4" creationId="{7D1B2A82-F543-8CED-19A6-296F672ACF3B}"/>
            </ac:spMkLst>
          </pc:spChg>
        </pc:sldLayoutChg>
        <pc:sldLayoutChg chg="addSp modSp">
          <pc:chgData name="주 재빈" userId="69d41820709f03c0" providerId="LiveId" clId="{425415B2-59AB-4069-B8ED-C5091790A051}" dt="2022-11-02T04:07:16.420" v="28651"/>
          <pc:sldLayoutMkLst>
            <pc:docMk/>
            <pc:sldMasterMk cId="0" sldId="2147483662"/>
            <pc:sldLayoutMk cId="0" sldId="2147483654"/>
          </pc:sldLayoutMkLst>
          <pc:spChg chg="add mod">
            <ac:chgData name="주 재빈" userId="69d41820709f03c0" providerId="LiveId" clId="{425415B2-59AB-4069-B8ED-C5091790A051}" dt="2022-11-02T04:07:16.420" v="28651"/>
            <ac:spMkLst>
              <pc:docMk/>
              <pc:sldMasterMk cId="0" sldId="2147483662"/>
              <pc:sldLayoutMk cId="0" sldId="2147483654"/>
              <ac:spMk id="2" creationId="{43EAC50E-0772-8540-9EB6-ECC612A207AC}"/>
            </ac:spMkLst>
          </pc:spChg>
        </pc:sldLayoutChg>
        <pc:sldLayoutChg chg="addSp modSp">
          <pc:chgData name="주 재빈" userId="69d41820709f03c0" providerId="LiveId" clId="{425415B2-59AB-4069-B8ED-C5091790A051}" dt="2022-11-02T04:07:16.739" v="28652"/>
          <pc:sldLayoutMkLst>
            <pc:docMk/>
            <pc:sldMasterMk cId="0" sldId="2147483662"/>
            <pc:sldLayoutMk cId="0" sldId="2147483655"/>
          </pc:sldLayoutMkLst>
          <pc:spChg chg="add mod">
            <ac:chgData name="주 재빈" userId="69d41820709f03c0" providerId="LiveId" clId="{425415B2-59AB-4069-B8ED-C5091790A051}" dt="2022-11-02T04:07:16.739" v="28652"/>
            <ac:spMkLst>
              <pc:docMk/>
              <pc:sldMasterMk cId="0" sldId="2147483662"/>
              <pc:sldLayoutMk cId="0" sldId="2147483655"/>
              <ac:spMk id="2" creationId="{126AE96D-582B-D745-BDDE-96F8243D2BA4}"/>
            </ac:spMkLst>
          </pc:spChg>
        </pc:sldLayoutChg>
        <pc:sldLayoutChg chg="addSp modSp">
          <pc:chgData name="주 재빈" userId="69d41820709f03c0" providerId="LiveId" clId="{425415B2-59AB-4069-B8ED-C5091790A051}" dt="2022-11-02T04:07:17.077" v="28653"/>
          <pc:sldLayoutMkLst>
            <pc:docMk/>
            <pc:sldMasterMk cId="0" sldId="2147483662"/>
            <pc:sldLayoutMk cId="0" sldId="2147483656"/>
          </pc:sldLayoutMkLst>
          <pc:spChg chg="add mod">
            <ac:chgData name="주 재빈" userId="69d41820709f03c0" providerId="LiveId" clId="{425415B2-59AB-4069-B8ED-C5091790A051}" dt="2022-11-02T04:07:17.077" v="28653"/>
            <ac:spMkLst>
              <pc:docMk/>
              <pc:sldMasterMk cId="0" sldId="2147483662"/>
              <pc:sldLayoutMk cId="0" sldId="2147483656"/>
              <ac:spMk id="2" creationId="{B7DBA379-8B7B-2A4E-6CA5-57A222552F95}"/>
            </ac:spMkLst>
          </pc:spChg>
        </pc:sldLayoutChg>
        <pc:sldLayoutChg chg="addSp modSp">
          <pc:chgData name="주 재빈" userId="69d41820709f03c0" providerId="LiveId" clId="{425415B2-59AB-4069-B8ED-C5091790A051}" dt="2022-11-02T04:07:17.385" v="28654"/>
          <pc:sldLayoutMkLst>
            <pc:docMk/>
            <pc:sldMasterMk cId="0" sldId="2147483662"/>
            <pc:sldLayoutMk cId="0" sldId="2147483657"/>
          </pc:sldLayoutMkLst>
          <pc:spChg chg="add mod">
            <ac:chgData name="주 재빈" userId="69d41820709f03c0" providerId="LiveId" clId="{425415B2-59AB-4069-B8ED-C5091790A051}" dt="2022-11-02T04:07:17.385" v="28654"/>
            <ac:spMkLst>
              <pc:docMk/>
              <pc:sldMasterMk cId="0" sldId="2147483662"/>
              <pc:sldLayoutMk cId="0" sldId="2147483657"/>
              <ac:spMk id="2" creationId="{F6DCE329-D35B-0974-E29E-5D5AFE068D71}"/>
            </ac:spMkLst>
          </pc:spChg>
        </pc:sldLayoutChg>
        <pc:sldLayoutChg chg="addSp modSp">
          <pc:chgData name="주 재빈" userId="69d41820709f03c0" providerId="LiveId" clId="{425415B2-59AB-4069-B8ED-C5091790A051}" dt="2022-11-02T04:07:17.937" v="28655"/>
          <pc:sldLayoutMkLst>
            <pc:docMk/>
            <pc:sldMasterMk cId="0" sldId="2147483662"/>
            <pc:sldLayoutMk cId="0" sldId="2147483658"/>
          </pc:sldLayoutMkLst>
          <pc:spChg chg="add mod">
            <ac:chgData name="주 재빈" userId="69d41820709f03c0" providerId="LiveId" clId="{425415B2-59AB-4069-B8ED-C5091790A051}" dt="2022-11-02T04:07:17.937" v="28655"/>
            <ac:spMkLst>
              <pc:docMk/>
              <pc:sldMasterMk cId="0" sldId="2147483662"/>
              <pc:sldLayoutMk cId="0" sldId="2147483658"/>
              <ac:spMk id="2" creationId="{F70AC828-7D60-D420-AA28-182819BBBCD4}"/>
            </ac:spMkLst>
          </pc:spChg>
        </pc:sldLayoutChg>
        <pc:sldLayoutChg chg="addSp modSp">
          <pc:chgData name="주 재빈" userId="69d41820709f03c0" providerId="LiveId" clId="{425415B2-59AB-4069-B8ED-C5091790A051}" dt="2022-11-02T04:07:18.819" v="28656"/>
          <pc:sldLayoutMkLst>
            <pc:docMk/>
            <pc:sldMasterMk cId="0" sldId="2147483662"/>
            <pc:sldLayoutMk cId="1484060668" sldId="2147483664"/>
          </pc:sldLayoutMkLst>
          <pc:spChg chg="add mod">
            <ac:chgData name="주 재빈" userId="69d41820709f03c0" providerId="LiveId" clId="{425415B2-59AB-4069-B8ED-C5091790A051}" dt="2022-11-02T04:07:18.819" v="28656"/>
            <ac:spMkLst>
              <pc:docMk/>
              <pc:sldMasterMk cId="0" sldId="2147483662"/>
              <pc:sldLayoutMk cId="1484060668" sldId="2147483664"/>
              <ac:spMk id="2" creationId="{50E550A5-40E1-6B13-2ECA-8D0661ABDBC6}"/>
            </ac:spMkLst>
          </pc:spChg>
        </pc:sldLayoutChg>
        <pc:sldLayoutChg chg="addSp modSp">
          <pc:chgData name="주 재빈" userId="69d41820709f03c0" providerId="LiveId" clId="{425415B2-59AB-4069-B8ED-C5091790A051}" dt="2022-11-02T04:07:19.273" v="28657"/>
          <pc:sldLayoutMkLst>
            <pc:docMk/>
            <pc:sldMasterMk cId="0" sldId="2147483662"/>
            <pc:sldLayoutMk cId="2516914345" sldId="2147483665"/>
          </pc:sldLayoutMkLst>
          <pc:spChg chg="add mod">
            <ac:chgData name="주 재빈" userId="69d41820709f03c0" providerId="LiveId" clId="{425415B2-59AB-4069-B8ED-C5091790A051}" dt="2022-11-02T04:07:19.273" v="28657"/>
            <ac:spMkLst>
              <pc:docMk/>
              <pc:sldMasterMk cId="0" sldId="2147483662"/>
              <pc:sldLayoutMk cId="2516914345" sldId="2147483665"/>
              <ac:spMk id="2" creationId="{2C0D95CE-BD4E-A054-FF1E-7331BDEC9484}"/>
            </ac:spMkLst>
          </pc:spChg>
        </pc:sldLayoutChg>
        <pc:sldLayoutChg chg="del">
          <pc:chgData name="주 재빈" userId="69d41820709f03c0" providerId="LiveId" clId="{425415B2-59AB-4069-B8ED-C5091790A051}" dt="2022-11-01T11:52:17.482" v="21501" actId="47"/>
          <pc:sldLayoutMkLst>
            <pc:docMk/>
            <pc:sldMasterMk cId="0" sldId="2147483662"/>
            <pc:sldLayoutMk cId="3580034434" sldId="2147483666"/>
          </pc:sldLayoutMkLst>
        </pc:sldLayoutChg>
      </pc:sldMasterChg>
      <pc:sldMasterChg chg="modSp mod modSldLayout">
        <pc:chgData name="주 재빈" userId="69d41820709f03c0" providerId="LiveId" clId="{425415B2-59AB-4069-B8ED-C5091790A051}" dt="2022-11-02T04:09:18.625" v="28678" actId="207"/>
        <pc:sldMasterMkLst>
          <pc:docMk/>
          <pc:sldMasterMk cId="0" sldId="2147483663"/>
        </pc:sldMasterMkLst>
        <pc:spChg chg="mod">
          <ac:chgData name="주 재빈" userId="69d41820709f03c0" providerId="LiveId" clId="{425415B2-59AB-4069-B8ED-C5091790A051}" dt="2022-11-02T04:09:18.625" v="28678" actId="207"/>
          <ac:spMkLst>
            <pc:docMk/>
            <pc:sldMasterMk cId="0" sldId="2147483663"/>
            <ac:spMk id="2" creationId="{9112D6BC-B892-2AC9-CAA5-A0F60A058ABE}"/>
          </ac:spMkLst>
        </pc:spChg>
        <pc:sldLayoutChg chg="addSp modSp">
          <pc:chgData name="주 재빈" userId="69d41820709f03c0" providerId="LiveId" clId="{425415B2-59AB-4069-B8ED-C5091790A051}" dt="2022-11-02T04:08:50.312" v="28669" actId="207"/>
          <pc:sldLayoutMkLst>
            <pc:docMk/>
            <pc:sldMasterMk cId="0" sldId="2147483663"/>
            <pc:sldLayoutMk cId="0" sldId="2147483661"/>
          </pc:sldLayoutMkLst>
          <pc:spChg chg="add mod">
            <ac:chgData name="주 재빈" userId="69d41820709f03c0" providerId="LiveId" clId="{425415B2-59AB-4069-B8ED-C5091790A051}" dt="2022-11-02T04:08:50.312" v="28669" actId="207"/>
            <ac:spMkLst>
              <pc:docMk/>
              <pc:sldMasterMk cId="0" sldId="2147483663"/>
              <pc:sldLayoutMk cId="0" sldId="2147483661"/>
              <ac:spMk id="2" creationId="{7FBDD06F-F8A8-B874-10F8-591C7520B988}"/>
            </ac:spMkLst>
          </pc:spChg>
        </pc:sldLayoutChg>
      </pc:sldMasterChg>
      <pc:sldMasterChg chg="new del mod addSldLayout delSldLayout">
        <pc:chgData name="주 재빈" userId="69d41820709f03c0" providerId="LiveId" clId="{425415B2-59AB-4069-B8ED-C5091790A051}" dt="2022-11-02T04:07:01.597" v="28646" actId="6938"/>
        <pc:sldMasterMkLst>
          <pc:docMk/>
          <pc:sldMasterMk cId="3972147644" sldId="2147483666"/>
        </pc:sldMasterMkLst>
        <pc:sldLayoutChg chg="new del replId">
          <pc:chgData name="주 재빈" userId="69d41820709f03c0" providerId="LiveId" clId="{425415B2-59AB-4069-B8ED-C5091790A051}" dt="2022-11-02T04:07:01.597" v="28646" actId="6938"/>
          <pc:sldLayoutMkLst>
            <pc:docMk/>
            <pc:sldMasterMk cId="3972147644" sldId="2147483666"/>
            <pc:sldLayoutMk cId="2724428562" sldId="2147483667"/>
          </pc:sldLayoutMkLst>
        </pc:sldLayoutChg>
        <pc:sldLayoutChg chg="new del replId">
          <pc:chgData name="주 재빈" userId="69d41820709f03c0" providerId="LiveId" clId="{425415B2-59AB-4069-B8ED-C5091790A051}" dt="2022-11-02T04:07:01.597" v="28646" actId="6938"/>
          <pc:sldLayoutMkLst>
            <pc:docMk/>
            <pc:sldMasterMk cId="3972147644" sldId="2147483666"/>
            <pc:sldLayoutMk cId="1940088218" sldId="2147483668"/>
          </pc:sldLayoutMkLst>
        </pc:sldLayoutChg>
        <pc:sldLayoutChg chg="new del replId">
          <pc:chgData name="주 재빈" userId="69d41820709f03c0" providerId="LiveId" clId="{425415B2-59AB-4069-B8ED-C5091790A051}" dt="2022-11-02T04:07:01.597" v="28646" actId="6938"/>
          <pc:sldLayoutMkLst>
            <pc:docMk/>
            <pc:sldMasterMk cId="3972147644" sldId="2147483666"/>
            <pc:sldLayoutMk cId="3756157968" sldId="2147483669"/>
          </pc:sldLayoutMkLst>
        </pc:sldLayoutChg>
        <pc:sldLayoutChg chg="new del replId">
          <pc:chgData name="주 재빈" userId="69d41820709f03c0" providerId="LiveId" clId="{425415B2-59AB-4069-B8ED-C5091790A051}" dt="2022-11-02T04:07:01.597" v="28646" actId="6938"/>
          <pc:sldLayoutMkLst>
            <pc:docMk/>
            <pc:sldMasterMk cId="3972147644" sldId="2147483666"/>
            <pc:sldLayoutMk cId="996326559" sldId="2147483670"/>
          </pc:sldLayoutMkLst>
        </pc:sldLayoutChg>
        <pc:sldLayoutChg chg="new del replId">
          <pc:chgData name="주 재빈" userId="69d41820709f03c0" providerId="LiveId" clId="{425415B2-59AB-4069-B8ED-C5091790A051}" dt="2022-11-02T04:07:01.597" v="28646" actId="6938"/>
          <pc:sldLayoutMkLst>
            <pc:docMk/>
            <pc:sldMasterMk cId="3972147644" sldId="2147483666"/>
            <pc:sldLayoutMk cId="2263088937" sldId="2147483671"/>
          </pc:sldLayoutMkLst>
        </pc:sldLayoutChg>
        <pc:sldLayoutChg chg="new del replId">
          <pc:chgData name="주 재빈" userId="69d41820709f03c0" providerId="LiveId" clId="{425415B2-59AB-4069-B8ED-C5091790A051}" dt="2022-11-02T04:07:01.597" v="28646" actId="6938"/>
          <pc:sldLayoutMkLst>
            <pc:docMk/>
            <pc:sldMasterMk cId="3972147644" sldId="2147483666"/>
            <pc:sldLayoutMk cId="737477010" sldId="2147483672"/>
          </pc:sldLayoutMkLst>
        </pc:sldLayoutChg>
        <pc:sldLayoutChg chg="new del replId">
          <pc:chgData name="주 재빈" userId="69d41820709f03c0" providerId="LiveId" clId="{425415B2-59AB-4069-B8ED-C5091790A051}" dt="2022-11-02T04:07:01.597" v="28646" actId="6938"/>
          <pc:sldLayoutMkLst>
            <pc:docMk/>
            <pc:sldMasterMk cId="3972147644" sldId="2147483666"/>
            <pc:sldLayoutMk cId="314373414" sldId="2147483673"/>
          </pc:sldLayoutMkLst>
        </pc:sldLayoutChg>
        <pc:sldLayoutChg chg="new del replId">
          <pc:chgData name="주 재빈" userId="69d41820709f03c0" providerId="LiveId" clId="{425415B2-59AB-4069-B8ED-C5091790A051}" dt="2022-11-02T04:07:01.597" v="28646" actId="6938"/>
          <pc:sldLayoutMkLst>
            <pc:docMk/>
            <pc:sldMasterMk cId="3972147644" sldId="2147483666"/>
            <pc:sldLayoutMk cId="240645578" sldId="2147483674"/>
          </pc:sldLayoutMkLst>
        </pc:sldLayoutChg>
        <pc:sldLayoutChg chg="new del replId">
          <pc:chgData name="주 재빈" userId="69d41820709f03c0" providerId="LiveId" clId="{425415B2-59AB-4069-B8ED-C5091790A051}" dt="2022-11-02T04:07:01.597" v="28646" actId="6938"/>
          <pc:sldLayoutMkLst>
            <pc:docMk/>
            <pc:sldMasterMk cId="3972147644" sldId="2147483666"/>
            <pc:sldLayoutMk cId="4225215012" sldId="2147483675"/>
          </pc:sldLayoutMkLst>
        </pc:sldLayoutChg>
        <pc:sldLayoutChg chg="new del replId">
          <pc:chgData name="주 재빈" userId="69d41820709f03c0" providerId="LiveId" clId="{425415B2-59AB-4069-B8ED-C5091790A051}" dt="2022-11-02T04:07:01.597" v="28646" actId="6938"/>
          <pc:sldLayoutMkLst>
            <pc:docMk/>
            <pc:sldMasterMk cId="3972147644" sldId="2147483666"/>
            <pc:sldLayoutMk cId="518904726" sldId="2147483676"/>
          </pc:sldLayoutMkLst>
        </pc:sldLayoutChg>
        <pc:sldLayoutChg chg="new del replId">
          <pc:chgData name="주 재빈" userId="69d41820709f03c0" providerId="LiveId" clId="{425415B2-59AB-4069-B8ED-C5091790A051}" dt="2022-11-02T04:07:01.597" v="28646" actId="6938"/>
          <pc:sldLayoutMkLst>
            <pc:docMk/>
            <pc:sldMasterMk cId="3972147644" sldId="2147483666"/>
            <pc:sldLayoutMk cId="1837212864" sldId="2147483677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54DF37FC-440C-98B9-D1CA-16E25F85B37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0D8ECBB-C30D-DB4D-9F38-E374D4D518E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8ECBA5-43F7-4424-9D15-9FAC261B37D2}" type="datetimeFigureOut">
              <a:rPr lang="ko-KR" altLang="en-US" smtClean="0"/>
              <a:t>2022-11-23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57C0BB4-814E-52EB-A49C-916C993AF94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ko-KR" altLang="en-US"/>
              <a:t>ㅇㅇ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03D138D-6BFC-A8F1-0B71-F593DDE7EC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77149A-45B4-4737-BA63-1AF0B01DD2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5779114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sldNum="0" hdr="0" ft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4" name="Google Shape;72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S3</a:t>
            </a:r>
            <a:r>
              <a:rPr lang="ko-KR" altLang="en-US" dirty="0"/>
              <a:t> 버킷을 명세하는 </a:t>
            </a:r>
            <a:r>
              <a:rPr lang="en-US" altLang="ko-KR" dirty="0"/>
              <a:t>CloudFormation Template</a:t>
            </a:r>
            <a:r>
              <a:rPr lang="ko-KR" altLang="en-US" dirty="0"/>
              <a:t>이다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각 의미에 대해서는 뒤에서 설명할 것이다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중요한 사실은</a:t>
            </a:r>
            <a:r>
              <a:rPr lang="en-US" altLang="ko-KR" dirty="0"/>
              <a:t>, S3 </a:t>
            </a:r>
            <a:r>
              <a:rPr lang="ko-KR" altLang="en-US" dirty="0"/>
              <a:t>버킷을 만들기 위해 </a:t>
            </a:r>
            <a:r>
              <a:rPr lang="en-US" altLang="ko-KR" dirty="0"/>
              <a:t>AWS </a:t>
            </a:r>
            <a:r>
              <a:rPr lang="ko-KR" altLang="en-US" dirty="0"/>
              <a:t>콘솔에 접속하지 않아도 되며</a:t>
            </a:r>
            <a:r>
              <a:rPr lang="en-US" altLang="ko-KR" dirty="0"/>
              <a:t>, </a:t>
            </a:r>
            <a:r>
              <a:rPr lang="ko-KR" altLang="en-US" dirty="0"/>
              <a:t>템플릿을 </a:t>
            </a:r>
            <a:r>
              <a:rPr lang="en-US" altLang="ko-KR" dirty="0"/>
              <a:t>CloudFormation</a:t>
            </a:r>
            <a:r>
              <a:rPr lang="ko-KR" altLang="en-US" dirty="0"/>
              <a:t>에 제출하면 된다는 것이다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 템플릿을 재활용하면 다수의 </a:t>
            </a:r>
            <a:r>
              <a:rPr lang="en-US" altLang="ko-KR" dirty="0"/>
              <a:t>AWS </a:t>
            </a:r>
            <a:r>
              <a:rPr lang="ko-KR" altLang="en-US" dirty="0"/>
              <a:t>계정에 동일한 설정의 버킷을 만들 수가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082179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 템플릿은 </a:t>
            </a:r>
            <a:r>
              <a:rPr lang="en-US" altLang="ko-KR" dirty="0"/>
              <a:t>SNS </a:t>
            </a:r>
            <a:r>
              <a:rPr lang="ko-KR" altLang="en-US" dirty="0"/>
              <a:t>토픽을 구독하는 람다 함수를 명세한다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보안 정책 구성이 귀찮은 과정인데</a:t>
            </a:r>
            <a:r>
              <a:rPr lang="en-US" altLang="ko-KR" dirty="0"/>
              <a:t>, </a:t>
            </a:r>
            <a:r>
              <a:rPr lang="ko-KR" altLang="en-US" dirty="0"/>
              <a:t>템플릿을 사용하면 쉽게 정의할 수 있다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SNS </a:t>
            </a:r>
            <a:r>
              <a:rPr lang="ko-KR" altLang="en-US" dirty="0"/>
              <a:t>토픽에 메시지를 </a:t>
            </a:r>
            <a:r>
              <a:rPr lang="ko-KR" altLang="en-US" dirty="0" err="1"/>
              <a:t>푸시하는</a:t>
            </a:r>
            <a:r>
              <a:rPr lang="ko-KR" altLang="en-US" dirty="0"/>
              <a:t> 권능</a:t>
            </a:r>
            <a:r>
              <a:rPr lang="en-US" altLang="ko-KR" dirty="0"/>
              <a:t>. (SNS</a:t>
            </a:r>
            <a:r>
              <a:rPr lang="ko-KR" altLang="en-US" dirty="0"/>
              <a:t> </a:t>
            </a:r>
            <a:r>
              <a:rPr lang="en-US" altLang="ko-KR" dirty="0"/>
              <a:t>Policy)</a:t>
            </a:r>
          </a:p>
          <a:p>
            <a:pPr lvl="1"/>
            <a:r>
              <a:rPr lang="en-US" altLang="ko-KR" dirty="0"/>
              <a:t>Lambda </a:t>
            </a:r>
            <a:r>
              <a:rPr lang="ko-KR" altLang="en-US" dirty="0"/>
              <a:t>함수를 실행시킬 권능</a:t>
            </a:r>
            <a:r>
              <a:rPr lang="en-US" altLang="ko-KR" dirty="0"/>
              <a:t>. (Lambda</a:t>
            </a:r>
            <a:r>
              <a:rPr lang="ko-KR" altLang="en-US" dirty="0"/>
              <a:t> </a:t>
            </a:r>
            <a:r>
              <a:rPr lang="en-US" altLang="ko-KR" dirty="0"/>
              <a:t>Policy)</a:t>
            </a:r>
          </a:p>
          <a:p>
            <a:pPr lvl="1"/>
            <a:r>
              <a:rPr lang="en-US" altLang="ko-KR" dirty="0"/>
              <a:t>Lambda </a:t>
            </a:r>
            <a:r>
              <a:rPr lang="ko-KR" altLang="en-US" dirty="0"/>
              <a:t>함수의 권능</a:t>
            </a:r>
            <a:r>
              <a:rPr lang="en-US" altLang="ko-KR" dirty="0"/>
              <a:t>. (IAM Role)</a:t>
            </a:r>
          </a:p>
          <a:p>
            <a:pPr lvl="0"/>
            <a:r>
              <a:rPr lang="en-US" altLang="ko-KR" dirty="0"/>
              <a:t>Demo</a:t>
            </a:r>
          </a:p>
          <a:p>
            <a:pPr lvl="1"/>
            <a:r>
              <a:rPr lang="en-US" altLang="ko-KR" dirty="0" err="1"/>
              <a:t>aws</a:t>
            </a:r>
            <a:r>
              <a:rPr lang="en-US" altLang="ko-KR" dirty="0"/>
              <a:t> </a:t>
            </a:r>
            <a:r>
              <a:rPr lang="en-US" altLang="ko-KR" dirty="0" err="1"/>
              <a:t>sns</a:t>
            </a:r>
            <a:r>
              <a:rPr lang="en-US" altLang="ko-KR" dirty="0"/>
              <a:t> list-topics</a:t>
            </a:r>
          </a:p>
          <a:p>
            <a:pPr lvl="1"/>
            <a:r>
              <a:rPr lang="en-US" altLang="ko-KR" sz="18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aws</a:t>
            </a:r>
            <a:r>
              <a:rPr lang="en-US" altLang="ko-KR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altLang="ko-KR" sz="18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sns</a:t>
            </a:r>
            <a:r>
              <a:rPr lang="en-US" altLang="ko-KR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publish --topic-</a:t>
            </a:r>
            <a:r>
              <a:rPr lang="en-US" altLang="ko-KR" sz="18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arn</a:t>
            </a:r>
            <a:r>
              <a:rPr lang="en-US" altLang="ko-KR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arn:aws:sns:ap-northeast-2:305992497901:patient-topic --message '{"name":"</a:t>
            </a:r>
            <a:r>
              <a:rPr lang="en-US" altLang="ko-KR" sz="18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binchoo</a:t>
            </a:r>
            <a:r>
              <a:rPr lang="en-US" altLang="ko-KR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"}'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001697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95888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291793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137738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0" i="0" dirty="0">
                <a:solidFill>
                  <a:srgbClr val="16191F"/>
                </a:solidFill>
                <a:effectLst/>
                <a:latin typeface="Amazon Ember"/>
              </a:rPr>
              <a:t> Lambda Handler Function default name</a:t>
            </a:r>
          </a:p>
          <a:p>
            <a:r>
              <a:rPr lang="en-US" altLang="ko-KR" b="0" i="0" dirty="0">
                <a:solidFill>
                  <a:srgbClr val="16191F"/>
                </a:solidFill>
                <a:effectLst/>
                <a:latin typeface="Amazon Ember"/>
              </a:rPr>
              <a:t> 	the default name in the Lambda console is </a:t>
            </a:r>
            <a:r>
              <a:rPr lang="en-US" altLang="ko-KR" dirty="0" err="1"/>
              <a:t>lambda_function.lambda_handler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315680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0" i="0" dirty="0">
                <a:solidFill>
                  <a:srgbClr val="16191F"/>
                </a:solidFill>
                <a:effectLst/>
                <a:latin typeface="Amazon Ember"/>
              </a:rPr>
              <a:t> Lambda Handler Function default name</a:t>
            </a:r>
          </a:p>
          <a:p>
            <a:r>
              <a:rPr lang="en-US" altLang="ko-KR" b="0" i="0" dirty="0">
                <a:solidFill>
                  <a:srgbClr val="16191F"/>
                </a:solidFill>
                <a:effectLst/>
                <a:latin typeface="Amazon Ember"/>
              </a:rPr>
              <a:t> 	the default name in the Lambda console is </a:t>
            </a:r>
            <a:r>
              <a:rPr lang="en-US" altLang="ko-KR" dirty="0" err="1"/>
              <a:t>lambda_function.lambda_handler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983347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0" i="0" dirty="0">
                <a:solidFill>
                  <a:srgbClr val="16191F"/>
                </a:solidFill>
                <a:effectLst/>
                <a:latin typeface="Amazon Ember"/>
              </a:rPr>
              <a:t> Lambda Handler Function default name</a:t>
            </a:r>
          </a:p>
          <a:p>
            <a:r>
              <a:rPr lang="en-US" altLang="ko-KR" b="0" i="0" dirty="0">
                <a:solidFill>
                  <a:srgbClr val="16191F"/>
                </a:solidFill>
                <a:effectLst/>
                <a:latin typeface="Amazon Ember"/>
              </a:rPr>
              <a:t> 	the default name in the Lambda console is </a:t>
            </a:r>
            <a:r>
              <a:rPr lang="en-US" altLang="ko-KR" dirty="0" err="1"/>
              <a:t>lambda_function.lambda_handler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402146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g13d7927e96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4" name="Google Shape;924;g13d7927e96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813160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CFN </a:t>
            </a:r>
            <a:r>
              <a:rPr lang="ko-KR" altLang="en-US" dirty="0"/>
              <a:t>템플릿 작성에는 </a:t>
            </a:r>
            <a:r>
              <a:rPr lang="en-US" altLang="ko-KR" dirty="0"/>
              <a:t>JSON</a:t>
            </a:r>
            <a:r>
              <a:rPr lang="ko-KR" altLang="en-US" dirty="0"/>
              <a:t>이나 </a:t>
            </a:r>
            <a:r>
              <a:rPr lang="en-US" altLang="ko-KR" dirty="0"/>
              <a:t>YAML</a:t>
            </a:r>
            <a:r>
              <a:rPr lang="ko-KR" altLang="en-US" dirty="0"/>
              <a:t>을 사용한다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포맷 선택은 중요하지 않다</a:t>
            </a:r>
            <a:r>
              <a:rPr lang="en-US" altLang="ko-KR" dirty="0"/>
              <a:t>. </a:t>
            </a:r>
            <a:r>
              <a:rPr lang="ko-KR" altLang="en-US" dirty="0"/>
              <a:t>좋아하는 포맷을 선택하라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JSON &lt;-&gt; YAML </a:t>
            </a:r>
            <a:r>
              <a:rPr lang="ko-KR" altLang="en-US" dirty="0"/>
              <a:t>변환은 매우 쉬움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Visual Studio Code</a:t>
            </a:r>
          </a:p>
          <a:p>
            <a:pPr lvl="1"/>
            <a:r>
              <a:rPr lang="en-US" altLang="ko-KR" dirty="0"/>
              <a:t>CloudFormation Console</a:t>
            </a:r>
          </a:p>
          <a:p>
            <a:pPr lvl="1"/>
            <a:r>
              <a:rPr lang="en-US" altLang="ko-KR" dirty="0"/>
              <a:t>Other Online Converters</a:t>
            </a:r>
          </a:p>
          <a:p>
            <a:pPr lvl="0"/>
            <a:r>
              <a:rPr lang="en-US" altLang="ko-KR" dirty="0"/>
              <a:t>JSON</a:t>
            </a:r>
            <a:r>
              <a:rPr lang="ko-KR" altLang="en-US" dirty="0"/>
              <a:t>으로 작성한 템플릿이 </a:t>
            </a:r>
            <a:r>
              <a:rPr lang="en-US" altLang="ko-KR" dirty="0"/>
              <a:t>YAML</a:t>
            </a:r>
            <a:r>
              <a:rPr lang="ko-KR" altLang="en-US" dirty="0"/>
              <a:t>로 작성된 템플릿을 참조할 수 있음</a:t>
            </a:r>
            <a:r>
              <a:rPr lang="en-US" altLang="ko-KR" dirty="0"/>
              <a:t>. </a:t>
            </a:r>
            <a:r>
              <a:rPr lang="ko-KR" altLang="en-US" dirty="0"/>
              <a:t>반대 방향도 마찬가지</a:t>
            </a:r>
            <a:r>
              <a:rPr lang="en-US" altLang="ko-KR" dirty="0"/>
              <a:t>.</a:t>
            </a:r>
          </a:p>
          <a:p>
            <a:pPr lvl="0"/>
            <a:r>
              <a:rPr lang="ko-KR" altLang="en-US" dirty="0"/>
              <a:t>결론은</a:t>
            </a:r>
            <a:r>
              <a:rPr lang="en-US" altLang="ko-KR" dirty="0"/>
              <a:t>, Not a Big Deal </a:t>
            </a:r>
            <a:r>
              <a:rPr lang="ko-KR" altLang="en-US" dirty="0"/>
              <a:t>이다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529325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g13be266ea5c_0_230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4" name="Google Shape;974;g13be266ea5c_0_230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0181074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4972711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3743490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17813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470026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9184166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8867234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6185807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5932952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5099706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906487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g13d7927e96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4" name="Google Shape;924;g13d7927e96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093158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내재함수를 사용하면 값 참조</a:t>
            </a:r>
            <a:r>
              <a:rPr lang="en-US" altLang="ko-KR" dirty="0"/>
              <a:t>, </a:t>
            </a:r>
            <a:r>
              <a:rPr lang="ko-KR" altLang="en-US" dirty="0"/>
              <a:t>문자열 연산</a:t>
            </a:r>
            <a:r>
              <a:rPr lang="en-US" altLang="ko-KR" dirty="0"/>
              <a:t>, </a:t>
            </a:r>
            <a:r>
              <a:rPr lang="ko-KR" altLang="en-US" dirty="0"/>
              <a:t>조건식 연산 등을 사용해 풍부한 표현으로 템플릿을 작성 가능하다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8569501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0553630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8599342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3652591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6077046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4134326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3764350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7763336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2013237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0" i="0" dirty="0">
                <a:solidFill>
                  <a:srgbClr val="16191F"/>
                </a:solidFill>
                <a:effectLst/>
                <a:latin typeface="Amazon Ember"/>
              </a:rPr>
              <a:t> Lambda Handler Function default name</a:t>
            </a:r>
          </a:p>
          <a:p>
            <a:r>
              <a:rPr lang="en-US" altLang="ko-KR" b="0" i="0" dirty="0">
                <a:solidFill>
                  <a:srgbClr val="16191F"/>
                </a:solidFill>
                <a:effectLst/>
                <a:latin typeface="Amazon Ember"/>
              </a:rPr>
              <a:t> 	the default name in the Lambda console is </a:t>
            </a:r>
            <a:r>
              <a:rPr lang="en-US" altLang="ko-KR" dirty="0" err="1"/>
              <a:t>lambda_function.lambda_handler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299969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AWS</a:t>
            </a:r>
            <a:r>
              <a:rPr lang="ko-KR" altLang="en-US" dirty="0"/>
              <a:t>에서 인프라 할당을 시작할 때는 </a:t>
            </a:r>
            <a:r>
              <a:rPr lang="en-US" altLang="ko-KR" dirty="0"/>
              <a:t>AWS </a:t>
            </a:r>
            <a:r>
              <a:rPr lang="ko-KR" altLang="en-US" dirty="0"/>
              <a:t>콘솔을 이용하는 것이 첫 걸음마이다</a:t>
            </a:r>
            <a:r>
              <a:rPr lang="en-US" altLang="ko-KR" dirty="0"/>
              <a:t>. </a:t>
            </a:r>
            <a:r>
              <a:rPr lang="ko-KR" altLang="en-US" dirty="0"/>
              <a:t>대다수 서비스에 접근하여 어렵지 않게 환경 구축이 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하지만</a:t>
            </a:r>
            <a:r>
              <a:rPr lang="en-US" altLang="ko-KR" dirty="0"/>
              <a:t> </a:t>
            </a:r>
            <a:r>
              <a:rPr lang="ko-KR" altLang="en-US" dirty="0"/>
              <a:t>단일 </a:t>
            </a:r>
            <a:r>
              <a:rPr lang="en-US" altLang="ko-KR" dirty="0"/>
              <a:t>AWS </a:t>
            </a:r>
            <a:r>
              <a:rPr lang="ko-KR" altLang="en-US" dirty="0"/>
              <a:t>계정에서 벗어나</a:t>
            </a:r>
            <a:r>
              <a:rPr lang="en-US" altLang="ko-KR" dirty="0"/>
              <a:t>, </a:t>
            </a:r>
            <a:r>
              <a:rPr lang="ko-KR" altLang="en-US" dirty="0"/>
              <a:t>여러 계정에 인프라를 구축하는 경우 콘솔의 한계가 명확하다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6796173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2835752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g13d7927e96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4" name="Google Shape;924;g13d7927e96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159757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 템플릿은 </a:t>
            </a:r>
            <a:r>
              <a:rPr lang="en-US" altLang="ko-KR" dirty="0"/>
              <a:t>SNS </a:t>
            </a:r>
            <a:r>
              <a:rPr lang="ko-KR" altLang="en-US" dirty="0"/>
              <a:t>토픽을 구독하는 람다 함수를 명세한다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보안 정책 구성이 귀찮은 과정인데</a:t>
            </a:r>
            <a:r>
              <a:rPr lang="en-US" altLang="ko-KR" dirty="0"/>
              <a:t>, </a:t>
            </a:r>
            <a:r>
              <a:rPr lang="ko-KR" altLang="en-US" dirty="0"/>
              <a:t>템플릿을 사용하면 쉽게 정의할 수 있다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SNS </a:t>
            </a:r>
            <a:r>
              <a:rPr lang="ko-KR" altLang="en-US" dirty="0"/>
              <a:t>토픽에 메시지를 </a:t>
            </a:r>
            <a:r>
              <a:rPr lang="ko-KR" altLang="en-US" dirty="0" err="1"/>
              <a:t>푸시하는</a:t>
            </a:r>
            <a:r>
              <a:rPr lang="ko-KR" altLang="en-US" dirty="0"/>
              <a:t> 권능</a:t>
            </a:r>
            <a:r>
              <a:rPr lang="en-US" altLang="ko-KR" dirty="0"/>
              <a:t>. (SNS</a:t>
            </a:r>
            <a:r>
              <a:rPr lang="ko-KR" altLang="en-US" dirty="0"/>
              <a:t> </a:t>
            </a:r>
            <a:r>
              <a:rPr lang="en-US" altLang="ko-KR" dirty="0"/>
              <a:t>Policy)</a:t>
            </a:r>
          </a:p>
          <a:p>
            <a:pPr lvl="1"/>
            <a:r>
              <a:rPr lang="en-US" altLang="ko-KR" dirty="0"/>
              <a:t>Lambda </a:t>
            </a:r>
            <a:r>
              <a:rPr lang="ko-KR" altLang="en-US" dirty="0"/>
              <a:t>함수를 실행시킬 권능</a:t>
            </a:r>
            <a:r>
              <a:rPr lang="en-US" altLang="ko-KR" dirty="0"/>
              <a:t>. (Lambda</a:t>
            </a:r>
            <a:r>
              <a:rPr lang="ko-KR" altLang="en-US" dirty="0"/>
              <a:t> </a:t>
            </a:r>
            <a:r>
              <a:rPr lang="en-US" altLang="ko-KR" dirty="0"/>
              <a:t>Policy)</a:t>
            </a:r>
          </a:p>
          <a:p>
            <a:pPr lvl="1"/>
            <a:r>
              <a:rPr lang="en-US" altLang="ko-KR" dirty="0"/>
              <a:t>Lambda </a:t>
            </a:r>
            <a:r>
              <a:rPr lang="ko-KR" altLang="en-US" dirty="0"/>
              <a:t>함수의 권능</a:t>
            </a:r>
            <a:r>
              <a:rPr lang="en-US" altLang="ko-KR" dirty="0"/>
              <a:t>. (IAM Role)</a:t>
            </a:r>
          </a:p>
          <a:p>
            <a:pPr lvl="0"/>
            <a:r>
              <a:rPr lang="en-US" altLang="ko-KR" dirty="0"/>
              <a:t>Demo</a:t>
            </a:r>
          </a:p>
          <a:p>
            <a:pPr lvl="1"/>
            <a:r>
              <a:rPr lang="en-US" altLang="ko-KR" dirty="0" err="1"/>
              <a:t>aws</a:t>
            </a:r>
            <a:r>
              <a:rPr lang="en-US" altLang="ko-KR" dirty="0"/>
              <a:t> </a:t>
            </a:r>
            <a:r>
              <a:rPr lang="en-US" altLang="ko-KR" dirty="0" err="1"/>
              <a:t>sns</a:t>
            </a:r>
            <a:r>
              <a:rPr lang="en-US" altLang="ko-KR" dirty="0"/>
              <a:t> list-topics</a:t>
            </a:r>
          </a:p>
          <a:p>
            <a:pPr lvl="1"/>
            <a:r>
              <a:rPr lang="en-US" altLang="ko-KR" sz="18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aws</a:t>
            </a:r>
            <a:r>
              <a:rPr lang="en-US" altLang="ko-KR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altLang="ko-KR" sz="18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sns</a:t>
            </a:r>
            <a:r>
              <a:rPr lang="en-US" altLang="ko-KR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publish --topic-</a:t>
            </a:r>
            <a:r>
              <a:rPr lang="en-US" altLang="ko-KR" sz="18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arn</a:t>
            </a:r>
            <a:r>
              <a:rPr lang="en-US" altLang="ko-KR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arn:aws:sns:ap-northeast-2:305992497901:patient-topic --message '{"name":"</a:t>
            </a:r>
            <a:r>
              <a:rPr lang="en-US" altLang="ko-KR" sz="18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binchoo</a:t>
            </a:r>
            <a:r>
              <a:rPr lang="en-US" altLang="ko-KR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"}'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7421845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g13d7927e96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4" name="Google Shape;924;g13d7927e96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6943849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g13d7927e96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4" name="Google Shape;924;g13d7927e96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6001904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7680577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9" name="Google Shape;3879;g13be266ea5c_0_229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0" name="Google Shape;3880;g13be266ea5c_0_229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4183726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2" name="Google Shape;3872;g13be266ea5c_0_229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3" name="Google Shape;3873;g13be266ea5c_0_229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2817651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2" name="Google Shape;3872;g13be266ea5c_0_229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3" name="Google Shape;3873;g13be266ea5c_0_229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4793697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2" name="Google Shape;3872;g13be266ea5c_0_229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3" name="Google Shape;3873;g13be266ea5c_0_229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491911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실세계에서는 같은 모양을 갖춘 인프라가 여러 번 구축되어야 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가령</a:t>
            </a:r>
            <a:r>
              <a:rPr lang="en-US" altLang="ko-KR" dirty="0"/>
              <a:t>, </a:t>
            </a:r>
            <a:r>
              <a:rPr lang="ko-KR" altLang="en-US" dirty="0"/>
              <a:t>전세계에 분포하는 고객들 전반에게 낮은 지연율을 제공하려면</a:t>
            </a:r>
            <a:r>
              <a:rPr lang="en-US" altLang="ko-KR" dirty="0"/>
              <a:t>, </a:t>
            </a:r>
            <a:r>
              <a:rPr lang="ko-KR" altLang="en-US" dirty="0"/>
              <a:t>많은 </a:t>
            </a:r>
            <a:r>
              <a:rPr lang="en-US" altLang="ko-KR" dirty="0"/>
              <a:t>AWS </a:t>
            </a:r>
            <a:r>
              <a:rPr lang="ko-KR" altLang="en-US" dirty="0" err="1"/>
              <a:t>리전에</a:t>
            </a:r>
            <a:r>
              <a:rPr lang="ko-KR" altLang="en-US" dirty="0"/>
              <a:t> 동일한 서비스 환경을 구축해 놓아야 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이런 반복 작업은 수작업으로 달성할 수 없다</a:t>
            </a:r>
            <a:r>
              <a:rPr lang="en-US" altLang="ko-KR" dirty="0"/>
              <a:t>. </a:t>
            </a:r>
            <a:r>
              <a:rPr lang="ko-KR" altLang="en-US" dirty="0"/>
              <a:t>휴먼 에러가 인입되기도 쉽다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6982219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878591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3775246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8543766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966640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9" name="Google Shape;3879;g13be266ea5c_0_229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0" name="Google Shape;3880;g13be266ea5c_0_229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3012687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1349277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8723860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4627574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94023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388556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대신</a:t>
            </a:r>
            <a:r>
              <a:rPr lang="en-US" altLang="ko-KR" dirty="0"/>
              <a:t>, </a:t>
            </a:r>
            <a:r>
              <a:rPr lang="ko-KR" altLang="en-US" dirty="0"/>
              <a:t>인프라를 할당하기 위해 </a:t>
            </a:r>
            <a:r>
              <a:rPr lang="en-US" altLang="ko-KR" dirty="0"/>
              <a:t>‘</a:t>
            </a:r>
            <a:r>
              <a:rPr lang="ko-KR" altLang="en-US" dirty="0"/>
              <a:t>코드</a:t>
            </a:r>
            <a:r>
              <a:rPr lang="en-US" altLang="ko-KR" dirty="0"/>
              <a:t>’</a:t>
            </a:r>
            <a:r>
              <a:rPr lang="ko-KR" altLang="en-US" dirty="0"/>
              <a:t>를 작성한다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“</a:t>
            </a:r>
            <a:r>
              <a:rPr lang="ko-KR" altLang="en-US" dirty="0"/>
              <a:t>하나의 </a:t>
            </a:r>
            <a:r>
              <a:rPr lang="en-US" altLang="ko-KR" dirty="0"/>
              <a:t>EC2 </a:t>
            </a:r>
            <a:r>
              <a:rPr lang="ko-KR" altLang="en-US" dirty="0"/>
              <a:t>인스턴스를 생성해 주세요</a:t>
            </a:r>
            <a:r>
              <a:rPr lang="en-US" altLang="ko-KR" dirty="0"/>
              <a:t>. </a:t>
            </a:r>
            <a:r>
              <a:rPr lang="ko-KR" altLang="en-US" dirty="0"/>
              <a:t>이러한 조건에서</a:t>
            </a:r>
            <a:r>
              <a:rPr lang="en-US" altLang="ko-KR" dirty="0"/>
              <a:t>, </a:t>
            </a:r>
            <a:r>
              <a:rPr lang="ko-KR" altLang="en-US" dirty="0"/>
              <a:t>이러한 파라미터를 사용해 주세요</a:t>
            </a:r>
            <a:r>
              <a:rPr lang="en-US" altLang="ko-KR" dirty="0"/>
              <a:t>.”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0770294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9" name="Google Shape;3879;g13be266ea5c_0_229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0" name="Google Shape;3880;g13be266ea5c_0_229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0479798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2" name="Google Shape;3872;g13be266ea5c_0_229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3" name="Google Shape;3873;g13be266ea5c_0_229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12695238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2" name="Google Shape;3872;g13be266ea5c_0_229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3" name="Google Shape;3873;g13be266ea5c_0_229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0852009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74316890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90929282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7357466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9" name="Google Shape;3879;g13be266ea5c_0_229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0" name="Google Shape;3880;g13be266ea5c_0_229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89420386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94479152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628870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코드는 재사용 가능하여 다수의 계정에 동일한 환경을 구축할 때 활용할 수 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따라서 수작업으로 인프라 구축 작업을 반복하지 않아도 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AWS</a:t>
            </a:r>
            <a:r>
              <a:rPr lang="ko-KR" altLang="en-US" dirty="0"/>
              <a:t>에서는 </a:t>
            </a:r>
            <a:r>
              <a:rPr lang="en-US" altLang="ko-KR" dirty="0" err="1"/>
              <a:t>IaC</a:t>
            </a:r>
            <a:r>
              <a:rPr lang="ko-KR" altLang="en-US" dirty="0"/>
              <a:t> 서비스 두 가지가 있다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AWS CloudFormation</a:t>
            </a:r>
          </a:p>
          <a:p>
            <a:pPr lvl="1"/>
            <a:r>
              <a:rPr lang="en-US" altLang="ko-KR" dirty="0"/>
              <a:t>AWS CDK</a:t>
            </a:r>
          </a:p>
          <a:p>
            <a:pPr lvl="0"/>
            <a:r>
              <a:rPr lang="ko-KR" altLang="en-US" dirty="0"/>
              <a:t>이 강의에서는 </a:t>
            </a:r>
            <a:r>
              <a:rPr lang="en-US" altLang="ko-KR" dirty="0"/>
              <a:t>AWS CloudFormation</a:t>
            </a:r>
            <a:r>
              <a:rPr lang="ko-KR" altLang="en-US" dirty="0"/>
              <a:t>을 얕게 다룬다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729140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Visibility – </a:t>
            </a:r>
            <a:r>
              <a:rPr lang="ko-KR" altLang="en-US" dirty="0"/>
              <a:t>인프라 할당에 필요한 파라미터 및 설정을 확인하기 위해 </a:t>
            </a:r>
            <a:r>
              <a:rPr lang="en-US" altLang="ko-KR" dirty="0"/>
              <a:t>AWS </a:t>
            </a:r>
            <a:r>
              <a:rPr lang="ko-KR" altLang="en-US" dirty="0"/>
              <a:t>콘솔 </a:t>
            </a:r>
            <a:r>
              <a:rPr lang="en-US" altLang="ko-KR" dirty="0"/>
              <a:t>GUI</a:t>
            </a:r>
            <a:r>
              <a:rPr lang="ko-KR" altLang="en-US" dirty="0"/>
              <a:t>가 아닌</a:t>
            </a:r>
            <a:r>
              <a:rPr lang="en-US" altLang="ko-KR" dirty="0"/>
              <a:t>, </a:t>
            </a:r>
            <a:r>
              <a:rPr lang="ko-KR" altLang="en-US" dirty="0"/>
              <a:t>매우 명확한 </a:t>
            </a:r>
            <a:r>
              <a:rPr lang="en-US" altLang="ko-KR" dirty="0"/>
              <a:t>AWS </a:t>
            </a:r>
            <a:r>
              <a:rPr lang="ko-KR" altLang="en-US" dirty="0"/>
              <a:t>공식문서를 참조할 수 있음</a:t>
            </a:r>
            <a:r>
              <a:rPr lang="en-US" altLang="ko-KR" dirty="0"/>
              <a:t>. </a:t>
            </a:r>
            <a:br>
              <a:rPr lang="en-US" altLang="ko-KR" dirty="0"/>
            </a:br>
            <a:r>
              <a:rPr lang="ko-KR" altLang="en-US" dirty="0"/>
              <a:t>한편</a:t>
            </a:r>
            <a:r>
              <a:rPr lang="en-US" altLang="ko-KR" dirty="0"/>
              <a:t>, </a:t>
            </a:r>
            <a:r>
              <a:rPr lang="ko-KR" altLang="en-US" dirty="0"/>
              <a:t>코드 자체가 인프라의 구성을 명확하게 나타냄</a:t>
            </a:r>
            <a:r>
              <a:rPr lang="en-US" altLang="ko-KR" dirty="0"/>
              <a:t>.</a:t>
            </a:r>
            <a:r>
              <a:rPr lang="ko-KR" altLang="en-US" dirty="0"/>
              <a:t>  </a:t>
            </a:r>
            <a:endParaRPr lang="en-US" altLang="ko-KR" dirty="0"/>
          </a:p>
          <a:p>
            <a:r>
              <a:rPr lang="en-US" altLang="ko-KR" dirty="0"/>
              <a:t>Stability – </a:t>
            </a:r>
            <a:r>
              <a:rPr lang="ko-KR" altLang="en-US" dirty="0" err="1"/>
              <a:t>휴머</a:t>
            </a:r>
            <a:r>
              <a:rPr lang="ko-KR" altLang="en-US" dirty="0"/>
              <a:t> 에러의 유입을 차단함</a:t>
            </a:r>
            <a:r>
              <a:rPr lang="en-US" altLang="ko-KR" dirty="0"/>
              <a:t>. </a:t>
            </a:r>
            <a:r>
              <a:rPr lang="ko-KR" altLang="en-US" dirty="0"/>
              <a:t>코드이므로 </a:t>
            </a:r>
            <a:r>
              <a:rPr lang="en-US" altLang="ko-KR" dirty="0"/>
              <a:t>Git </a:t>
            </a:r>
            <a:r>
              <a:rPr lang="ko-KR" altLang="en-US" dirty="0"/>
              <a:t>처럼 버전 관리 및 관습을 적용할 수 있음</a:t>
            </a:r>
            <a:r>
              <a:rPr lang="en-US" altLang="ko-KR" dirty="0"/>
              <a:t>. </a:t>
            </a:r>
            <a:r>
              <a:rPr lang="ko-KR" altLang="en-US" dirty="0"/>
              <a:t>사고로 인프라 구성을 망치는 행위를 방지함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Scalability – </a:t>
            </a:r>
            <a:r>
              <a:rPr lang="ko-KR" altLang="en-US" dirty="0"/>
              <a:t>한 번 작성된 코드는 인프라를 확장하기 위해 수없이 재사용할 수 있음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Security – well-secured</a:t>
            </a:r>
            <a:r>
              <a:rPr lang="ko-KR" altLang="en-US" dirty="0"/>
              <a:t> 아키텍처를 명세하고 나면 다시 재사용할 수 있음</a:t>
            </a:r>
            <a:r>
              <a:rPr lang="en-US" altLang="ko-KR" dirty="0"/>
              <a:t>. </a:t>
            </a:r>
            <a:r>
              <a:rPr lang="en-US" altLang="ko-KR" dirty="0" err="1"/>
              <a:t>IaC</a:t>
            </a:r>
            <a:r>
              <a:rPr lang="en-US" altLang="ko-KR" dirty="0"/>
              <a:t> </a:t>
            </a:r>
            <a:r>
              <a:rPr lang="ko-KR" altLang="en-US" dirty="0"/>
              <a:t>서비스 자체적으로 보안 측면의 베스트 </a:t>
            </a:r>
            <a:r>
              <a:rPr lang="ko-KR" altLang="en-US" dirty="0" err="1"/>
              <a:t>프랙티스를</a:t>
            </a:r>
            <a:r>
              <a:rPr lang="ko-KR" altLang="en-US" dirty="0"/>
              <a:t> 제공함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Transactional – </a:t>
            </a:r>
            <a:r>
              <a:rPr lang="ko-KR" altLang="en-US" dirty="0"/>
              <a:t>인프라 자원들의 할당을 </a:t>
            </a:r>
            <a:r>
              <a:rPr lang="ko-KR" altLang="en-US" dirty="0" err="1"/>
              <a:t>멱등적으로</a:t>
            </a:r>
            <a:r>
              <a:rPr lang="ko-KR" altLang="en-US" dirty="0"/>
              <a:t> 수행할 수 있음</a:t>
            </a:r>
            <a:r>
              <a:rPr lang="en-US" altLang="ko-KR" dirty="0"/>
              <a:t>. </a:t>
            </a:r>
            <a:r>
              <a:rPr lang="ko-KR" altLang="en-US" dirty="0"/>
              <a:t>인프라 할당이 제대로 되었는지 검증할 뿐만 아니라</a:t>
            </a:r>
            <a:r>
              <a:rPr lang="en-US" altLang="ko-KR" dirty="0"/>
              <a:t>, </a:t>
            </a:r>
            <a:r>
              <a:rPr lang="ko-KR" altLang="en-US" dirty="0"/>
              <a:t>제대로 구축되지 않았을 시 롤백을 수행함</a:t>
            </a:r>
            <a:r>
              <a:rPr lang="en-US" altLang="ko-KR" dirty="0"/>
              <a:t>. </a:t>
            </a:r>
            <a:r>
              <a:rPr lang="ko-KR" altLang="en-US" dirty="0"/>
              <a:t>따라서 매우 안정적으로 인프라를 할당할 수 있음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193438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265241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Google Shape;69;p3"/>
          <p:cNvGrpSpPr/>
          <p:nvPr/>
        </p:nvGrpSpPr>
        <p:grpSpPr>
          <a:xfrm>
            <a:off x="2132649" y="713253"/>
            <a:ext cx="4878702" cy="3717004"/>
            <a:chOff x="399425" y="238125"/>
            <a:chExt cx="6810025" cy="5187000"/>
          </a:xfrm>
        </p:grpSpPr>
        <p:sp>
          <p:nvSpPr>
            <p:cNvPr id="70" name="Google Shape;70;p3"/>
            <p:cNvSpPr/>
            <p:nvPr/>
          </p:nvSpPr>
          <p:spPr>
            <a:xfrm>
              <a:off x="399425" y="238325"/>
              <a:ext cx="6810025" cy="5186100"/>
            </a:xfrm>
            <a:custGeom>
              <a:avLst/>
              <a:gdLst/>
              <a:ahLst/>
              <a:cxnLst/>
              <a:rect l="l" t="t" r="r" b="b"/>
              <a:pathLst>
                <a:path w="272401" h="207444" extrusionOk="0">
                  <a:moveTo>
                    <a:pt x="143525" y="0"/>
                  </a:moveTo>
                  <a:cubicBezTo>
                    <a:pt x="130816" y="0"/>
                    <a:pt x="118065" y="708"/>
                    <a:pt x="105367" y="1397"/>
                  </a:cubicBezTo>
                  <a:cubicBezTo>
                    <a:pt x="85699" y="2506"/>
                    <a:pt x="65661" y="3689"/>
                    <a:pt x="47175" y="10640"/>
                  </a:cubicBezTo>
                  <a:cubicBezTo>
                    <a:pt x="28764" y="17590"/>
                    <a:pt x="11832" y="31343"/>
                    <a:pt x="5990" y="50198"/>
                  </a:cubicBezTo>
                  <a:cubicBezTo>
                    <a:pt x="1" y="69867"/>
                    <a:pt x="6877" y="90940"/>
                    <a:pt x="13680" y="110387"/>
                  </a:cubicBezTo>
                  <a:cubicBezTo>
                    <a:pt x="22479" y="135305"/>
                    <a:pt x="31870" y="161332"/>
                    <a:pt x="51390" y="179152"/>
                  </a:cubicBezTo>
                  <a:cubicBezTo>
                    <a:pt x="67098" y="193557"/>
                    <a:pt x="97572" y="207444"/>
                    <a:pt x="121591" y="207444"/>
                  </a:cubicBezTo>
                  <a:cubicBezTo>
                    <a:pt x="124820" y="207444"/>
                    <a:pt x="127933" y="207193"/>
                    <a:pt x="130877" y="206658"/>
                  </a:cubicBezTo>
                  <a:cubicBezTo>
                    <a:pt x="145739" y="204070"/>
                    <a:pt x="159714" y="191205"/>
                    <a:pt x="171840" y="182923"/>
                  </a:cubicBezTo>
                  <a:cubicBezTo>
                    <a:pt x="188625" y="171314"/>
                    <a:pt x="205484" y="159705"/>
                    <a:pt x="222268" y="148097"/>
                  </a:cubicBezTo>
                  <a:cubicBezTo>
                    <a:pt x="236909" y="138041"/>
                    <a:pt x="252067" y="127319"/>
                    <a:pt x="260348" y="111644"/>
                  </a:cubicBezTo>
                  <a:cubicBezTo>
                    <a:pt x="272400" y="88722"/>
                    <a:pt x="266411" y="59071"/>
                    <a:pt x="249996" y="39033"/>
                  </a:cubicBezTo>
                  <a:cubicBezTo>
                    <a:pt x="233507" y="18995"/>
                    <a:pt x="208367" y="7756"/>
                    <a:pt x="182858" y="3098"/>
                  </a:cubicBezTo>
                  <a:cubicBezTo>
                    <a:pt x="169864" y="762"/>
                    <a:pt x="156717" y="0"/>
                    <a:pt x="1435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3"/>
            <p:cNvSpPr/>
            <p:nvPr/>
          </p:nvSpPr>
          <p:spPr>
            <a:xfrm>
              <a:off x="491875" y="238125"/>
              <a:ext cx="6575225" cy="5187000"/>
            </a:xfrm>
            <a:custGeom>
              <a:avLst/>
              <a:gdLst/>
              <a:ahLst/>
              <a:cxnLst/>
              <a:rect l="l" t="t" r="r" b="b"/>
              <a:pathLst>
                <a:path w="263009" h="207480" extrusionOk="0">
                  <a:moveTo>
                    <a:pt x="139601" y="0"/>
                  </a:moveTo>
                  <a:cubicBezTo>
                    <a:pt x="126957" y="0"/>
                    <a:pt x="114313" y="739"/>
                    <a:pt x="101669" y="1405"/>
                  </a:cubicBezTo>
                  <a:cubicBezTo>
                    <a:pt x="82001" y="2514"/>
                    <a:pt x="61963" y="3697"/>
                    <a:pt x="43477" y="10648"/>
                  </a:cubicBezTo>
                  <a:cubicBezTo>
                    <a:pt x="25066" y="17598"/>
                    <a:pt x="8134" y="31351"/>
                    <a:pt x="2292" y="50206"/>
                  </a:cubicBezTo>
                  <a:cubicBezTo>
                    <a:pt x="665" y="55530"/>
                    <a:pt x="0" y="60928"/>
                    <a:pt x="0" y="66399"/>
                  </a:cubicBezTo>
                  <a:cubicBezTo>
                    <a:pt x="0" y="81114"/>
                    <a:pt x="5028" y="96198"/>
                    <a:pt x="9982" y="110395"/>
                  </a:cubicBezTo>
                  <a:cubicBezTo>
                    <a:pt x="18781" y="135313"/>
                    <a:pt x="28172" y="161340"/>
                    <a:pt x="47692" y="179160"/>
                  </a:cubicBezTo>
                  <a:cubicBezTo>
                    <a:pt x="63442" y="193579"/>
                    <a:pt x="93979" y="207480"/>
                    <a:pt x="118010" y="207480"/>
                  </a:cubicBezTo>
                  <a:cubicBezTo>
                    <a:pt x="121190" y="207480"/>
                    <a:pt x="124221" y="207258"/>
                    <a:pt x="127179" y="206666"/>
                  </a:cubicBezTo>
                  <a:cubicBezTo>
                    <a:pt x="142041" y="204078"/>
                    <a:pt x="156016" y="191213"/>
                    <a:pt x="168142" y="182931"/>
                  </a:cubicBezTo>
                  <a:cubicBezTo>
                    <a:pt x="184927" y="171322"/>
                    <a:pt x="201786" y="159713"/>
                    <a:pt x="218570" y="148105"/>
                  </a:cubicBezTo>
                  <a:cubicBezTo>
                    <a:pt x="233211" y="138049"/>
                    <a:pt x="248369" y="127327"/>
                    <a:pt x="256650" y="111652"/>
                  </a:cubicBezTo>
                  <a:cubicBezTo>
                    <a:pt x="261013" y="103370"/>
                    <a:pt x="263009" y="94127"/>
                    <a:pt x="263009" y="84885"/>
                  </a:cubicBezTo>
                  <a:cubicBezTo>
                    <a:pt x="263009" y="68544"/>
                    <a:pt x="256798" y="51833"/>
                    <a:pt x="246298" y="39041"/>
                  </a:cubicBezTo>
                  <a:cubicBezTo>
                    <a:pt x="229809" y="19003"/>
                    <a:pt x="204669" y="7764"/>
                    <a:pt x="179160" y="3106"/>
                  </a:cubicBezTo>
                  <a:cubicBezTo>
                    <a:pt x="166146" y="813"/>
                    <a:pt x="152910" y="0"/>
                    <a:pt x="13960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2" name="Google Shape;72;p3"/>
          <p:cNvSpPr txBox="1">
            <a:spLocks noGrp="1"/>
          </p:cNvSpPr>
          <p:nvPr>
            <p:ph type="title"/>
          </p:nvPr>
        </p:nvSpPr>
        <p:spPr>
          <a:xfrm>
            <a:off x="2971800" y="2231136"/>
            <a:ext cx="3200400" cy="8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3" name="Google Shape;73;p3"/>
          <p:cNvSpPr txBox="1">
            <a:spLocks noGrp="1"/>
          </p:cNvSpPr>
          <p:nvPr>
            <p:ph type="title" idx="2" hasCustomPrompt="1"/>
          </p:nvPr>
        </p:nvSpPr>
        <p:spPr>
          <a:xfrm>
            <a:off x="2971800" y="1161288"/>
            <a:ext cx="2967600" cy="106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74" name="Google Shape;74;p3"/>
          <p:cNvSpPr txBox="1">
            <a:spLocks noGrp="1"/>
          </p:cNvSpPr>
          <p:nvPr>
            <p:ph type="subTitle" idx="1"/>
          </p:nvPr>
        </p:nvSpPr>
        <p:spPr>
          <a:xfrm>
            <a:off x="2973225" y="2999232"/>
            <a:ext cx="3200400" cy="6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1200"/>
              </a:spcBef>
              <a:spcAft>
                <a:spcPts val="120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grpSp>
        <p:nvGrpSpPr>
          <p:cNvPr id="75" name="Google Shape;75;p3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76" name="Google Shape;76;p3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77" name="Google Shape;77;p3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78" name="Google Shape;78;p3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82;p3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83;p3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4" name="Google Shape;84;p3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85" name="Google Shape;85;p3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86;p3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87;p3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88;p3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9" name="Google Shape;89;p3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90" name="Google Shape;90;p3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91;p3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92;p3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3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94" name="Google Shape;94;p3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95" name="Google Shape;95;p3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96" name="Google Shape;96;p3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3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98;p3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99;p3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100;p3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01;p3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2" name="Google Shape;102;p3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103" name="Google Shape;103;p3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104;p3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105;p3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106;p3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7" name="Google Shape;107;p3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108" name="Google Shape;108;p3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109;p3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110;p3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111;p3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2" name="Google Shape;112;p3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113" name="Google Shape;113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114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115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6" name="Google Shape;116;p3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117" name="Google Shape;117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118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119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0" name="Google Shape;120;p3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121" name="Google Shape;121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22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23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4" name="Google Shape;124;p3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25" name="Google Shape;125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126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27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28" name="Google Shape;128;p3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9" name="Google Shape;129;p3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30" name="Google Shape;130;p3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3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3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3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4E9FD87-08C9-75A6-A4E1-52332130D0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 dirty="0"/>
              <a:t>-</a:t>
            </a:r>
            <a:fld id="{40163CFD-48ED-43CA-9693-B369BE835A1B}" type="slidenum">
              <a:rPr lang="ko-KR" altLang="en-US" smtClean="0"/>
              <a:t>‹#›</a:t>
            </a:fld>
            <a:r>
              <a:rPr lang="en-US" altLang="ko-KR" dirty="0"/>
              <a:t>-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4"/>
          <p:cNvSpPr txBox="1">
            <a:spLocks noGrp="1"/>
          </p:cNvSpPr>
          <p:nvPr>
            <p:ph type="subTitle" idx="1"/>
          </p:nvPr>
        </p:nvSpPr>
        <p:spPr>
          <a:xfrm>
            <a:off x="1287900" y="1398000"/>
            <a:ext cx="6568200" cy="321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grpSp>
        <p:nvGrpSpPr>
          <p:cNvPr id="136" name="Google Shape;136;p4"/>
          <p:cNvGrpSpPr/>
          <p:nvPr/>
        </p:nvGrpSpPr>
        <p:grpSpPr>
          <a:xfrm>
            <a:off x="4484494" y="4433000"/>
            <a:ext cx="175013" cy="27000"/>
            <a:chOff x="5662375" y="212375"/>
            <a:chExt cx="175013" cy="27000"/>
          </a:xfrm>
        </p:grpSpPr>
        <p:sp>
          <p:nvSpPr>
            <p:cNvPr id="137" name="Google Shape;137;p4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4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4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0" name="Google Shape;140;p4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cxnSp>
        <p:nvCxnSpPr>
          <p:cNvPr id="141" name="Google Shape;141;p4"/>
          <p:cNvCxnSpPr/>
          <p:nvPr/>
        </p:nvCxnSpPr>
        <p:spPr>
          <a:xfrm rot="10800000">
            <a:off x="8716750" y="2664300"/>
            <a:ext cx="0" cy="2501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42" name="Google Shape;142;p4"/>
          <p:cNvGrpSpPr/>
          <p:nvPr/>
        </p:nvGrpSpPr>
        <p:grpSpPr>
          <a:xfrm>
            <a:off x="8425825" y="4292175"/>
            <a:ext cx="581800" cy="582350"/>
            <a:chOff x="8064275" y="887850"/>
            <a:chExt cx="581800" cy="582350"/>
          </a:xfrm>
        </p:grpSpPr>
        <p:sp>
          <p:nvSpPr>
            <p:cNvPr id="143" name="Google Shape;143;p4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4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4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4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4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4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9" name="Google Shape;149;p4"/>
          <p:cNvGrpSpPr/>
          <p:nvPr/>
        </p:nvGrpSpPr>
        <p:grpSpPr>
          <a:xfrm>
            <a:off x="8570713" y="3720600"/>
            <a:ext cx="292025" cy="292575"/>
            <a:chOff x="7353050" y="316275"/>
            <a:chExt cx="292025" cy="292575"/>
          </a:xfrm>
        </p:grpSpPr>
        <p:sp>
          <p:nvSpPr>
            <p:cNvPr id="150" name="Google Shape;150;p4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4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4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4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4" name="Google Shape;154;p4"/>
          <p:cNvGrpSpPr/>
          <p:nvPr/>
        </p:nvGrpSpPr>
        <p:grpSpPr>
          <a:xfrm>
            <a:off x="8629238" y="3212475"/>
            <a:ext cx="175000" cy="175000"/>
            <a:chOff x="8792300" y="321275"/>
            <a:chExt cx="175000" cy="175000"/>
          </a:xfrm>
        </p:grpSpPr>
        <p:sp>
          <p:nvSpPr>
            <p:cNvPr id="155" name="Google Shape;155;p4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4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4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4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59" name="Google Shape;159;p4"/>
          <p:cNvCxnSpPr/>
          <p:nvPr/>
        </p:nvCxnSpPr>
        <p:spPr>
          <a:xfrm>
            <a:off x="427250" y="613"/>
            <a:ext cx="0" cy="2501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60" name="Google Shape;160;p4"/>
          <p:cNvGrpSpPr/>
          <p:nvPr/>
        </p:nvGrpSpPr>
        <p:grpSpPr>
          <a:xfrm rot="10800000">
            <a:off x="136375" y="291788"/>
            <a:ext cx="581800" cy="582350"/>
            <a:chOff x="8064275" y="887850"/>
            <a:chExt cx="581800" cy="582350"/>
          </a:xfrm>
        </p:grpSpPr>
        <p:sp>
          <p:nvSpPr>
            <p:cNvPr id="161" name="Google Shape;161;p4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4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4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4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4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4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7" name="Google Shape;167;p4"/>
          <p:cNvGrpSpPr/>
          <p:nvPr/>
        </p:nvGrpSpPr>
        <p:grpSpPr>
          <a:xfrm rot="10800000">
            <a:off x="281263" y="1153138"/>
            <a:ext cx="292025" cy="292575"/>
            <a:chOff x="7353050" y="316275"/>
            <a:chExt cx="292025" cy="292575"/>
          </a:xfrm>
        </p:grpSpPr>
        <p:sp>
          <p:nvSpPr>
            <p:cNvPr id="168" name="Google Shape;168;p4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4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4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4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2" name="Google Shape;172;p4"/>
          <p:cNvGrpSpPr/>
          <p:nvPr/>
        </p:nvGrpSpPr>
        <p:grpSpPr>
          <a:xfrm rot="10800000">
            <a:off x="339763" y="1778838"/>
            <a:ext cx="175000" cy="175000"/>
            <a:chOff x="8792300" y="321275"/>
            <a:chExt cx="175000" cy="175000"/>
          </a:xfrm>
        </p:grpSpPr>
        <p:sp>
          <p:nvSpPr>
            <p:cNvPr id="173" name="Google Shape;173;p4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4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4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4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7" name="Google Shape;177;p4"/>
          <p:cNvGrpSpPr/>
          <p:nvPr/>
        </p:nvGrpSpPr>
        <p:grpSpPr>
          <a:xfrm>
            <a:off x="136375" y="2003163"/>
            <a:ext cx="175013" cy="27000"/>
            <a:chOff x="5662375" y="212375"/>
            <a:chExt cx="175013" cy="27000"/>
          </a:xfrm>
        </p:grpSpPr>
        <p:sp>
          <p:nvSpPr>
            <p:cNvPr id="178" name="Google Shape;178;p4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4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4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1" name="Google Shape;181;p4"/>
          <p:cNvGrpSpPr/>
          <p:nvPr/>
        </p:nvGrpSpPr>
        <p:grpSpPr>
          <a:xfrm>
            <a:off x="491625" y="208488"/>
            <a:ext cx="175013" cy="27000"/>
            <a:chOff x="5662375" y="212375"/>
            <a:chExt cx="175013" cy="27000"/>
          </a:xfrm>
        </p:grpSpPr>
        <p:sp>
          <p:nvSpPr>
            <p:cNvPr id="182" name="Google Shape;182;p4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4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4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5" name="Google Shape;185;p4"/>
          <p:cNvGrpSpPr/>
          <p:nvPr/>
        </p:nvGrpSpPr>
        <p:grpSpPr>
          <a:xfrm>
            <a:off x="8425825" y="4988725"/>
            <a:ext cx="175013" cy="27000"/>
            <a:chOff x="5662375" y="212375"/>
            <a:chExt cx="175013" cy="27000"/>
          </a:xfrm>
        </p:grpSpPr>
        <p:sp>
          <p:nvSpPr>
            <p:cNvPr id="186" name="Google Shape;186;p4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4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4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9" name="Google Shape;189;p4"/>
          <p:cNvGrpSpPr/>
          <p:nvPr/>
        </p:nvGrpSpPr>
        <p:grpSpPr>
          <a:xfrm>
            <a:off x="8794025" y="3429425"/>
            <a:ext cx="175013" cy="27000"/>
            <a:chOff x="5662375" y="212375"/>
            <a:chExt cx="175013" cy="27000"/>
          </a:xfrm>
        </p:grpSpPr>
        <p:sp>
          <p:nvSpPr>
            <p:cNvPr id="190" name="Google Shape;190;p4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4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4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93" name="Google Shape;193;p4"/>
          <p:cNvCxnSpPr/>
          <p:nvPr/>
        </p:nvCxnSpPr>
        <p:spPr>
          <a:xfrm>
            <a:off x="8703700" y="0"/>
            <a:ext cx="0" cy="2160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4" name="Google Shape;194;p4"/>
          <p:cNvCxnSpPr/>
          <p:nvPr/>
        </p:nvCxnSpPr>
        <p:spPr>
          <a:xfrm>
            <a:off x="421550" y="2985634"/>
            <a:ext cx="0" cy="2160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5" name="Google Shape;195;p4"/>
          <p:cNvSpPr/>
          <p:nvPr/>
        </p:nvSpPr>
        <p:spPr>
          <a:xfrm>
            <a:off x="375350" y="4587888"/>
            <a:ext cx="92400" cy="92400"/>
          </a:xfrm>
          <a:prstGeom prst="ellipse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4"/>
          <p:cNvSpPr/>
          <p:nvPr/>
        </p:nvSpPr>
        <p:spPr>
          <a:xfrm>
            <a:off x="375350" y="3940338"/>
            <a:ext cx="92400" cy="92400"/>
          </a:xfrm>
          <a:prstGeom prst="ellipse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4"/>
          <p:cNvSpPr/>
          <p:nvPr/>
        </p:nvSpPr>
        <p:spPr>
          <a:xfrm>
            <a:off x="8657500" y="1453500"/>
            <a:ext cx="92400" cy="92400"/>
          </a:xfrm>
          <a:prstGeom prst="ellipse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4"/>
          <p:cNvSpPr/>
          <p:nvPr/>
        </p:nvSpPr>
        <p:spPr>
          <a:xfrm>
            <a:off x="8657500" y="234875"/>
            <a:ext cx="92400" cy="92400"/>
          </a:xfrm>
          <a:prstGeom prst="ellipse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C0D95CE-BD4E-A054-FF1E-7331BDEC94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 dirty="0"/>
              <a:t>-</a:t>
            </a:r>
            <a:fld id="{40163CFD-48ED-43CA-9693-B369BE835A1B}" type="slidenum">
              <a:rPr lang="ko-KR" altLang="en-US" smtClean="0"/>
              <a:t>‹#›</a:t>
            </a:fld>
            <a:r>
              <a:rPr lang="en-US" altLang="ko-KR" dirty="0"/>
              <a:t>-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169143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 slide"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FBDD06F-F8A8-B874-10F8-591C7520B98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accent3">
                    <a:lumMod val="50000"/>
                  </a:schemeClr>
                </a:solidFill>
              </a:defRPr>
            </a:lvl1pPr>
          </a:lstStyle>
          <a:p>
            <a:r>
              <a:rPr lang="en-US" altLang="ko-KR" dirty="0"/>
              <a:t>-</a:t>
            </a:r>
            <a:fld id="{FF7B501E-9FC4-4E05-A49A-4ED7F019E568}" type="slidenum">
              <a:rPr lang="ko-KR" altLang="en-US" smtClean="0"/>
              <a:pPr/>
              <a:t>‹#›</a:t>
            </a:fld>
            <a:r>
              <a:rPr lang="en-US" altLang="ko-KR" dirty="0"/>
              <a:t>-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290817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FBDD06F-F8A8-B874-10F8-591C7520B98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accent3">
                    <a:lumMod val="50000"/>
                  </a:schemeClr>
                </a:solidFill>
              </a:defRPr>
            </a:lvl1pPr>
          </a:lstStyle>
          <a:p>
            <a:r>
              <a:rPr lang="en-US" altLang="ko-KR" dirty="0"/>
              <a:t>-</a:t>
            </a:r>
            <a:fld id="{FF7B501E-9FC4-4E05-A49A-4ED7F019E568}" type="slidenum">
              <a:rPr lang="ko-KR" altLang="en-US" smtClean="0"/>
              <a:pPr/>
              <a:t>‹#›</a:t>
            </a:fld>
            <a:r>
              <a:rPr lang="en-US" altLang="ko-KR" dirty="0"/>
              <a:t>-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5"/>
          <p:cNvSpPr txBox="1">
            <a:spLocks noGrp="1"/>
          </p:cNvSpPr>
          <p:nvPr>
            <p:ph type="title"/>
          </p:nvPr>
        </p:nvSpPr>
        <p:spPr>
          <a:xfrm>
            <a:off x="1807671" y="338325"/>
            <a:ext cx="55287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5"/>
          <p:cNvSpPr txBox="1">
            <a:spLocks noGrp="1"/>
          </p:cNvSpPr>
          <p:nvPr>
            <p:ph type="subTitle" idx="1"/>
          </p:nvPr>
        </p:nvSpPr>
        <p:spPr>
          <a:xfrm>
            <a:off x="4956048" y="2532888"/>
            <a:ext cx="2084700" cy="136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1200"/>
              </a:spcBef>
              <a:spcAft>
                <a:spcPts val="120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202" name="Google Shape;202;p5"/>
          <p:cNvSpPr txBox="1">
            <a:spLocks noGrp="1"/>
          </p:cNvSpPr>
          <p:nvPr>
            <p:ph type="subTitle" idx="2"/>
          </p:nvPr>
        </p:nvSpPr>
        <p:spPr>
          <a:xfrm>
            <a:off x="2093976" y="2532888"/>
            <a:ext cx="2084700" cy="136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1200"/>
              </a:spcBef>
              <a:spcAft>
                <a:spcPts val="120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203" name="Google Shape;203;p5"/>
          <p:cNvSpPr txBox="1">
            <a:spLocks noGrp="1"/>
          </p:cNvSpPr>
          <p:nvPr>
            <p:ph type="subTitle" idx="3"/>
          </p:nvPr>
        </p:nvSpPr>
        <p:spPr>
          <a:xfrm>
            <a:off x="4956048" y="2221992"/>
            <a:ext cx="2084700" cy="28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2pPr>
            <a:lvl3pPr lvl="2" algn="ctr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3pPr>
            <a:lvl4pPr lvl="3" algn="ctr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4pPr>
            <a:lvl5pPr lvl="4" algn="ctr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5pPr>
            <a:lvl6pPr lvl="5" algn="ctr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6pPr>
            <a:lvl7pPr lvl="6" algn="ctr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7pPr>
            <a:lvl8pPr lvl="7" algn="ctr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8pPr>
            <a:lvl9pPr lvl="8" algn="ctr" rtl="0">
              <a:spcBef>
                <a:spcPts val="1200"/>
              </a:spcBef>
              <a:spcAft>
                <a:spcPts val="1200"/>
              </a:spcAft>
              <a:buNone/>
              <a:defRPr sz="16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04" name="Google Shape;204;p5"/>
          <p:cNvSpPr txBox="1">
            <a:spLocks noGrp="1"/>
          </p:cNvSpPr>
          <p:nvPr>
            <p:ph type="subTitle" idx="4"/>
          </p:nvPr>
        </p:nvSpPr>
        <p:spPr>
          <a:xfrm>
            <a:off x="2093976" y="2203704"/>
            <a:ext cx="2084700" cy="31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2pPr>
            <a:lvl3pPr lvl="2" algn="ctr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3pPr>
            <a:lvl4pPr lvl="3" algn="ctr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4pPr>
            <a:lvl5pPr lvl="4" algn="ctr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5pPr>
            <a:lvl6pPr lvl="5" algn="ctr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6pPr>
            <a:lvl7pPr lvl="6" algn="ctr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7pPr>
            <a:lvl8pPr lvl="7" algn="ctr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8pPr>
            <a:lvl9pPr lvl="8" algn="ctr" rtl="0">
              <a:spcBef>
                <a:spcPts val="1200"/>
              </a:spcBef>
              <a:spcAft>
                <a:spcPts val="1200"/>
              </a:spcAft>
              <a:buNone/>
              <a:defRPr sz="16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05" name="Google Shape;205;p5"/>
          <p:cNvSpPr txBox="1">
            <a:spLocks noGrp="1"/>
          </p:cNvSpPr>
          <p:nvPr>
            <p:ph type="title" idx="5" hasCustomPrompt="1"/>
          </p:nvPr>
        </p:nvSpPr>
        <p:spPr>
          <a:xfrm>
            <a:off x="2779776" y="1627632"/>
            <a:ext cx="722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06" name="Google Shape;206;p5"/>
          <p:cNvSpPr txBox="1">
            <a:spLocks noGrp="1"/>
          </p:cNvSpPr>
          <p:nvPr>
            <p:ph type="title" idx="6" hasCustomPrompt="1"/>
          </p:nvPr>
        </p:nvSpPr>
        <p:spPr>
          <a:xfrm>
            <a:off x="5641848" y="1627632"/>
            <a:ext cx="722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grpSp>
        <p:nvGrpSpPr>
          <p:cNvPr id="207" name="Google Shape;207;p5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208" name="Google Shape;208;p5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209" name="Google Shape;209;p5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210" name="Google Shape;210;p5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211;p5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5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5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214;p5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215;p5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6" name="Google Shape;216;p5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217" name="Google Shape;217;p5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5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219;p5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" name="Google Shape;220;p5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1" name="Google Shape;221;p5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222" name="Google Shape;222;p5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" name="Google Shape;223;p5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224;p5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5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226" name="Google Shape;226;p5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227" name="Google Shape;227;p5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228" name="Google Shape;228;p5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229;p5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5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5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32;p5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33;p5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4" name="Google Shape;234;p5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235" name="Google Shape;235;p5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36;p5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37;p5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38;p5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9" name="Google Shape;239;p5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240" name="Google Shape;240;p5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41;p5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42;p5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" name="Google Shape;243;p5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4" name="Google Shape;244;p5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245" name="Google Shape;245;p5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5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47;p5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8" name="Google Shape;248;p5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249" name="Google Shape;249;p5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250;p5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5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2" name="Google Shape;252;p5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253" name="Google Shape;253;p5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" name="Google Shape;254;p5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255;p5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6" name="Google Shape;256;p5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257" name="Google Shape;257;p5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5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259;p5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260" name="Google Shape;260;p5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1" name="Google Shape;261;p5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62" name="Google Shape;262;p5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5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5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5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B7B82C7-7C76-6A38-0DD8-2EC6EE3F07B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 dirty="0"/>
              <a:t>-</a:t>
            </a:r>
            <a:fld id="{40163CFD-48ED-43CA-9693-B369BE835A1B}" type="slidenum">
              <a:rPr lang="ko-KR" altLang="en-US" smtClean="0"/>
              <a:t>‹#›</a:t>
            </a:fld>
            <a:r>
              <a:rPr lang="en-US" altLang="ko-KR" dirty="0"/>
              <a:t>-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 userDrawn="1">
  <p:cSld name="ONE_COLUMN_TEXT"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7"/>
          <p:cNvSpPr txBox="1">
            <a:spLocks noGrp="1"/>
          </p:cNvSpPr>
          <p:nvPr>
            <p:ph type="subTitle" idx="1"/>
          </p:nvPr>
        </p:nvSpPr>
        <p:spPr>
          <a:xfrm>
            <a:off x="804672" y="1984248"/>
            <a:ext cx="3291900" cy="13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315" name="Google Shape;315;p7"/>
          <p:cNvSpPr txBox="1">
            <a:spLocks noGrp="1"/>
          </p:cNvSpPr>
          <p:nvPr>
            <p:ph type="title"/>
          </p:nvPr>
        </p:nvSpPr>
        <p:spPr>
          <a:xfrm>
            <a:off x="804672" y="3319272"/>
            <a:ext cx="32919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cxnSp>
        <p:nvCxnSpPr>
          <p:cNvPr id="316" name="Google Shape;316;p7"/>
          <p:cNvCxnSpPr/>
          <p:nvPr/>
        </p:nvCxnSpPr>
        <p:spPr>
          <a:xfrm>
            <a:off x="1645925" y="5231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7" name="Google Shape;317;p7"/>
          <p:cNvCxnSpPr/>
          <p:nvPr/>
        </p:nvCxnSpPr>
        <p:spPr>
          <a:xfrm rot="10800000" flipH="1">
            <a:off x="803050" y="529675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8" name="Google Shape;318;p7"/>
          <p:cNvCxnSpPr/>
          <p:nvPr/>
        </p:nvCxnSpPr>
        <p:spPr>
          <a:xfrm>
            <a:off x="0" y="6520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19" name="Google Shape;319;p7"/>
          <p:cNvGrpSpPr/>
          <p:nvPr/>
        </p:nvGrpSpPr>
        <p:grpSpPr>
          <a:xfrm flipH="1">
            <a:off x="499400" y="959675"/>
            <a:ext cx="581800" cy="582350"/>
            <a:chOff x="8064275" y="887850"/>
            <a:chExt cx="581800" cy="582350"/>
          </a:xfrm>
        </p:grpSpPr>
        <p:sp>
          <p:nvSpPr>
            <p:cNvPr id="320" name="Google Shape;320;p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6" name="Google Shape;326;p7"/>
          <p:cNvGrpSpPr/>
          <p:nvPr/>
        </p:nvGrpSpPr>
        <p:grpSpPr>
          <a:xfrm flipH="1">
            <a:off x="1500400" y="388100"/>
            <a:ext cx="292025" cy="292575"/>
            <a:chOff x="7353050" y="316275"/>
            <a:chExt cx="292025" cy="292575"/>
          </a:xfrm>
        </p:grpSpPr>
        <p:sp>
          <p:nvSpPr>
            <p:cNvPr id="327" name="Google Shape;327;p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1" name="Google Shape;331;p7"/>
          <p:cNvSpPr/>
          <p:nvPr/>
        </p:nvSpPr>
        <p:spPr>
          <a:xfrm flipH="1">
            <a:off x="3166281" y="497632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7"/>
          <p:cNvSpPr/>
          <p:nvPr/>
        </p:nvSpPr>
        <p:spPr>
          <a:xfrm flipH="1">
            <a:off x="3164039" y="495100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7"/>
          <p:cNvSpPr/>
          <p:nvPr/>
        </p:nvSpPr>
        <p:spPr>
          <a:xfrm flipH="1">
            <a:off x="3202780" y="534134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334;p7"/>
          <p:cNvSpPr/>
          <p:nvPr/>
        </p:nvSpPr>
        <p:spPr>
          <a:xfrm flipH="1">
            <a:off x="3200525" y="531602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p7"/>
          <p:cNvSpPr/>
          <p:nvPr/>
        </p:nvSpPr>
        <p:spPr>
          <a:xfrm flipH="1">
            <a:off x="3242641" y="573709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" name="Google Shape;336;p7"/>
          <p:cNvSpPr/>
          <p:nvPr/>
        </p:nvSpPr>
        <p:spPr>
          <a:xfrm flipH="1">
            <a:off x="3240109" y="571467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7" name="Google Shape;337;p7"/>
          <p:cNvGrpSpPr/>
          <p:nvPr/>
        </p:nvGrpSpPr>
        <p:grpSpPr>
          <a:xfrm flipH="1">
            <a:off x="3527112" y="361100"/>
            <a:ext cx="175013" cy="27000"/>
            <a:chOff x="5662375" y="212375"/>
            <a:chExt cx="175013" cy="27000"/>
          </a:xfrm>
        </p:grpSpPr>
        <p:sp>
          <p:nvSpPr>
            <p:cNvPr id="338" name="Google Shape;338;p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1" name="Google Shape;341;p7"/>
          <p:cNvGrpSpPr/>
          <p:nvPr/>
        </p:nvGrpSpPr>
        <p:grpSpPr>
          <a:xfrm flipH="1">
            <a:off x="480412" y="242700"/>
            <a:ext cx="175013" cy="27000"/>
            <a:chOff x="5662375" y="212375"/>
            <a:chExt cx="175013" cy="27000"/>
          </a:xfrm>
        </p:grpSpPr>
        <p:sp>
          <p:nvSpPr>
            <p:cNvPr id="342" name="Google Shape;342;p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5" name="Google Shape;345;p7"/>
          <p:cNvGrpSpPr/>
          <p:nvPr/>
        </p:nvGrpSpPr>
        <p:grpSpPr>
          <a:xfrm flipH="1">
            <a:off x="901712" y="1653625"/>
            <a:ext cx="175013" cy="27000"/>
            <a:chOff x="5662375" y="212375"/>
            <a:chExt cx="175013" cy="27000"/>
          </a:xfrm>
        </p:grpSpPr>
        <p:sp>
          <p:nvSpPr>
            <p:cNvPr id="346" name="Google Shape;346;p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49" name="Google Shape;349;p7"/>
          <p:cNvCxnSpPr/>
          <p:nvPr/>
        </p:nvCxnSpPr>
        <p:spPr>
          <a:xfrm>
            <a:off x="791400" y="42124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0" name="Google Shape;350;p7"/>
          <p:cNvCxnSpPr/>
          <p:nvPr/>
        </p:nvCxnSpPr>
        <p:spPr>
          <a:xfrm rot="10800000" flipH="1">
            <a:off x="0" y="42204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51" name="Google Shape;351;p7"/>
          <p:cNvGrpSpPr/>
          <p:nvPr/>
        </p:nvGrpSpPr>
        <p:grpSpPr>
          <a:xfrm rot="10800000">
            <a:off x="499400" y="3940925"/>
            <a:ext cx="581800" cy="582350"/>
            <a:chOff x="8064275" y="887850"/>
            <a:chExt cx="581800" cy="582350"/>
          </a:xfrm>
        </p:grpSpPr>
        <p:sp>
          <p:nvSpPr>
            <p:cNvPr id="352" name="Google Shape;352;p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8" name="Google Shape;358;p7"/>
          <p:cNvGrpSpPr/>
          <p:nvPr/>
        </p:nvGrpSpPr>
        <p:grpSpPr>
          <a:xfrm rot="10800000">
            <a:off x="1819575" y="4586750"/>
            <a:ext cx="292025" cy="292575"/>
            <a:chOff x="7353050" y="316275"/>
            <a:chExt cx="292025" cy="292575"/>
          </a:xfrm>
        </p:grpSpPr>
        <p:sp>
          <p:nvSpPr>
            <p:cNvPr id="359" name="Google Shape;359;p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3" name="Google Shape;363;p7"/>
          <p:cNvGrpSpPr/>
          <p:nvPr/>
        </p:nvGrpSpPr>
        <p:grpSpPr>
          <a:xfrm rot="10800000">
            <a:off x="212525" y="4645550"/>
            <a:ext cx="175000" cy="175000"/>
            <a:chOff x="8792300" y="321275"/>
            <a:chExt cx="175000" cy="175000"/>
          </a:xfrm>
        </p:grpSpPr>
        <p:sp>
          <p:nvSpPr>
            <p:cNvPr id="364" name="Google Shape;364;p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8" name="Google Shape;368;p7"/>
          <p:cNvGrpSpPr/>
          <p:nvPr/>
        </p:nvGrpSpPr>
        <p:grpSpPr>
          <a:xfrm rot="10800000">
            <a:off x="480412" y="4852325"/>
            <a:ext cx="175013" cy="27000"/>
            <a:chOff x="5662375" y="212375"/>
            <a:chExt cx="175013" cy="27000"/>
          </a:xfrm>
        </p:grpSpPr>
        <p:sp>
          <p:nvSpPr>
            <p:cNvPr id="369" name="Google Shape;369;p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2" name="Google Shape;372;p7"/>
          <p:cNvGrpSpPr/>
          <p:nvPr/>
        </p:nvGrpSpPr>
        <p:grpSpPr>
          <a:xfrm rot="10800000">
            <a:off x="1054112" y="3898600"/>
            <a:ext cx="175013" cy="27000"/>
            <a:chOff x="5662375" y="212375"/>
            <a:chExt cx="175013" cy="27000"/>
          </a:xfrm>
        </p:grpSpPr>
        <p:sp>
          <p:nvSpPr>
            <p:cNvPr id="373" name="Google Shape;373;p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D1B2A82-F543-8CED-19A6-296F672ACF3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 dirty="0"/>
              <a:t>-</a:t>
            </a:r>
            <a:fld id="{40163CFD-48ED-43CA-9693-B369BE835A1B}" type="slidenum">
              <a:rPr lang="ko-KR" altLang="en-US" smtClean="0"/>
              <a:t>‹#›</a:t>
            </a:fld>
            <a:r>
              <a:rPr lang="en-US" altLang="ko-KR" dirty="0"/>
              <a:t>-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7" name="Google Shape;377;p8"/>
          <p:cNvGrpSpPr/>
          <p:nvPr/>
        </p:nvGrpSpPr>
        <p:grpSpPr>
          <a:xfrm>
            <a:off x="1349626" y="598417"/>
            <a:ext cx="6453730" cy="3631136"/>
            <a:chOff x="365750" y="1285025"/>
            <a:chExt cx="6934275" cy="3315500"/>
          </a:xfrm>
        </p:grpSpPr>
        <p:sp>
          <p:nvSpPr>
            <p:cNvPr id="378" name="Google Shape;378;p8"/>
            <p:cNvSpPr/>
            <p:nvPr/>
          </p:nvSpPr>
          <p:spPr>
            <a:xfrm>
              <a:off x="365750" y="1285025"/>
              <a:ext cx="6934275" cy="3315500"/>
            </a:xfrm>
            <a:custGeom>
              <a:avLst/>
              <a:gdLst/>
              <a:ahLst/>
              <a:cxnLst/>
              <a:rect l="l" t="t" r="r" b="b"/>
              <a:pathLst>
                <a:path w="277371" h="132620" extrusionOk="0">
                  <a:moveTo>
                    <a:pt x="139292" y="1"/>
                  </a:moveTo>
                  <a:cubicBezTo>
                    <a:pt x="131931" y="1"/>
                    <a:pt x="124510" y="530"/>
                    <a:pt x="116820" y="2020"/>
                  </a:cubicBezTo>
                  <a:cubicBezTo>
                    <a:pt x="97286" y="5794"/>
                    <a:pt x="78528" y="13563"/>
                    <a:pt x="62212" y="24940"/>
                  </a:cubicBezTo>
                  <a:cubicBezTo>
                    <a:pt x="40180" y="40312"/>
                    <a:pt x="16039" y="63953"/>
                    <a:pt x="5883" y="89204"/>
                  </a:cubicBezTo>
                  <a:cubicBezTo>
                    <a:pt x="2054" y="98638"/>
                    <a:pt x="1" y="109904"/>
                    <a:pt x="5162" y="118672"/>
                  </a:cubicBezTo>
                  <a:cubicBezTo>
                    <a:pt x="10878" y="128329"/>
                    <a:pt x="23309" y="131547"/>
                    <a:pt x="34519" y="132324"/>
                  </a:cubicBezTo>
                  <a:cubicBezTo>
                    <a:pt x="37485" y="132528"/>
                    <a:pt x="40447" y="132620"/>
                    <a:pt x="43408" y="132620"/>
                  </a:cubicBezTo>
                  <a:cubicBezTo>
                    <a:pt x="64717" y="132620"/>
                    <a:pt x="85919" y="127832"/>
                    <a:pt x="107164" y="125054"/>
                  </a:cubicBezTo>
                  <a:cubicBezTo>
                    <a:pt x="121795" y="123154"/>
                    <a:pt x="136548" y="122208"/>
                    <a:pt x="151300" y="122208"/>
                  </a:cubicBezTo>
                  <a:cubicBezTo>
                    <a:pt x="172303" y="122208"/>
                    <a:pt x="193303" y="124126"/>
                    <a:pt x="213939" y="127940"/>
                  </a:cubicBezTo>
                  <a:cubicBezTo>
                    <a:pt x="222522" y="129553"/>
                    <a:pt x="231673" y="131360"/>
                    <a:pt x="240407" y="131360"/>
                  </a:cubicBezTo>
                  <a:cubicBezTo>
                    <a:pt x="248501" y="131360"/>
                    <a:pt x="256237" y="129808"/>
                    <a:pt x="262831" y="125110"/>
                  </a:cubicBezTo>
                  <a:cubicBezTo>
                    <a:pt x="276372" y="115454"/>
                    <a:pt x="277371" y="99138"/>
                    <a:pt x="274429" y="84431"/>
                  </a:cubicBezTo>
                  <a:cubicBezTo>
                    <a:pt x="271488" y="69670"/>
                    <a:pt x="264329" y="59902"/>
                    <a:pt x="257059" y="47305"/>
                  </a:cubicBezTo>
                  <a:cubicBezTo>
                    <a:pt x="252786" y="39868"/>
                    <a:pt x="247736" y="33098"/>
                    <a:pt x="241798" y="27215"/>
                  </a:cubicBezTo>
                  <a:cubicBezTo>
                    <a:pt x="234972" y="20500"/>
                    <a:pt x="226925" y="14951"/>
                    <a:pt x="217768" y="11177"/>
                  </a:cubicBezTo>
                  <a:cubicBezTo>
                    <a:pt x="203783" y="5350"/>
                    <a:pt x="188521" y="3407"/>
                    <a:pt x="173482" y="2186"/>
                  </a:cubicBezTo>
                  <a:cubicBezTo>
                    <a:pt x="161726" y="1246"/>
                    <a:pt x="150579" y="1"/>
                    <a:pt x="1392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8"/>
            <p:cNvSpPr/>
            <p:nvPr/>
          </p:nvSpPr>
          <p:spPr>
            <a:xfrm>
              <a:off x="417100" y="1285575"/>
              <a:ext cx="6842700" cy="3314500"/>
            </a:xfrm>
            <a:custGeom>
              <a:avLst/>
              <a:gdLst/>
              <a:ahLst/>
              <a:cxnLst/>
              <a:rect l="l" t="t" r="r" b="b"/>
              <a:pathLst>
                <a:path w="273708" h="132580" extrusionOk="0">
                  <a:moveTo>
                    <a:pt x="137298" y="0"/>
                  </a:moveTo>
                  <a:cubicBezTo>
                    <a:pt x="129917" y="0"/>
                    <a:pt x="122480" y="500"/>
                    <a:pt x="114766" y="1998"/>
                  </a:cubicBezTo>
                  <a:cubicBezTo>
                    <a:pt x="95232" y="5772"/>
                    <a:pt x="76474" y="13541"/>
                    <a:pt x="60158" y="24918"/>
                  </a:cubicBezTo>
                  <a:cubicBezTo>
                    <a:pt x="38126" y="40290"/>
                    <a:pt x="13985" y="63931"/>
                    <a:pt x="3829" y="89182"/>
                  </a:cubicBezTo>
                  <a:cubicBezTo>
                    <a:pt x="1609" y="94621"/>
                    <a:pt x="0" y="100614"/>
                    <a:pt x="56" y="106386"/>
                  </a:cubicBezTo>
                  <a:cubicBezTo>
                    <a:pt x="56" y="110715"/>
                    <a:pt x="943" y="114877"/>
                    <a:pt x="3108" y="118650"/>
                  </a:cubicBezTo>
                  <a:cubicBezTo>
                    <a:pt x="8824" y="128307"/>
                    <a:pt x="21255" y="131525"/>
                    <a:pt x="32465" y="132302"/>
                  </a:cubicBezTo>
                  <a:cubicBezTo>
                    <a:pt x="35407" y="132469"/>
                    <a:pt x="38403" y="132580"/>
                    <a:pt x="41345" y="132580"/>
                  </a:cubicBezTo>
                  <a:cubicBezTo>
                    <a:pt x="62655" y="132580"/>
                    <a:pt x="83855" y="127807"/>
                    <a:pt x="105110" y="125032"/>
                  </a:cubicBezTo>
                  <a:cubicBezTo>
                    <a:pt x="119761" y="123146"/>
                    <a:pt x="134523" y="122202"/>
                    <a:pt x="149340" y="122202"/>
                  </a:cubicBezTo>
                  <a:cubicBezTo>
                    <a:pt x="170318" y="122202"/>
                    <a:pt x="191240" y="124089"/>
                    <a:pt x="211885" y="127918"/>
                  </a:cubicBezTo>
                  <a:cubicBezTo>
                    <a:pt x="220486" y="129528"/>
                    <a:pt x="229643" y="131359"/>
                    <a:pt x="238412" y="131359"/>
                  </a:cubicBezTo>
                  <a:cubicBezTo>
                    <a:pt x="246459" y="131359"/>
                    <a:pt x="254173" y="129805"/>
                    <a:pt x="260777" y="125088"/>
                  </a:cubicBezTo>
                  <a:cubicBezTo>
                    <a:pt x="270433" y="118206"/>
                    <a:pt x="273707" y="107884"/>
                    <a:pt x="273707" y="97229"/>
                  </a:cubicBezTo>
                  <a:cubicBezTo>
                    <a:pt x="273707" y="92956"/>
                    <a:pt x="273208" y="88627"/>
                    <a:pt x="272375" y="84409"/>
                  </a:cubicBezTo>
                  <a:cubicBezTo>
                    <a:pt x="269434" y="69648"/>
                    <a:pt x="262275" y="59880"/>
                    <a:pt x="255005" y="47283"/>
                  </a:cubicBezTo>
                  <a:cubicBezTo>
                    <a:pt x="250732" y="39846"/>
                    <a:pt x="245682" y="33076"/>
                    <a:pt x="239744" y="27193"/>
                  </a:cubicBezTo>
                  <a:cubicBezTo>
                    <a:pt x="232918" y="20478"/>
                    <a:pt x="224871" y="14929"/>
                    <a:pt x="215714" y="11155"/>
                  </a:cubicBezTo>
                  <a:cubicBezTo>
                    <a:pt x="201729" y="5328"/>
                    <a:pt x="186467" y="3385"/>
                    <a:pt x="171428" y="2164"/>
                  </a:cubicBezTo>
                  <a:cubicBezTo>
                    <a:pt x="159663" y="1221"/>
                    <a:pt x="148563" y="0"/>
                    <a:pt x="1372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0" name="Google Shape;380;p8"/>
          <p:cNvSpPr txBox="1">
            <a:spLocks noGrp="1"/>
          </p:cNvSpPr>
          <p:nvPr>
            <p:ph type="title"/>
          </p:nvPr>
        </p:nvSpPr>
        <p:spPr>
          <a:xfrm>
            <a:off x="2624328" y="1620753"/>
            <a:ext cx="3904500" cy="190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7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grpSp>
        <p:nvGrpSpPr>
          <p:cNvPr id="381" name="Google Shape;381;p8"/>
          <p:cNvGrpSpPr/>
          <p:nvPr/>
        </p:nvGrpSpPr>
        <p:grpSpPr>
          <a:xfrm>
            <a:off x="-6867" y="-6625"/>
            <a:ext cx="9152342" cy="5102050"/>
            <a:chOff x="-6867" y="-6625"/>
            <a:chExt cx="9152342" cy="5102050"/>
          </a:xfrm>
        </p:grpSpPr>
        <p:cxnSp>
          <p:nvCxnSpPr>
            <p:cNvPr id="382" name="Google Shape;382;p8"/>
            <p:cNvCxnSpPr/>
            <p:nvPr/>
          </p:nvCxnSpPr>
          <p:spPr>
            <a:xfrm>
              <a:off x="2904283" y="4513075"/>
              <a:ext cx="1133100" cy="306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83" name="Google Shape;383;p8"/>
            <p:cNvCxnSpPr/>
            <p:nvPr/>
          </p:nvCxnSpPr>
          <p:spPr>
            <a:xfrm rot="10800000" flipH="1">
              <a:off x="1562083" y="4492325"/>
              <a:ext cx="1342200" cy="315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84" name="Google Shape;384;p8"/>
            <p:cNvCxnSpPr/>
            <p:nvPr/>
          </p:nvCxnSpPr>
          <p:spPr>
            <a:xfrm>
              <a:off x="259558" y="4408000"/>
              <a:ext cx="1332000" cy="3921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85" name="Google Shape;385;p8"/>
            <p:cNvCxnSpPr/>
            <p:nvPr/>
          </p:nvCxnSpPr>
          <p:spPr>
            <a:xfrm>
              <a:off x="-6867" y="3993550"/>
              <a:ext cx="273900" cy="4071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386" name="Google Shape;386;p8"/>
            <p:cNvGrpSpPr/>
            <p:nvPr/>
          </p:nvGrpSpPr>
          <p:grpSpPr>
            <a:xfrm flipH="1">
              <a:off x="1278333" y="4513075"/>
              <a:ext cx="581800" cy="582350"/>
              <a:chOff x="8064275" y="887850"/>
              <a:chExt cx="581800" cy="582350"/>
            </a:xfrm>
          </p:grpSpPr>
          <p:sp>
            <p:nvSpPr>
              <p:cNvPr id="387" name="Google Shape;387;p8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" name="Google Shape;388;p8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" name="Google Shape;389;p8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" name="Google Shape;390;p8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" name="Google Shape;391;p8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" name="Google Shape;392;p8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3" name="Google Shape;393;p8"/>
            <p:cNvGrpSpPr/>
            <p:nvPr/>
          </p:nvGrpSpPr>
          <p:grpSpPr>
            <a:xfrm flipH="1">
              <a:off x="2747608" y="4340463"/>
              <a:ext cx="292025" cy="292575"/>
              <a:chOff x="7353050" y="316275"/>
              <a:chExt cx="292025" cy="292575"/>
            </a:xfrm>
          </p:grpSpPr>
          <p:sp>
            <p:nvSpPr>
              <p:cNvPr id="394" name="Google Shape;394;p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" name="Google Shape;395;p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" name="Google Shape;396;p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" name="Google Shape;397;p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8" name="Google Shape;398;p8"/>
            <p:cNvGrpSpPr/>
            <p:nvPr/>
          </p:nvGrpSpPr>
          <p:grpSpPr>
            <a:xfrm flipH="1">
              <a:off x="171308" y="4315025"/>
              <a:ext cx="175000" cy="175000"/>
              <a:chOff x="8792300" y="321275"/>
              <a:chExt cx="175000" cy="175000"/>
            </a:xfrm>
          </p:grpSpPr>
          <p:sp>
            <p:nvSpPr>
              <p:cNvPr id="399" name="Google Shape;399;p8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" name="Google Shape;400;p8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" name="Google Shape;401;p8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" name="Google Shape;402;p8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03" name="Google Shape;403;p8"/>
            <p:cNvGrpSpPr/>
            <p:nvPr/>
          </p:nvGrpSpPr>
          <p:grpSpPr>
            <a:xfrm>
              <a:off x="3873197" y="4657550"/>
              <a:ext cx="293111" cy="293388"/>
              <a:chOff x="3164039" y="430875"/>
              <a:chExt cx="293111" cy="293388"/>
            </a:xfrm>
          </p:grpSpPr>
          <p:sp>
            <p:nvSpPr>
              <p:cNvPr id="404" name="Google Shape;404;p8"/>
              <p:cNvSpPr/>
              <p:nvPr/>
            </p:nvSpPr>
            <p:spPr>
              <a:xfrm flipH="1">
                <a:off x="3166281" y="433407"/>
                <a:ext cx="288614" cy="288337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" name="Google Shape;405;p8"/>
              <p:cNvSpPr/>
              <p:nvPr/>
            </p:nvSpPr>
            <p:spPr>
              <a:xfrm flipH="1">
                <a:off x="3164039" y="430875"/>
                <a:ext cx="293111" cy="293388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" name="Google Shape;406;p8"/>
              <p:cNvSpPr/>
              <p:nvPr/>
            </p:nvSpPr>
            <p:spPr>
              <a:xfrm flipH="1">
                <a:off x="3202780" y="469909"/>
                <a:ext cx="215626" cy="215337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" name="Google Shape;407;p8"/>
              <p:cNvSpPr/>
              <p:nvPr/>
            </p:nvSpPr>
            <p:spPr>
              <a:xfrm flipH="1">
                <a:off x="3200525" y="467377"/>
                <a:ext cx="220123" cy="220400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" name="Google Shape;408;p8"/>
              <p:cNvSpPr/>
              <p:nvPr/>
            </p:nvSpPr>
            <p:spPr>
              <a:xfrm flipH="1">
                <a:off x="3242641" y="509484"/>
                <a:ext cx="136177" cy="136177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" name="Google Shape;409;p8"/>
              <p:cNvSpPr/>
              <p:nvPr/>
            </p:nvSpPr>
            <p:spPr>
              <a:xfrm flipH="1">
                <a:off x="3240109" y="507242"/>
                <a:ext cx="140951" cy="140674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10" name="Google Shape;410;p8"/>
            <p:cNvGrpSpPr/>
            <p:nvPr/>
          </p:nvGrpSpPr>
          <p:grpSpPr>
            <a:xfrm flipH="1">
              <a:off x="242270" y="4142425"/>
              <a:ext cx="175013" cy="27000"/>
              <a:chOff x="5662375" y="212375"/>
              <a:chExt cx="175013" cy="27000"/>
            </a:xfrm>
          </p:grpSpPr>
          <p:sp>
            <p:nvSpPr>
              <p:cNvPr id="411" name="Google Shape;411;p8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412;p8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8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414" name="Google Shape;414;p8"/>
            <p:cNvCxnSpPr/>
            <p:nvPr/>
          </p:nvCxnSpPr>
          <p:spPr>
            <a:xfrm rot="10800000">
              <a:off x="5995050" y="226600"/>
              <a:ext cx="1504500" cy="224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5" name="Google Shape;415;p8"/>
            <p:cNvCxnSpPr/>
            <p:nvPr/>
          </p:nvCxnSpPr>
          <p:spPr>
            <a:xfrm rot="10800000">
              <a:off x="7512925" y="457850"/>
              <a:ext cx="829500" cy="743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6" name="Google Shape;416;p8"/>
            <p:cNvCxnSpPr/>
            <p:nvPr/>
          </p:nvCxnSpPr>
          <p:spPr>
            <a:xfrm flipH="1">
              <a:off x="8348975" y="-6625"/>
              <a:ext cx="796500" cy="1188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417" name="Google Shape;417;p8"/>
            <p:cNvGrpSpPr/>
            <p:nvPr/>
          </p:nvGrpSpPr>
          <p:grpSpPr>
            <a:xfrm>
              <a:off x="8064275" y="1040250"/>
              <a:ext cx="581800" cy="582350"/>
              <a:chOff x="8064275" y="887850"/>
              <a:chExt cx="581800" cy="582350"/>
            </a:xfrm>
          </p:grpSpPr>
          <p:sp>
            <p:nvSpPr>
              <p:cNvPr id="418" name="Google Shape;418;p8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" name="Google Shape;419;p8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" name="Google Shape;420;p8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" name="Google Shape;421;p8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" name="Google Shape;422;p8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" name="Google Shape;423;p8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4" name="Google Shape;424;p8"/>
            <p:cNvGrpSpPr/>
            <p:nvPr/>
          </p:nvGrpSpPr>
          <p:grpSpPr>
            <a:xfrm>
              <a:off x="7353050" y="316275"/>
              <a:ext cx="292025" cy="292575"/>
              <a:chOff x="7353050" y="316275"/>
              <a:chExt cx="292025" cy="292575"/>
            </a:xfrm>
          </p:grpSpPr>
          <p:sp>
            <p:nvSpPr>
              <p:cNvPr id="425" name="Google Shape;425;p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" name="Google Shape;426;p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" name="Google Shape;427;p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" name="Google Shape;428;p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9" name="Google Shape;429;p8"/>
            <p:cNvGrpSpPr/>
            <p:nvPr/>
          </p:nvGrpSpPr>
          <p:grpSpPr>
            <a:xfrm>
              <a:off x="8792300" y="321275"/>
              <a:ext cx="175000" cy="175000"/>
              <a:chOff x="8792300" y="321275"/>
              <a:chExt cx="175000" cy="175000"/>
            </a:xfrm>
          </p:grpSpPr>
          <p:sp>
            <p:nvSpPr>
              <p:cNvPr id="430" name="Google Shape;430;p8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" name="Google Shape;431;p8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432;p8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8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34" name="Google Shape;434;p8"/>
            <p:cNvSpPr/>
            <p:nvPr/>
          </p:nvSpPr>
          <p:spPr>
            <a:xfrm>
              <a:off x="5829305" y="687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8"/>
            <p:cNvSpPr/>
            <p:nvPr/>
          </p:nvSpPr>
          <p:spPr>
            <a:xfrm>
              <a:off x="5827050" y="661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8"/>
            <p:cNvSpPr/>
            <p:nvPr/>
          </p:nvSpPr>
          <p:spPr>
            <a:xfrm>
              <a:off x="5865794" y="1052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8"/>
            <p:cNvSpPr/>
            <p:nvPr/>
          </p:nvSpPr>
          <p:spPr>
            <a:xfrm>
              <a:off x="5863552" y="1026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8"/>
            <p:cNvSpPr/>
            <p:nvPr/>
          </p:nvSpPr>
          <p:spPr>
            <a:xfrm>
              <a:off x="5905382" y="1447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8"/>
            <p:cNvSpPr/>
            <p:nvPr/>
          </p:nvSpPr>
          <p:spPr>
            <a:xfrm>
              <a:off x="5903140" y="1425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40" name="Google Shape;440;p8"/>
            <p:cNvGrpSpPr/>
            <p:nvPr/>
          </p:nvGrpSpPr>
          <p:grpSpPr>
            <a:xfrm>
              <a:off x="8490050" y="170875"/>
              <a:ext cx="175013" cy="27000"/>
              <a:chOff x="5662375" y="212375"/>
              <a:chExt cx="175013" cy="27000"/>
            </a:xfrm>
          </p:grpSpPr>
          <p:sp>
            <p:nvSpPr>
              <p:cNvPr id="441" name="Google Shape;441;p8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" name="Google Shape;442;p8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" name="Google Shape;443;p8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44" name="Google Shape;444;p8"/>
            <p:cNvGrpSpPr/>
            <p:nvPr/>
          </p:nvGrpSpPr>
          <p:grpSpPr>
            <a:xfrm>
              <a:off x="8678350" y="1658000"/>
              <a:ext cx="175013" cy="27000"/>
              <a:chOff x="5662375" y="212375"/>
              <a:chExt cx="175013" cy="27000"/>
            </a:xfrm>
          </p:grpSpPr>
          <p:sp>
            <p:nvSpPr>
              <p:cNvPr id="445" name="Google Shape;445;p8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" name="Google Shape;446;p8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" name="Google Shape;447;p8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3EAC50E-0772-8540-9EB6-ECC612A207A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 dirty="0"/>
              <a:t>-</a:t>
            </a:r>
            <a:fld id="{40163CFD-48ED-43CA-9693-B369BE835A1B}" type="slidenum">
              <a:rPr lang="ko-KR" altLang="en-US" smtClean="0"/>
              <a:t>‹#›</a:t>
            </a:fld>
            <a:r>
              <a:rPr lang="en-US" altLang="ko-KR" dirty="0"/>
              <a:t>-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9"/>
          <p:cNvSpPr txBox="1">
            <a:spLocks noGrp="1"/>
          </p:cNvSpPr>
          <p:nvPr>
            <p:ph type="title"/>
          </p:nvPr>
        </p:nvSpPr>
        <p:spPr>
          <a:xfrm>
            <a:off x="896112" y="2039112"/>
            <a:ext cx="3566100" cy="136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50" name="Google Shape;450;p9"/>
          <p:cNvSpPr txBox="1">
            <a:spLocks noGrp="1"/>
          </p:cNvSpPr>
          <p:nvPr>
            <p:ph type="body" idx="1"/>
          </p:nvPr>
        </p:nvSpPr>
        <p:spPr>
          <a:xfrm>
            <a:off x="4899150" y="821850"/>
            <a:ext cx="3096000" cy="347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451" name="Google Shape;451;p9"/>
          <p:cNvCxnSpPr/>
          <p:nvPr/>
        </p:nvCxnSpPr>
        <p:spPr>
          <a:xfrm>
            <a:off x="1645925" y="5231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2" name="Google Shape;452;p9"/>
          <p:cNvCxnSpPr/>
          <p:nvPr/>
        </p:nvCxnSpPr>
        <p:spPr>
          <a:xfrm rot="10800000" flipH="1">
            <a:off x="803050" y="529675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3" name="Google Shape;453;p9"/>
          <p:cNvCxnSpPr/>
          <p:nvPr/>
        </p:nvCxnSpPr>
        <p:spPr>
          <a:xfrm>
            <a:off x="0" y="6520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54" name="Google Shape;454;p9"/>
          <p:cNvGrpSpPr/>
          <p:nvPr/>
        </p:nvGrpSpPr>
        <p:grpSpPr>
          <a:xfrm flipH="1">
            <a:off x="499400" y="959675"/>
            <a:ext cx="581800" cy="582350"/>
            <a:chOff x="8064275" y="887850"/>
            <a:chExt cx="581800" cy="582350"/>
          </a:xfrm>
        </p:grpSpPr>
        <p:sp>
          <p:nvSpPr>
            <p:cNvPr id="455" name="Google Shape;455;p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1" name="Google Shape;461;p9"/>
          <p:cNvGrpSpPr/>
          <p:nvPr/>
        </p:nvGrpSpPr>
        <p:grpSpPr>
          <a:xfrm flipH="1">
            <a:off x="1500400" y="388100"/>
            <a:ext cx="292025" cy="292575"/>
            <a:chOff x="7353050" y="316275"/>
            <a:chExt cx="292025" cy="292575"/>
          </a:xfrm>
        </p:grpSpPr>
        <p:sp>
          <p:nvSpPr>
            <p:cNvPr id="462" name="Google Shape;462;p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6" name="Google Shape;466;p9"/>
          <p:cNvSpPr/>
          <p:nvPr/>
        </p:nvSpPr>
        <p:spPr>
          <a:xfrm flipH="1">
            <a:off x="3166281" y="497632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" name="Google Shape;467;p9"/>
          <p:cNvSpPr/>
          <p:nvPr/>
        </p:nvSpPr>
        <p:spPr>
          <a:xfrm flipH="1">
            <a:off x="3164039" y="495100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Google Shape;468;p9"/>
          <p:cNvSpPr/>
          <p:nvPr/>
        </p:nvSpPr>
        <p:spPr>
          <a:xfrm flipH="1">
            <a:off x="3202780" y="534134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" name="Google Shape;469;p9"/>
          <p:cNvSpPr/>
          <p:nvPr/>
        </p:nvSpPr>
        <p:spPr>
          <a:xfrm flipH="1">
            <a:off x="3200525" y="531602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0" name="Google Shape;470;p9"/>
          <p:cNvSpPr/>
          <p:nvPr/>
        </p:nvSpPr>
        <p:spPr>
          <a:xfrm flipH="1">
            <a:off x="3242641" y="573709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" name="Google Shape;471;p9"/>
          <p:cNvSpPr/>
          <p:nvPr/>
        </p:nvSpPr>
        <p:spPr>
          <a:xfrm flipH="1">
            <a:off x="3240109" y="571467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2" name="Google Shape;472;p9"/>
          <p:cNvGrpSpPr/>
          <p:nvPr/>
        </p:nvGrpSpPr>
        <p:grpSpPr>
          <a:xfrm flipH="1">
            <a:off x="3527112" y="361100"/>
            <a:ext cx="175013" cy="27000"/>
            <a:chOff x="5662375" y="212375"/>
            <a:chExt cx="175013" cy="27000"/>
          </a:xfrm>
        </p:grpSpPr>
        <p:sp>
          <p:nvSpPr>
            <p:cNvPr id="473" name="Google Shape;473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6" name="Google Shape;476;p9"/>
          <p:cNvGrpSpPr/>
          <p:nvPr/>
        </p:nvGrpSpPr>
        <p:grpSpPr>
          <a:xfrm flipH="1">
            <a:off x="480412" y="242700"/>
            <a:ext cx="175013" cy="27000"/>
            <a:chOff x="5662375" y="212375"/>
            <a:chExt cx="175013" cy="27000"/>
          </a:xfrm>
        </p:grpSpPr>
        <p:sp>
          <p:nvSpPr>
            <p:cNvPr id="477" name="Google Shape;477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0" name="Google Shape;480;p9"/>
          <p:cNvGrpSpPr/>
          <p:nvPr/>
        </p:nvGrpSpPr>
        <p:grpSpPr>
          <a:xfrm flipH="1">
            <a:off x="901712" y="1653625"/>
            <a:ext cx="175013" cy="27000"/>
            <a:chOff x="5662375" y="212375"/>
            <a:chExt cx="175013" cy="27000"/>
          </a:xfrm>
        </p:grpSpPr>
        <p:sp>
          <p:nvSpPr>
            <p:cNvPr id="481" name="Google Shape;481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84" name="Google Shape;484;p9"/>
          <p:cNvCxnSpPr/>
          <p:nvPr/>
        </p:nvCxnSpPr>
        <p:spPr>
          <a:xfrm>
            <a:off x="791400" y="42124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5" name="Google Shape;485;p9"/>
          <p:cNvCxnSpPr/>
          <p:nvPr/>
        </p:nvCxnSpPr>
        <p:spPr>
          <a:xfrm rot="10800000" flipH="1">
            <a:off x="0" y="42204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86" name="Google Shape;486;p9"/>
          <p:cNvGrpSpPr/>
          <p:nvPr/>
        </p:nvGrpSpPr>
        <p:grpSpPr>
          <a:xfrm rot="10800000">
            <a:off x="499400" y="3940925"/>
            <a:ext cx="581800" cy="582350"/>
            <a:chOff x="8064275" y="887850"/>
            <a:chExt cx="581800" cy="582350"/>
          </a:xfrm>
        </p:grpSpPr>
        <p:sp>
          <p:nvSpPr>
            <p:cNvPr id="487" name="Google Shape;487;p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3" name="Google Shape;493;p9"/>
          <p:cNvGrpSpPr/>
          <p:nvPr/>
        </p:nvGrpSpPr>
        <p:grpSpPr>
          <a:xfrm rot="10800000">
            <a:off x="1819575" y="4586750"/>
            <a:ext cx="292025" cy="292575"/>
            <a:chOff x="7353050" y="316275"/>
            <a:chExt cx="292025" cy="292575"/>
          </a:xfrm>
        </p:grpSpPr>
        <p:sp>
          <p:nvSpPr>
            <p:cNvPr id="494" name="Google Shape;494;p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8" name="Google Shape;498;p9"/>
          <p:cNvGrpSpPr/>
          <p:nvPr/>
        </p:nvGrpSpPr>
        <p:grpSpPr>
          <a:xfrm rot="10800000">
            <a:off x="212525" y="4645550"/>
            <a:ext cx="175000" cy="175000"/>
            <a:chOff x="8792300" y="321275"/>
            <a:chExt cx="175000" cy="175000"/>
          </a:xfrm>
        </p:grpSpPr>
        <p:sp>
          <p:nvSpPr>
            <p:cNvPr id="499" name="Google Shape;499;p9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9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9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9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3" name="Google Shape;503;p9"/>
          <p:cNvGrpSpPr/>
          <p:nvPr/>
        </p:nvGrpSpPr>
        <p:grpSpPr>
          <a:xfrm rot="10800000">
            <a:off x="480412" y="4852325"/>
            <a:ext cx="175013" cy="27000"/>
            <a:chOff x="5662375" y="212375"/>
            <a:chExt cx="175013" cy="27000"/>
          </a:xfrm>
        </p:grpSpPr>
        <p:sp>
          <p:nvSpPr>
            <p:cNvPr id="504" name="Google Shape;504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7" name="Google Shape;507;p9"/>
          <p:cNvGrpSpPr/>
          <p:nvPr/>
        </p:nvGrpSpPr>
        <p:grpSpPr>
          <a:xfrm rot="10800000">
            <a:off x="1054112" y="3898600"/>
            <a:ext cx="175013" cy="27000"/>
            <a:chOff x="5662375" y="212375"/>
            <a:chExt cx="175013" cy="27000"/>
          </a:xfrm>
        </p:grpSpPr>
        <p:sp>
          <p:nvSpPr>
            <p:cNvPr id="508" name="Google Shape;508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26AE96D-582B-D745-BDDE-96F8243D2B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 dirty="0"/>
              <a:t>-</a:t>
            </a:r>
            <a:fld id="{40163CFD-48ED-43CA-9693-B369BE835A1B}" type="slidenum">
              <a:rPr lang="ko-KR" altLang="en-US" smtClean="0"/>
              <a:t>‹#›</a:t>
            </a:fld>
            <a:r>
              <a:rPr lang="en-US" altLang="ko-KR" dirty="0"/>
              <a:t>-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10"/>
          <p:cNvSpPr txBox="1">
            <a:spLocks noGrp="1"/>
          </p:cNvSpPr>
          <p:nvPr>
            <p:ph type="body" idx="1"/>
          </p:nvPr>
        </p:nvSpPr>
        <p:spPr>
          <a:xfrm>
            <a:off x="1122050" y="1947672"/>
            <a:ext cx="2788800" cy="136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600"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600"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600"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600"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600"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600"/>
            </a:lvl9pPr>
          </a:lstStyle>
          <a:p>
            <a:endParaRPr/>
          </a:p>
        </p:txBody>
      </p:sp>
      <p:sp>
        <p:nvSpPr>
          <p:cNvPr id="513" name="Google Shape;513;p10"/>
          <p:cNvSpPr txBox="1">
            <a:spLocks noGrp="1"/>
          </p:cNvSpPr>
          <p:nvPr>
            <p:ph type="title"/>
          </p:nvPr>
        </p:nvSpPr>
        <p:spPr>
          <a:xfrm>
            <a:off x="2100600" y="347472"/>
            <a:ext cx="4947000" cy="58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cxnSp>
        <p:nvCxnSpPr>
          <p:cNvPr id="514" name="Google Shape;514;p10"/>
          <p:cNvCxnSpPr/>
          <p:nvPr/>
        </p:nvCxnSpPr>
        <p:spPr>
          <a:xfrm>
            <a:off x="590450" y="4340600"/>
            <a:ext cx="1212900" cy="42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5" name="Google Shape;515;p10"/>
          <p:cNvCxnSpPr/>
          <p:nvPr/>
        </p:nvCxnSpPr>
        <p:spPr>
          <a:xfrm rot="10800000" flipH="1">
            <a:off x="7975" y="4332600"/>
            <a:ext cx="582600" cy="654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16" name="Google Shape;516;p10"/>
          <p:cNvGrpSpPr/>
          <p:nvPr/>
        </p:nvGrpSpPr>
        <p:grpSpPr>
          <a:xfrm flipH="1">
            <a:off x="431725" y="4183775"/>
            <a:ext cx="292025" cy="292575"/>
            <a:chOff x="7353050" y="316275"/>
            <a:chExt cx="292025" cy="292575"/>
          </a:xfrm>
        </p:grpSpPr>
        <p:sp>
          <p:nvSpPr>
            <p:cNvPr id="517" name="Google Shape;517;p10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10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10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10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1" name="Google Shape;521;p10"/>
          <p:cNvGrpSpPr/>
          <p:nvPr/>
        </p:nvGrpSpPr>
        <p:grpSpPr>
          <a:xfrm>
            <a:off x="1646714" y="4616575"/>
            <a:ext cx="293111" cy="293388"/>
            <a:chOff x="3164039" y="430875"/>
            <a:chExt cx="293111" cy="293388"/>
          </a:xfrm>
        </p:grpSpPr>
        <p:sp>
          <p:nvSpPr>
            <p:cNvPr id="522" name="Google Shape;522;p10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10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10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10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10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10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528" name="Google Shape;528;p10"/>
          <p:cNvCxnSpPr/>
          <p:nvPr/>
        </p:nvCxnSpPr>
        <p:spPr>
          <a:xfrm rot="10800000">
            <a:off x="7196975" y="2951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29" name="Google Shape;529;p10"/>
          <p:cNvCxnSpPr/>
          <p:nvPr/>
        </p:nvCxnSpPr>
        <p:spPr>
          <a:xfrm flipH="1">
            <a:off x="8354075" y="-66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30" name="Google Shape;530;p10"/>
          <p:cNvGrpSpPr/>
          <p:nvPr/>
        </p:nvGrpSpPr>
        <p:grpSpPr>
          <a:xfrm>
            <a:off x="8064275" y="526925"/>
            <a:ext cx="581800" cy="582350"/>
            <a:chOff x="8064275" y="887850"/>
            <a:chExt cx="581800" cy="582350"/>
          </a:xfrm>
        </p:grpSpPr>
        <p:sp>
          <p:nvSpPr>
            <p:cNvPr id="531" name="Google Shape;531;p10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10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10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10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10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10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7" name="Google Shape;537;p10"/>
          <p:cNvGrpSpPr/>
          <p:nvPr/>
        </p:nvGrpSpPr>
        <p:grpSpPr>
          <a:xfrm>
            <a:off x="7033875" y="170875"/>
            <a:ext cx="292025" cy="292575"/>
            <a:chOff x="7353050" y="316275"/>
            <a:chExt cx="292025" cy="292575"/>
          </a:xfrm>
        </p:grpSpPr>
        <p:sp>
          <p:nvSpPr>
            <p:cNvPr id="538" name="Google Shape;538;p10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10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10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10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2" name="Google Shape;542;p10"/>
          <p:cNvGrpSpPr/>
          <p:nvPr/>
        </p:nvGrpSpPr>
        <p:grpSpPr>
          <a:xfrm>
            <a:off x="8757950" y="229650"/>
            <a:ext cx="175000" cy="175000"/>
            <a:chOff x="8792300" y="321275"/>
            <a:chExt cx="175000" cy="175000"/>
          </a:xfrm>
        </p:grpSpPr>
        <p:sp>
          <p:nvSpPr>
            <p:cNvPr id="543" name="Google Shape;543;p10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10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10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10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7" name="Google Shape;547;p10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548" name="Google Shape;548;p1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1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1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1" name="Google Shape;551;p10"/>
          <p:cNvGrpSpPr/>
          <p:nvPr/>
        </p:nvGrpSpPr>
        <p:grpSpPr>
          <a:xfrm>
            <a:off x="7916350" y="1124600"/>
            <a:ext cx="175013" cy="27000"/>
            <a:chOff x="5662375" y="212375"/>
            <a:chExt cx="175013" cy="27000"/>
          </a:xfrm>
        </p:grpSpPr>
        <p:sp>
          <p:nvSpPr>
            <p:cNvPr id="552" name="Google Shape;552;p1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1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1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7DBA379-8B7B-2A4E-6CA5-57A222552F9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 dirty="0"/>
              <a:t>-</a:t>
            </a:r>
            <a:fld id="{40163CFD-48ED-43CA-9693-B369BE835A1B}" type="slidenum">
              <a:rPr lang="ko-KR" altLang="en-US" smtClean="0"/>
              <a:t>‹#›</a:t>
            </a:fld>
            <a:r>
              <a:rPr lang="en-US" altLang="ko-KR" dirty="0"/>
              <a:t>-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6" name="Google Shape;556;p11"/>
          <p:cNvGrpSpPr/>
          <p:nvPr/>
        </p:nvGrpSpPr>
        <p:grpSpPr>
          <a:xfrm rot="10800000">
            <a:off x="1954823" y="1124844"/>
            <a:ext cx="5234354" cy="3069144"/>
            <a:chOff x="1098425" y="237675"/>
            <a:chExt cx="5358675" cy="5174750"/>
          </a:xfrm>
        </p:grpSpPr>
        <p:sp>
          <p:nvSpPr>
            <p:cNvPr id="557" name="Google Shape;557;p11"/>
            <p:cNvSpPr/>
            <p:nvPr/>
          </p:nvSpPr>
          <p:spPr>
            <a:xfrm>
              <a:off x="1098425" y="237675"/>
              <a:ext cx="5358675" cy="5173850"/>
            </a:xfrm>
            <a:custGeom>
              <a:avLst/>
              <a:gdLst/>
              <a:ahLst/>
              <a:cxnLst/>
              <a:rect l="l" t="t" r="r" b="b"/>
              <a:pathLst>
                <a:path w="214347" h="206954" extrusionOk="0">
                  <a:moveTo>
                    <a:pt x="115079" y="1"/>
                  </a:moveTo>
                  <a:cubicBezTo>
                    <a:pt x="106819" y="1"/>
                    <a:pt x="98029" y="1749"/>
                    <a:pt x="88677" y="5654"/>
                  </a:cubicBezTo>
                  <a:cubicBezTo>
                    <a:pt x="67392" y="14588"/>
                    <a:pt x="50544" y="31735"/>
                    <a:pt x="37474" y="50742"/>
                  </a:cubicBezTo>
                  <a:cubicBezTo>
                    <a:pt x="17088" y="80241"/>
                    <a:pt x="4497" y="115076"/>
                    <a:pt x="1260" y="150810"/>
                  </a:cubicBezTo>
                  <a:cubicBezTo>
                    <a:pt x="1" y="164900"/>
                    <a:pt x="1140" y="181268"/>
                    <a:pt x="12472" y="189722"/>
                  </a:cubicBezTo>
                  <a:cubicBezTo>
                    <a:pt x="19127" y="194639"/>
                    <a:pt x="27881" y="195658"/>
                    <a:pt x="36155" y="196437"/>
                  </a:cubicBezTo>
                  <a:cubicBezTo>
                    <a:pt x="68471" y="199615"/>
                    <a:pt x="100788" y="202793"/>
                    <a:pt x="133105" y="205911"/>
                  </a:cubicBezTo>
                  <a:cubicBezTo>
                    <a:pt x="138433" y="206449"/>
                    <a:pt x="143882" y="206954"/>
                    <a:pt x="149263" y="206954"/>
                  </a:cubicBezTo>
                  <a:cubicBezTo>
                    <a:pt x="156478" y="206954"/>
                    <a:pt x="163573" y="206046"/>
                    <a:pt x="170098" y="203093"/>
                  </a:cubicBezTo>
                  <a:cubicBezTo>
                    <a:pt x="185747" y="196018"/>
                    <a:pt x="194081" y="179110"/>
                    <a:pt x="201216" y="163461"/>
                  </a:cubicBezTo>
                  <a:cubicBezTo>
                    <a:pt x="207451" y="149731"/>
                    <a:pt x="213867" y="135461"/>
                    <a:pt x="214106" y="120352"/>
                  </a:cubicBezTo>
                  <a:cubicBezTo>
                    <a:pt x="214346" y="105542"/>
                    <a:pt x="208710" y="91273"/>
                    <a:pt x="201875" y="78082"/>
                  </a:cubicBezTo>
                  <a:cubicBezTo>
                    <a:pt x="183394" y="42166"/>
                    <a:pt x="155643" y="1"/>
                    <a:pt x="1150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11"/>
            <p:cNvSpPr/>
            <p:nvPr/>
          </p:nvSpPr>
          <p:spPr>
            <a:xfrm>
              <a:off x="1098425" y="237675"/>
              <a:ext cx="5358675" cy="5173850"/>
            </a:xfrm>
            <a:custGeom>
              <a:avLst/>
              <a:gdLst/>
              <a:ahLst/>
              <a:cxnLst/>
              <a:rect l="l" t="t" r="r" b="b"/>
              <a:pathLst>
                <a:path w="214347" h="206954" extrusionOk="0">
                  <a:moveTo>
                    <a:pt x="115079" y="1"/>
                  </a:moveTo>
                  <a:cubicBezTo>
                    <a:pt x="106819" y="1"/>
                    <a:pt x="98029" y="1749"/>
                    <a:pt x="88677" y="5654"/>
                  </a:cubicBezTo>
                  <a:cubicBezTo>
                    <a:pt x="67392" y="14588"/>
                    <a:pt x="50544" y="31735"/>
                    <a:pt x="37474" y="50742"/>
                  </a:cubicBezTo>
                  <a:cubicBezTo>
                    <a:pt x="17088" y="80241"/>
                    <a:pt x="4497" y="115076"/>
                    <a:pt x="1260" y="150810"/>
                  </a:cubicBezTo>
                  <a:cubicBezTo>
                    <a:pt x="1" y="164900"/>
                    <a:pt x="1140" y="181268"/>
                    <a:pt x="12472" y="189722"/>
                  </a:cubicBezTo>
                  <a:cubicBezTo>
                    <a:pt x="19127" y="194639"/>
                    <a:pt x="27881" y="195658"/>
                    <a:pt x="36155" y="196437"/>
                  </a:cubicBezTo>
                  <a:cubicBezTo>
                    <a:pt x="68471" y="199615"/>
                    <a:pt x="100788" y="202793"/>
                    <a:pt x="133105" y="205911"/>
                  </a:cubicBezTo>
                  <a:cubicBezTo>
                    <a:pt x="138433" y="206449"/>
                    <a:pt x="143882" y="206954"/>
                    <a:pt x="149263" y="206954"/>
                  </a:cubicBezTo>
                  <a:cubicBezTo>
                    <a:pt x="156478" y="206954"/>
                    <a:pt x="163573" y="206046"/>
                    <a:pt x="170098" y="203093"/>
                  </a:cubicBezTo>
                  <a:cubicBezTo>
                    <a:pt x="185747" y="196018"/>
                    <a:pt x="194081" y="179110"/>
                    <a:pt x="201216" y="163461"/>
                  </a:cubicBezTo>
                  <a:cubicBezTo>
                    <a:pt x="207451" y="149731"/>
                    <a:pt x="213867" y="135461"/>
                    <a:pt x="214106" y="120352"/>
                  </a:cubicBezTo>
                  <a:cubicBezTo>
                    <a:pt x="214346" y="105542"/>
                    <a:pt x="208710" y="91273"/>
                    <a:pt x="201875" y="78082"/>
                  </a:cubicBezTo>
                  <a:cubicBezTo>
                    <a:pt x="183394" y="42166"/>
                    <a:pt x="155643" y="1"/>
                    <a:pt x="1150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11"/>
            <p:cNvSpPr/>
            <p:nvPr/>
          </p:nvSpPr>
          <p:spPr>
            <a:xfrm>
              <a:off x="1119425" y="238125"/>
              <a:ext cx="5331675" cy="5174300"/>
            </a:xfrm>
            <a:custGeom>
              <a:avLst/>
              <a:gdLst/>
              <a:ahLst/>
              <a:cxnLst/>
              <a:rect l="l" t="t" r="r" b="b"/>
              <a:pathLst>
                <a:path w="213267" h="206972" extrusionOk="0">
                  <a:moveTo>
                    <a:pt x="114278" y="0"/>
                  </a:moveTo>
                  <a:cubicBezTo>
                    <a:pt x="106004" y="0"/>
                    <a:pt x="97190" y="1739"/>
                    <a:pt x="87837" y="5636"/>
                  </a:cubicBezTo>
                  <a:cubicBezTo>
                    <a:pt x="66552" y="14570"/>
                    <a:pt x="49704" y="31717"/>
                    <a:pt x="36634" y="50724"/>
                  </a:cubicBezTo>
                  <a:cubicBezTo>
                    <a:pt x="16248" y="80223"/>
                    <a:pt x="3657" y="115058"/>
                    <a:pt x="420" y="150792"/>
                  </a:cubicBezTo>
                  <a:cubicBezTo>
                    <a:pt x="180" y="153610"/>
                    <a:pt x="0" y="156488"/>
                    <a:pt x="0" y="159366"/>
                  </a:cubicBezTo>
                  <a:cubicBezTo>
                    <a:pt x="0" y="171058"/>
                    <a:pt x="2578" y="182929"/>
                    <a:pt x="11632" y="189704"/>
                  </a:cubicBezTo>
                  <a:cubicBezTo>
                    <a:pt x="18287" y="194621"/>
                    <a:pt x="27041" y="195640"/>
                    <a:pt x="35315" y="196419"/>
                  </a:cubicBezTo>
                  <a:cubicBezTo>
                    <a:pt x="67631" y="199597"/>
                    <a:pt x="99948" y="202775"/>
                    <a:pt x="132265" y="205893"/>
                  </a:cubicBezTo>
                  <a:cubicBezTo>
                    <a:pt x="137601" y="206432"/>
                    <a:pt x="143057" y="206972"/>
                    <a:pt x="148393" y="206972"/>
                  </a:cubicBezTo>
                  <a:cubicBezTo>
                    <a:pt x="155648" y="206972"/>
                    <a:pt x="162723" y="206013"/>
                    <a:pt x="169258" y="203075"/>
                  </a:cubicBezTo>
                  <a:cubicBezTo>
                    <a:pt x="184907" y="196000"/>
                    <a:pt x="193241" y="179092"/>
                    <a:pt x="200376" y="163443"/>
                  </a:cubicBezTo>
                  <a:cubicBezTo>
                    <a:pt x="206611" y="149713"/>
                    <a:pt x="213027" y="135443"/>
                    <a:pt x="213266" y="120334"/>
                  </a:cubicBezTo>
                  <a:cubicBezTo>
                    <a:pt x="213266" y="120034"/>
                    <a:pt x="213266" y="119734"/>
                    <a:pt x="213266" y="119375"/>
                  </a:cubicBezTo>
                  <a:cubicBezTo>
                    <a:pt x="213266" y="104925"/>
                    <a:pt x="207690" y="90955"/>
                    <a:pt x="201035" y="78064"/>
                  </a:cubicBezTo>
                  <a:cubicBezTo>
                    <a:pt x="182569" y="42150"/>
                    <a:pt x="154809" y="0"/>
                    <a:pt x="1142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0" name="Google Shape;560;p11"/>
          <p:cNvSpPr txBox="1">
            <a:spLocks noGrp="1"/>
          </p:cNvSpPr>
          <p:nvPr>
            <p:ph type="subTitle" idx="1"/>
          </p:nvPr>
        </p:nvSpPr>
        <p:spPr>
          <a:xfrm>
            <a:off x="3227832" y="2816352"/>
            <a:ext cx="2679300" cy="65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561" name="Google Shape;561;p11"/>
          <p:cNvCxnSpPr/>
          <p:nvPr/>
        </p:nvCxnSpPr>
        <p:spPr>
          <a:xfrm rot="5400000">
            <a:off x="7269708" y="3324550"/>
            <a:ext cx="1133100" cy="306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62" name="Google Shape;562;p11"/>
          <p:cNvCxnSpPr/>
          <p:nvPr/>
        </p:nvCxnSpPr>
        <p:spPr>
          <a:xfrm rot="-5400000" flipH="1">
            <a:off x="7181408" y="2082400"/>
            <a:ext cx="1342200" cy="315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63" name="Google Shape;563;p11"/>
          <p:cNvCxnSpPr/>
          <p:nvPr/>
        </p:nvCxnSpPr>
        <p:spPr>
          <a:xfrm rot="5400000">
            <a:off x="7232433" y="736375"/>
            <a:ext cx="1332000" cy="392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64" name="Google Shape;564;p11"/>
          <p:cNvCxnSpPr/>
          <p:nvPr/>
        </p:nvCxnSpPr>
        <p:spPr>
          <a:xfrm rot="5400000">
            <a:off x="8168433" y="-66600"/>
            <a:ext cx="273900" cy="407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65" name="Google Shape;565;p11"/>
          <p:cNvGrpSpPr/>
          <p:nvPr/>
        </p:nvGrpSpPr>
        <p:grpSpPr>
          <a:xfrm rot="5400000" flipH="1">
            <a:off x="7407333" y="1284925"/>
            <a:ext cx="581800" cy="582350"/>
            <a:chOff x="8064275" y="887850"/>
            <a:chExt cx="581800" cy="582350"/>
          </a:xfrm>
        </p:grpSpPr>
        <p:sp>
          <p:nvSpPr>
            <p:cNvPr id="566" name="Google Shape;566;p11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11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11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11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11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11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2" name="Google Shape;572;p11"/>
          <p:cNvGrpSpPr/>
          <p:nvPr/>
        </p:nvGrpSpPr>
        <p:grpSpPr>
          <a:xfrm rot="5400000" flipH="1">
            <a:off x="7869720" y="2754200"/>
            <a:ext cx="292025" cy="292575"/>
            <a:chOff x="7353050" y="316275"/>
            <a:chExt cx="292025" cy="292575"/>
          </a:xfrm>
        </p:grpSpPr>
        <p:sp>
          <p:nvSpPr>
            <p:cNvPr id="573" name="Google Shape;573;p11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11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11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11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7" name="Google Shape;577;p11"/>
          <p:cNvGrpSpPr/>
          <p:nvPr/>
        </p:nvGrpSpPr>
        <p:grpSpPr>
          <a:xfrm rot="5400000" flipH="1">
            <a:off x="8012458" y="178175"/>
            <a:ext cx="175000" cy="175000"/>
            <a:chOff x="8792300" y="321275"/>
            <a:chExt cx="175000" cy="175000"/>
          </a:xfrm>
        </p:grpSpPr>
        <p:sp>
          <p:nvSpPr>
            <p:cNvPr id="578" name="Google Shape;578;p11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11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11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11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2" name="Google Shape;582;p11"/>
          <p:cNvGrpSpPr/>
          <p:nvPr/>
        </p:nvGrpSpPr>
        <p:grpSpPr>
          <a:xfrm rot="5400000">
            <a:off x="7551683" y="3879926"/>
            <a:ext cx="293111" cy="293388"/>
            <a:chOff x="3164039" y="430875"/>
            <a:chExt cx="293111" cy="293388"/>
          </a:xfrm>
        </p:grpSpPr>
        <p:sp>
          <p:nvSpPr>
            <p:cNvPr id="583" name="Google Shape;583;p11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11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11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11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11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11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9" name="Google Shape;589;p11"/>
          <p:cNvGrpSpPr/>
          <p:nvPr/>
        </p:nvGrpSpPr>
        <p:grpSpPr>
          <a:xfrm rot="5400000" flipH="1">
            <a:off x="8259052" y="323144"/>
            <a:ext cx="175013" cy="27000"/>
            <a:chOff x="5662375" y="212375"/>
            <a:chExt cx="175013" cy="27000"/>
          </a:xfrm>
        </p:grpSpPr>
        <p:sp>
          <p:nvSpPr>
            <p:cNvPr id="590" name="Google Shape;590;p11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11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11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593" name="Google Shape;593;p11"/>
          <p:cNvCxnSpPr/>
          <p:nvPr/>
        </p:nvCxnSpPr>
        <p:spPr>
          <a:xfrm rot="5400000" flipH="1">
            <a:off x="740850" y="25983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4" name="Google Shape;594;p11"/>
          <p:cNvCxnSpPr/>
          <p:nvPr/>
        </p:nvCxnSpPr>
        <p:spPr>
          <a:xfrm rot="-5400000">
            <a:off x="847100" y="355400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5" name="Google Shape;595;p11"/>
          <p:cNvCxnSpPr/>
          <p:nvPr/>
        </p:nvCxnSpPr>
        <p:spPr>
          <a:xfrm rot="5400000" flipH="1">
            <a:off x="1105775" y="415125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96" name="Google Shape;596;p11"/>
          <p:cNvGrpSpPr/>
          <p:nvPr/>
        </p:nvGrpSpPr>
        <p:grpSpPr>
          <a:xfrm rot="5400000">
            <a:off x="621475" y="4062025"/>
            <a:ext cx="581800" cy="582350"/>
            <a:chOff x="8064275" y="887850"/>
            <a:chExt cx="581800" cy="582350"/>
          </a:xfrm>
        </p:grpSpPr>
        <p:sp>
          <p:nvSpPr>
            <p:cNvPr id="597" name="Google Shape;597;p11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11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11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11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11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11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3" name="Google Shape;603;p11"/>
          <p:cNvGrpSpPr/>
          <p:nvPr/>
        </p:nvGrpSpPr>
        <p:grpSpPr>
          <a:xfrm rot="5400000">
            <a:off x="1482825" y="3350800"/>
            <a:ext cx="292025" cy="292575"/>
            <a:chOff x="7353050" y="316275"/>
            <a:chExt cx="292025" cy="292575"/>
          </a:xfrm>
        </p:grpSpPr>
        <p:sp>
          <p:nvSpPr>
            <p:cNvPr id="604" name="Google Shape;604;p11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11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11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11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8" name="Google Shape;608;p11"/>
          <p:cNvGrpSpPr/>
          <p:nvPr/>
        </p:nvGrpSpPr>
        <p:grpSpPr>
          <a:xfrm rot="5400000">
            <a:off x="1595125" y="4790325"/>
            <a:ext cx="175000" cy="175000"/>
            <a:chOff x="8792300" y="321275"/>
            <a:chExt cx="175000" cy="175000"/>
          </a:xfrm>
        </p:grpSpPr>
        <p:sp>
          <p:nvSpPr>
            <p:cNvPr id="609" name="Google Shape;609;p11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11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11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11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13" name="Google Shape;613;p11"/>
          <p:cNvSpPr/>
          <p:nvPr/>
        </p:nvSpPr>
        <p:spPr>
          <a:xfrm rot="5400000">
            <a:off x="1377117" y="1688743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4" name="Google Shape;614;p11"/>
          <p:cNvSpPr/>
          <p:nvPr/>
        </p:nvSpPr>
        <p:spPr>
          <a:xfrm rot="5400000">
            <a:off x="1374876" y="1686211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5" name="Google Shape;615;p11"/>
          <p:cNvSpPr/>
          <p:nvPr/>
        </p:nvSpPr>
        <p:spPr>
          <a:xfrm rot="5400000">
            <a:off x="1413610" y="172523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6" name="Google Shape;616;p11"/>
          <p:cNvSpPr/>
          <p:nvPr/>
        </p:nvSpPr>
        <p:spPr>
          <a:xfrm rot="5400000">
            <a:off x="1411362" y="1722714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7" name="Google Shape;617;p11"/>
          <p:cNvSpPr/>
          <p:nvPr/>
        </p:nvSpPr>
        <p:spPr>
          <a:xfrm rot="5400000">
            <a:off x="1453339" y="1764682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8" name="Google Shape;618;p11"/>
          <p:cNvSpPr/>
          <p:nvPr/>
        </p:nvSpPr>
        <p:spPr>
          <a:xfrm rot="5400000">
            <a:off x="1450946" y="1762579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19" name="Google Shape;619;p11"/>
          <p:cNvGrpSpPr/>
          <p:nvPr/>
        </p:nvGrpSpPr>
        <p:grpSpPr>
          <a:xfrm rot="5400000">
            <a:off x="1701119" y="1515381"/>
            <a:ext cx="175013" cy="27000"/>
            <a:chOff x="5662375" y="212375"/>
            <a:chExt cx="175013" cy="27000"/>
          </a:xfrm>
        </p:grpSpPr>
        <p:sp>
          <p:nvSpPr>
            <p:cNvPr id="620" name="Google Shape;620;p11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11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11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3" name="Google Shape;623;p11"/>
          <p:cNvGrpSpPr/>
          <p:nvPr/>
        </p:nvGrpSpPr>
        <p:grpSpPr>
          <a:xfrm rot="5400000">
            <a:off x="1819519" y="4562081"/>
            <a:ext cx="175013" cy="27000"/>
            <a:chOff x="5662375" y="212375"/>
            <a:chExt cx="175013" cy="27000"/>
          </a:xfrm>
        </p:grpSpPr>
        <p:sp>
          <p:nvSpPr>
            <p:cNvPr id="624" name="Google Shape;624;p11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11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11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7" name="Google Shape;627;p11"/>
          <p:cNvGrpSpPr/>
          <p:nvPr/>
        </p:nvGrpSpPr>
        <p:grpSpPr>
          <a:xfrm rot="5400000">
            <a:off x="408594" y="4140781"/>
            <a:ext cx="175013" cy="27000"/>
            <a:chOff x="5662375" y="212375"/>
            <a:chExt cx="175013" cy="27000"/>
          </a:xfrm>
        </p:grpSpPr>
        <p:sp>
          <p:nvSpPr>
            <p:cNvPr id="628" name="Google Shape;628;p11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11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11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1" name="Google Shape;631;p11"/>
          <p:cNvSpPr txBox="1">
            <a:spLocks noGrp="1"/>
          </p:cNvSpPr>
          <p:nvPr>
            <p:ph type="title" hasCustomPrompt="1"/>
          </p:nvPr>
        </p:nvSpPr>
        <p:spPr>
          <a:xfrm>
            <a:off x="2624328" y="2057400"/>
            <a:ext cx="3904500" cy="78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6DCE329-D35B-0974-E29E-5D5AFE068D7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 dirty="0"/>
              <a:t>-</a:t>
            </a:r>
            <a:fld id="{40163CFD-48ED-43CA-9693-B369BE835A1B}" type="slidenum">
              <a:rPr lang="ko-KR" altLang="en-US" smtClean="0"/>
              <a:t>‹#›</a:t>
            </a:fld>
            <a:r>
              <a:rPr lang="en-US" altLang="ko-KR" dirty="0"/>
              <a:t>-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5"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14"/>
          <p:cNvSpPr txBox="1">
            <a:spLocks noGrp="1"/>
          </p:cNvSpPr>
          <p:nvPr>
            <p:ph type="title"/>
          </p:nvPr>
        </p:nvSpPr>
        <p:spPr>
          <a:xfrm>
            <a:off x="723750" y="526925"/>
            <a:ext cx="769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82" name="Google Shape;682;p14"/>
          <p:cNvCxnSpPr/>
          <p:nvPr/>
        </p:nvCxnSpPr>
        <p:spPr>
          <a:xfrm rot="10800000">
            <a:off x="367900" y="485950"/>
            <a:ext cx="708000" cy="360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3" name="Google Shape;683;p14"/>
          <p:cNvCxnSpPr/>
          <p:nvPr/>
        </p:nvCxnSpPr>
        <p:spPr>
          <a:xfrm flipH="1">
            <a:off x="410350" y="-8524"/>
            <a:ext cx="1002600" cy="494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84" name="Google Shape;684;p14"/>
          <p:cNvGrpSpPr/>
          <p:nvPr/>
        </p:nvGrpSpPr>
        <p:grpSpPr>
          <a:xfrm>
            <a:off x="82900" y="186976"/>
            <a:ext cx="581800" cy="582350"/>
            <a:chOff x="8064275" y="887850"/>
            <a:chExt cx="581800" cy="582350"/>
          </a:xfrm>
        </p:grpSpPr>
        <p:sp>
          <p:nvSpPr>
            <p:cNvPr id="685" name="Google Shape;685;p14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14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14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14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14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14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1" name="Google Shape;691;p14"/>
          <p:cNvGrpSpPr/>
          <p:nvPr/>
        </p:nvGrpSpPr>
        <p:grpSpPr>
          <a:xfrm flipH="1">
            <a:off x="942738" y="720314"/>
            <a:ext cx="292025" cy="292575"/>
            <a:chOff x="7353050" y="316275"/>
            <a:chExt cx="292025" cy="292575"/>
          </a:xfrm>
        </p:grpSpPr>
        <p:sp>
          <p:nvSpPr>
            <p:cNvPr id="692" name="Google Shape;692;p14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14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14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14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6" name="Google Shape;696;p14"/>
          <p:cNvGrpSpPr/>
          <p:nvPr/>
        </p:nvGrpSpPr>
        <p:grpSpPr>
          <a:xfrm>
            <a:off x="1412950" y="305126"/>
            <a:ext cx="175013" cy="27000"/>
            <a:chOff x="5662375" y="212375"/>
            <a:chExt cx="175013" cy="27000"/>
          </a:xfrm>
        </p:grpSpPr>
        <p:sp>
          <p:nvSpPr>
            <p:cNvPr id="697" name="Google Shape;697;p14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14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14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0" name="Google Shape;700;p14"/>
          <p:cNvGrpSpPr/>
          <p:nvPr/>
        </p:nvGrpSpPr>
        <p:grpSpPr>
          <a:xfrm>
            <a:off x="8488567" y="186288"/>
            <a:ext cx="175013" cy="27000"/>
            <a:chOff x="5662375" y="212375"/>
            <a:chExt cx="175013" cy="27000"/>
          </a:xfrm>
        </p:grpSpPr>
        <p:sp>
          <p:nvSpPr>
            <p:cNvPr id="701" name="Google Shape;701;p14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14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14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704" name="Google Shape;704;p14"/>
          <p:cNvCxnSpPr/>
          <p:nvPr/>
        </p:nvCxnSpPr>
        <p:spPr>
          <a:xfrm rot="10800000">
            <a:off x="7348621" y="215075"/>
            <a:ext cx="1212900" cy="42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5" name="Google Shape;705;p14"/>
          <p:cNvCxnSpPr/>
          <p:nvPr/>
        </p:nvCxnSpPr>
        <p:spPr>
          <a:xfrm flipH="1">
            <a:off x="8561396" y="-8525"/>
            <a:ext cx="582600" cy="654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06" name="Google Shape;706;p14"/>
          <p:cNvGrpSpPr/>
          <p:nvPr/>
        </p:nvGrpSpPr>
        <p:grpSpPr>
          <a:xfrm rot="10800000" flipH="1">
            <a:off x="8428221" y="502025"/>
            <a:ext cx="292025" cy="292575"/>
            <a:chOff x="7353050" y="316275"/>
            <a:chExt cx="292025" cy="292575"/>
          </a:xfrm>
        </p:grpSpPr>
        <p:sp>
          <p:nvSpPr>
            <p:cNvPr id="707" name="Google Shape;707;p14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14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14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14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1" name="Google Shape;711;p14"/>
          <p:cNvGrpSpPr/>
          <p:nvPr/>
        </p:nvGrpSpPr>
        <p:grpSpPr>
          <a:xfrm rot="10800000">
            <a:off x="7212146" y="68412"/>
            <a:ext cx="293111" cy="293388"/>
            <a:chOff x="3164039" y="430875"/>
            <a:chExt cx="293111" cy="293388"/>
          </a:xfrm>
        </p:grpSpPr>
        <p:sp>
          <p:nvSpPr>
            <p:cNvPr id="712" name="Google Shape;712;p14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14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14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14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14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14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83350" y="920100"/>
            <a:ext cx="3363300" cy="248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5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83500" y="3400200"/>
            <a:ext cx="3363300" cy="82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3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cxnSp>
        <p:nvCxnSpPr>
          <p:cNvPr id="11" name="Google Shape;11;p2"/>
          <p:cNvCxnSpPr/>
          <p:nvPr/>
        </p:nvCxnSpPr>
        <p:spPr>
          <a:xfrm rot="10800000">
            <a:off x="363599" y="2645134"/>
            <a:ext cx="0" cy="25014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" name="Google Shape;12;p2"/>
          <p:cNvGrpSpPr/>
          <p:nvPr/>
        </p:nvGrpSpPr>
        <p:grpSpPr>
          <a:xfrm>
            <a:off x="72674" y="4273009"/>
            <a:ext cx="581800" cy="582350"/>
            <a:chOff x="8064275" y="887850"/>
            <a:chExt cx="581800" cy="582350"/>
          </a:xfrm>
        </p:grpSpPr>
        <p:sp>
          <p:nvSpPr>
            <p:cNvPr id="13" name="Google Shape;13;p2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" name="Google Shape;19;p2"/>
          <p:cNvGrpSpPr/>
          <p:nvPr/>
        </p:nvGrpSpPr>
        <p:grpSpPr>
          <a:xfrm>
            <a:off x="217561" y="3701434"/>
            <a:ext cx="292025" cy="292575"/>
            <a:chOff x="7353050" y="316275"/>
            <a:chExt cx="292025" cy="292575"/>
          </a:xfrm>
        </p:grpSpPr>
        <p:sp>
          <p:nvSpPr>
            <p:cNvPr id="20" name="Google Shape;20;p2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" name="Google Shape;24;p2"/>
          <p:cNvGrpSpPr/>
          <p:nvPr/>
        </p:nvGrpSpPr>
        <p:grpSpPr>
          <a:xfrm>
            <a:off x="276086" y="3193309"/>
            <a:ext cx="175000" cy="175000"/>
            <a:chOff x="8792300" y="321275"/>
            <a:chExt cx="175000" cy="175000"/>
          </a:xfrm>
        </p:grpSpPr>
        <p:sp>
          <p:nvSpPr>
            <p:cNvPr id="25" name="Google Shape;25;p2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" name="Google Shape;29;p2"/>
          <p:cNvGrpSpPr/>
          <p:nvPr/>
        </p:nvGrpSpPr>
        <p:grpSpPr>
          <a:xfrm rot="10800000">
            <a:off x="479461" y="3116984"/>
            <a:ext cx="175013" cy="27000"/>
            <a:chOff x="5662375" y="212375"/>
            <a:chExt cx="175013" cy="27000"/>
          </a:xfrm>
        </p:grpSpPr>
        <p:sp>
          <p:nvSpPr>
            <p:cNvPr id="30" name="Google Shape;30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" name="Google Shape;33;p2"/>
          <p:cNvGrpSpPr/>
          <p:nvPr/>
        </p:nvGrpSpPr>
        <p:grpSpPr>
          <a:xfrm>
            <a:off x="788100" y="208488"/>
            <a:ext cx="175013" cy="27000"/>
            <a:chOff x="5662375" y="212375"/>
            <a:chExt cx="175013" cy="27000"/>
          </a:xfrm>
        </p:grpSpPr>
        <p:sp>
          <p:nvSpPr>
            <p:cNvPr id="34" name="Google Shape;34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7" name="Google Shape;37;p2"/>
          <p:cNvCxnSpPr/>
          <p:nvPr/>
        </p:nvCxnSpPr>
        <p:spPr>
          <a:xfrm rot="10800000">
            <a:off x="369299" y="613"/>
            <a:ext cx="0" cy="21609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" name="Google Shape;38;p2"/>
          <p:cNvSpPr/>
          <p:nvPr/>
        </p:nvSpPr>
        <p:spPr>
          <a:xfrm rot="10800000">
            <a:off x="323099" y="466859"/>
            <a:ext cx="92400" cy="92400"/>
          </a:xfrm>
          <a:prstGeom prst="ellipse">
            <a:avLst/>
          </a:prstGeom>
          <a:solidFill>
            <a:srgbClr val="595959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2"/>
          <p:cNvSpPr/>
          <p:nvPr/>
        </p:nvSpPr>
        <p:spPr>
          <a:xfrm rot="10800000">
            <a:off x="323099" y="1114409"/>
            <a:ext cx="92400" cy="92400"/>
          </a:xfrm>
          <a:prstGeom prst="ellipse">
            <a:avLst/>
          </a:prstGeom>
          <a:solidFill>
            <a:srgbClr val="595959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" name="Google Shape;40;p2"/>
          <p:cNvGrpSpPr/>
          <p:nvPr/>
        </p:nvGrpSpPr>
        <p:grpSpPr>
          <a:xfrm flipH="1">
            <a:off x="7100575" y="59700"/>
            <a:ext cx="2111600" cy="1158225"/>
            <a:chOff x="5448900" y="672213"/>
            <a:chExt cx="2111600" cy="1158225"/>
          </a:xfrm>
        </p:grpSpPr>
        <p:cxnSp>
          <p:nvCxnSpPr>
            <p:cNvPr id="41" name="Google Shape;41;p2"/>
            <p:cNvCxnSpPr/>
            <p:nvPr/>
          </p:nvCxnSpPr>
          <p:spPr>
            <a:xfrm>
              <a:off x="6240300" y="986013"/>
              <a:ext cx="1157100" cy="542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" name="Google Shape;42;p2"/>
            <p:cNvCxnSpPr/>
            <p:nvPr/>
          </p:nvCxnSpPr>
          <p:spPr>
            <a:xfrm rot="10800000" flipH="1">
              <a:off x="5448900" y="994038"/>
              <a:ext cx="791400" cy="836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43" name="Google Shape;43;p2"/>
            <p:cNvGrpSpPr/>
            <p:nvPr/>
          </p:nvGrpSpPr>
          <p:grpSpPr>
            <a:xfrm rot="10800000">
              <a:off x="5948300" y="714538"/>
              <a:ext cx="581800" cy="582350"/>
              <a:chOff x="8064275" y="887850"/>
              <a:chExt cx="581800" cy="582350"/>
            </a:xfrm>
          </p:grpSpPr>
          <p:sp>
            <p:nvSpPr>
              <p:cNvPr id="44" name="Google Shape;44;p2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45;p2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46;p2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47;p2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48;p2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49;p2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0" name="Google Shape;50;p2"/>
            <p:cNvGrpSpPr/>
            <p:nvPr/>
          </p:nvGrpSpPr>
          <p:grpSpPr>
            <a:xfrm rot="10800000">
              <a:off x="7268475" y="1360363"/>
              <a:ext cx="292025" cy="292575"/>
              <a:chOff x="7353050" y="316275"/>
              <a:chExt cx="292025" cy="292575"/>
            </a:xfrm>
          </p:grpSpPr>
          <p:sp>
            <p:nvSpPr>
              <p:cNvPr id="51" name="Google Shape;51;p2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52;p2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2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2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5" name="Google Shape;55;p2"/>
            <p:cNvGrpSpPr/>
            <p:nvPr/>
          </p:nvGrpSpPr>
          <p:grpSpPr>
            <a:xfrm rot="10800000">
              <a:off x="5661425" y="1419163"/>
              <a:ext cx="175000" cy="175000"/>
              <a:chOff x="8792300" y="321275"/>
              <a:chExt cx="175000" cy="175000"/>
            </a:xfrm>
          </p:grpSpPr>
          <p:sp>
            <p:nvSpPr>
              <p:cNvPr id="56" name="Google Shape;56;p2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2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58;p2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59;p2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0" name="Google Shape;60;p2"/>
            <p:cNvGrpSpPr/>
            <p:nvPr/>
          </p:nvGrpSpPr>
          <p:grpSpPr>
            <a:xfrm rot="10800000">
              <a:off x="5929312" y="1625938"/>
              <a:ext cx="175013" cy="27000"/>
              <a:chOff x="5662375" y="212375"/>
              <a:chExt cx="175013" cy="27000"/>
            </a:xfrm>
          </p:grpSpPr>
          <p:sp>
            <p:nvSpPr>
              <p:cNvPr id="61" name="Google Shape;61;p2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2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3;p2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4" name="Google Shape;64;p2"/>
            <p:cNvGrpSpPr/>
            <p:nvPr/>
          </p:nvGrpSpPr>
          <p:grpSpPr>
            <a:xfrm rot="10800000">
              <a:off x="6503012" y="672213"/>
              <a:ext cx="175013" cy="27000"/>
              <a:chOff x="5662375" y="212375"/>
              <a:chExt cx="175013" cy="27000"/>
            </a:xfrm>
          </p:grpSpPr>
          <p:sp>
            <p:nvSpPr>
              <p:cNvPr id="65" name="Google Shape;65;p2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2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2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0E550A5-40E1-6B13-2ECA-8D0661ABDBC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 dirty="0"/>
              <a:t>-</a:t>
            </a:r>
            <a:fld id="{40163CFD-48ED-43CA-9693-B369BE835A1B}" type="slidenum">
              <a:rPr lang="ko-KR" altLang="en-US" smtClean="0"/>
              <a:t>‹#›</a:t>
            </a:fld>
            <a:r>
              <a:rPr lang="en-US" altLang="ko-KR" dirty="0"/>
              <a:t>-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840606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jalla One"/>
              <a:buNone/>
              <a:defRPr sz="2800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261350"/>
            <a:ext cx="7717500" cy="33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Char char="●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Char char="○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Char char="■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Char char="●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Char char="○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Char char="■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Char char="●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Char char="○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Char char="■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0471241-0D57-31A7-4644-3CF315CB44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accent3">
                    <a:lumMod val="50000"/>
                  </a:schemeClr>
                </a:solidFill>
                <a:latin typeface="a고딕12" panose="02020600000000000000" pitchFamily="18" charset="-127"/>
                <a:ea typeface="a고딕12" panose="02020600000000000000" pitchFamily="18" charset="-127"/>
              </a:defRPr>
            </a:lvl1pPr>
          </a:lstStyle>
          <a:p>
            <a:r>
              <a:rPr lang="en-US" altLang="ko-KR" dirty="0"/>
              <a:t>-</a:t>
            </a:r>
            <a:fld id="{40163CFD-48ED-43CA-9693-B369BE835A1B}" type="slidenum">
              <a:rPr lang="ko-KR" altLang="en-US" smtClean="0"/>
              <a:pPr/>
              <a:t>‹#›</a:t>
            </a:fld>
            <a:r>
              <a:rPr lang="en-US" altLang="ko-KR" dirty="0"/>
              <a:t>-</a:t>
            </a:r>
            <a:endParaRPr lang="ko-KR" altLang="en-US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60" r:id="rId8"/>
    <p:sldLayoutId id="2147483664" r:id="rId9"/>
    <p:sldLayoutId id="2147483665" r:id="rId10"/>
    <p:sldLayoutId id="2147483666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15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720" name="Google Shape;720;p15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112D6BC-B892-2AC9-CAA5-A0F60A058A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accent3">
                    <a:lumMod val="50000"/>
                  </a:schemeClr>
                </a:solidFill>
                <a:latin typeface="a고딕12" panose="02020600000000000000" pitchFamily="18" charset="-127"/>
                <a:ea typeface="a고딕12" panose="02020600000000000000" pitchFamily="18" charset="-127"/>
              </a:defRPr>
            </a:lvl1pPr>
          </a:lstStyle>
          <a:p>
            <a:r>
              <a:rPr lang="en-US" altLang="ko-KR" dirty="0"/>
              <a:t>-</a:t>
            </a:r>
            <a:fld id="{FF7B501E-9FC4-4E05-A49A-4ED7F019E568}" type="slidenum">
              <a:rPr lang="ko-KR" altLang="en-US" smtClean="0"/>
              <a:pPr/>
              <a:t>‹#›</a:t>
            </a:fld>
            <a:r>
              <a:rPr lang="en-US" altLang="ko-KR" dirty="0"/>
              <a:t>-</a:t>
            </a:r>
            <a:endParaRPr lang="ko-KR" altLang="en-US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inchoo/2022-dms-iac/tree/master/src/s3-bucket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6.png"/><Relationship Id="rId3" Type="http://schemas.openxmlformats.org/officeDocument/2006/relationships/hyperlink" Target="mailto:jbinchoo@gmail.com" TargetMode="External"/><Relationship Id="rId7" Type="http://schemas.openxmlformats.org/officeDocument/2006/relationships/hyperlink" Target="https://kurlymaster.retool.com/embedded/public/1778b6dd-072a-4d85-8a9a-0a79d9222ff0?" TargetMode="External"/><Relationship Id="rId12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github.com/binchoo" TargetMode="External"/><Relationship Id="rId11" Type="http://schemas.openxmlformats.org/officeDocument/2006/relationships/image" Target="../media/image4.png"/><Relationship Id="rId5" Type="http://schemas.openxmlformats.org/officeDocument/2006/relationships/image" Target="../media/image1.png"/><Relationship Id="rId10" Type="http://schemas.openxmlformats.org/officeDocument/2006/relationships/image" Target="../media/image3.png"/><Relationship Id="rId4" Type="http://schemas.openxmlformats.org/officeDocument/2006/relationships/hyperlink" Target="https://github.com/kurly-master-2022" TargetMode="External"/><Relationship Id="rId9" Type="http://schemas.openxmlformats.org/officeDocument/2006/relationships/hyperlink" Target="https://pf.kakao.com/_mtPFb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6.em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0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aws.amazon.com/AWSCloudFormation/latest/UserGuide/aws-template-resource-type-ref.html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aws.amazon.com/AWSCloudFormation/latest/UserGuide/aws-template-resource-type-ref.html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inchoo/2022-dms-iac/tree/master/src/sns-lambda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aws.amazon.com/cli/latest/index.html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0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0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inchoo/2022-dms-iac/tree/master/src/sam-sns-lambda" TargetMode="Externa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6.png"/><Relationship Id="rId4" Type="http://schemas.openxmlformats.org/officeDocument/2006/relationships/image" Target="../media/image67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gif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7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aws.amazon.com/cli/latest/index.html" TargetMode="External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8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0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7.png"/><Relationship Id="rId4" Type="http://schemas.openxmlformats.org/officeDocument/2006/relationships/hyperlink" Target="https://github.com/binchoo/2022-dms-iac/tree/master/src/funnel-analysis" TargetMode="Externa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7" Type="http://schemas.openxmlformats.org/officeDocument/2006/relationships/hyperlink" Target="https://www.google.com/search?q=aws+sam+function+predefined+policies&amp;rlz=1C1SQJL_koKR810KR810&amp;sxsrf=ALiCzsYagsM0U-6pks-U9A_y2Q3MjqApTA%3A1669214764266&amp;ei=LDJ-Y_3lD-iL2roPn62WoAM&amp;ved=0ahUKEwj9q8_IxcT7AhXohVYBHZ-WBTQQ4dUDCA8&amp;uact=5&amp;oq=aws+sam+function+predefined+policies&amp;gs_lcp=Cgxnd3Mtd2l6LXNlcnAQAzIECCMQJzoKCAAQRxDWBBCwAzoICAAQgAQQywE6BAgAEB5KBAhBGABKBAhGGABQghVYpzVgkDZoAXABeACAAYQBiAGQF5IBBDYuMjGYAQCgAQHIAQrAAQE&amp;sclient=gws-wiz-serp#bsht=CgRmYnNtEi4IBDABEAIYAjokYXdzIHNhbSBmdW5jdGlvbiBwcmVkZWZpbmVkIHBvbGljaWVz" TargetMode="External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www.google.com/search?q=aws+sam+function+doc&amp;rlz=1C1SQJL_koKR810KR810&amp;sxsrf=ALiCzsYa5bl660LvdtECNjcLJhxOwWKurQ%3A1669214747243&amp;ei=GzJ-Y5uwDq_k2roPn96ZoAE&amp;ved=0ahUKEwjbqcDAxcT7AhUvslYBHR9vBhQQ4dUDCA8&amp;uact=5&amp;oq=aws+sam+function+doc&amp;gs_lcp=Cgxnd3Mtd2l6LXNlcnAQAzIFCCEQoAEyBQghEKABOgQIIxAnOgQIABBDOgQILhBDOgcIABCABBAKOgsIABCABBCxAxCDAToOCC4QgAQQsQMQgwEQ1AI6BggjECcQEzoLCC4QgAQQsQMQ1AI6DgguEIAEELEDEMcBENEDOggILhCABBCxAzoFCAAQgAQ6CggAELEDEIMBEEM6EAguELEDEIMBEMcBENEDEEM6CwguEIAEELEDEIMBOgcIABCxAxBDOgQIABADOggIABCABBCxAzoRCC4QgAQQsQMQgwEQxwEQ0QM6CwguEIAEEMcBENEDOggIABCABBDLAToGCAAQCBAeSgQIQRgASgQIRhgAUABYzERgt0VoFnABeACAAYIBiAGcJZIBBTIxLjI2mAEAoAEBwAEB&amp;sclient=gws-wiz-serp#bsht=CgRmYnNtEh4IBDABEAAYCDoUYXdzIHNhbSBmdW5jdGlvbiBkb2M" TargetMode="External"/><Relationship Id="rId5" Type="http://schemas.openxmlformats.org/officeDocument/2006/relationships/image" Target="../media/image85.png"/><Relationship Id="rId4" Type="http://schemas.openxmlformats.org/officeDocument/2006/relationships/image" Target="../media/image84.sv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gif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5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p17"/>
          <p:cNvSpPr txBox="1">
            <a:spLocks noGrp="1"/>
          </p:cNvSpPr>
          <p:nvPr>
            <p:ph type="ctrTitle"/>
          </p:nvPr>
        </p:nvSpPr>
        <p:spPr>
          <a:xfrm>
            <a:off x="783349" y="920100"/>
            <a:ext cx="7536935" cy="248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 err="1">
                <a:solidFill>
                  <a:schemeClr val="dk2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IaC</a:t>
            </a:r>
            <a:r>
              <a:rPr lang="en-US" altLang="ko-KR" dirty="0">
                <a:solidFill>
                  <a:schemeClr val="dk2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;</a:t>
            </a:r>
            <a:br>
              <a:rPr lang="en-US" altLang="ko-KR" dirty="0">
                <a:solidFill>
                  <a:schemeClr val="dk2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</a:br>
            <a:r>
              <a:rPr lang="en-US" altLang="ko-KR" dirty="0">
                <a:solidFill>
                  <a:schemeClr val="dk2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Infrastructure as a Code</a:t>
            </a:r>
            <a:br>
              <a:rPr lang="en-US" altLang="ko-KR" dirty="0">
                <a:solidFill>
                  <a:schemeClr val="dk2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</a:br>
            <a:r>
              <a:rPr lang="en-US" altLang="ko-KR" sz="2400" dirty="0">
                <a:solidFill>
                  <a:schemeClr val="dk2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+AWS CloudFormation </a:t>
            </a:r>
            <a:r>
              <a:rPr lang="ko-KR" altLang="en-US" sz="2400" dirty="0">
                <a:solidFill>
                  <a:schemeClr val="dk2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실습</a:t>
            </a:r>
            <a:endParaRPr dirty="0">
              <a:solidFill>
                <a:schemeClr val="dk2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013DFE4-33F5-EEE8-6904-5301DAC1D44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-</a:t>
            </a:r>
            <a:fld id="{40163CFD-48ED-43CA-9693-B369BE835A1B}" type="slidenum">
              <a:rPr lang="ko-KR" altLang="en-US" smtClean="0"/>
              <a:t>1</a:t>
            </a:fld>
            <a:r>
              <a:rPr lang="en-US" altLang="ko-KR"/>
              <a:t>-</a:t>
            </a:r>
            <a:endParaRPr lang="ko-KR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B17F9113-C15A-7B62-5AD3-D113EB9C2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25" y="282325"/>
            <a:ext cx="7717500" cy="576000"/>
          </a:xfrm>
        </p:spPr>
        <p:txBody>
          <a:bodyPr/>
          <a:lstStyle/>
          <a:p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Sample Template(1) – S3 Bucket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4A2C75-11EB-0C4D-4C3B-147BF5B58A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-</a:t>
            </a:r>
            <a:fld id="{40163CFD-48ED-43CA-9693-B369BE835A1B}" type="slidenum">
              <a:rPr lang="ko-KR" altLang="en-US" smtClean="0"/>
              <a:t>10</a:t>
            </a:fld>
            <a:r>
              <a:rPr lang="en-US" altLang="ko-KR"/>
              <a:t>-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8695D46-B9E9-42EB-6DFA-0EAA4D3C01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4500" y="1307782"/>
            <a:ext cx="5314950" cy="18192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5B4D672-51DC-929E-0D84-29C5C31DCC1E}"/>
              </a:ext>
            </a:extLst>
          </p:cNvPr>
          <p:cNvSpPr txBox="1"/>
          <p:nvPr/>
        </p:nvSpPr>
        <p:spPr>
          <a:xfrm>
            <a:off x="1914500" y="3268737"/>
            <a:ext cx="3190924" cy="3077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139700"/>
            <a:r>
              <a:rPr lang="en-US" altLang="ko-KR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A single bucket is not a big deal.</a:t>
            </a:r>
          </a:p>
        </p:txBody>
      </p:sp>
    </p:spTree>
    <p:extLst>
      <p:ext uri="{BB962C8B-B14F-4D97-AF65-F5344CB8AC3E}">
        <p14:creationId xmlns:p14="http://schemas.microsoft.com/office/powerpoint/2010/main" val="2921057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B17F9113-C15A-7B62-5AD3-D113EB9C2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25" y="282325"/>
            <a:ext cx="7717500" cy="576000"/>
          </a:xfrm>
        </p:spPr>
        <p:txBody>
          <a:bodyPr/>
          <a:lstStyle/>
          <a:p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Sample Template(2) – SNS &amp; Lambda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4A2C75-11EB-0C4D-4C3B-147BF5B58A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-</a:t>
            </a:r>
            <a:fld id="{40163CFD-48ED-43CA-9693-B369BE835A1B}" type="slidenum">
              <a:rPr lang="ko-KR" altLang="en-US" smtClean="0"/>
              <a:t>11</a:t>
            </a:fld>
            <a:r>
              <a:rPr lang="en-US" altLang="ko-KR"/>
              <a:t>-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FC5E602-FBF0-A3BB-C152-4619AA0392F2}"/>
              </a:ext>
            </a:extLst>
          </p:cNvPr>
          <p:cNvSpPr txBox="1"/>
          <p:nvPr/>
        </p:nvSpPr>
        <p:spPr>
          <a:xfrm>
            <a:off x="461544" y="4818128"/>
            <a:ext cx="4143400" cy="3077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139700"/>
            <a:r>
              <a:rPr lang="en-US" altLang="ko-KR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A lambda subscribing to an SNS topic.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AC249B96-B226-6B76-694C-2E70B21429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384" y="980075"/>
            <a:ext cx="3821986" cy="378718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5E9FA3CF-22C2-FEAC-21F6-A278DEA8E6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4944" y="961195"/>
            <a:ext cx="3580967" cy="401695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28191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B17F9113-C15A-7B62-5AD3-D113EB9C2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25" y="282325"/>
            <a:ext cx="7717500" cy="576000"/>
          </a:xfrm>
        </p:spPr>
        <p:txBody>
          <a:bodyPr/>
          <a:lstStyle/>
          <a:p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AWS CloudFormation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4A2C75-11EB-0C4D-4C3B-147BF5B58A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-</a:t>
            </a:r>
            <a:fld id="{40163CFD-48ED-43CA-9693-B369BE835A1B}" type="slidenum">
              <a:rPr lang="ko-KR" altLang="en-US" smtClean="0"/>
              <a:t>12</a:t>
            </a:fld>
            <a:r>
              <a:rPr lang="en-US" altLang="ko-KR"/>
              <a:t>-</a:t>
            </a:r>
            <a:endParaRPr lang="ko-KR" altLang="en-US" dirty="0"/>
          </a:p>
        </p:txBody>
      </p:sp>
      <p:sp>
        <p:nvSpPr>
          <p:cNvPr id="8" name="Google Shape;926;p18">
            <a:extLst>
              <a:ext uri="{FF2B5EF4-FFF2-40B4-BE49-F238E27FC236}">
                <a16:creationId xmlns:a16="http://schemas.microsoft.com/office/drawing/2014/main" id="{58DCC7E1-5014-F355-3CEB-DA50589F3C73}"/>
              </a:ext>
            </a:extLst>
          </p:cNvPr>
          <p:cNvSpPr txBox="1">
            <a:spLocks/>
          </p:cNvSpPr>
          <p:nvPr/>
        </p:nvSpPr>
        <p:spPr>
          <a:xfrm>
            <a:off x="802607" y="1327123"/>
            <a:ext cx="7975633" cy="3245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marL="425450" indent="-285750">
              <a:buFont typeface="Arial" panose="020B0604020202020204" pitchFamily="34" charset="0"/>
              <a:buChar char="•"/>
            </a:pPr>
            <a:r>
              <a:rPr lang="en-US" altLang="ko-KR" sz="1600" b="1" dirty="0">
                <a:latin typeface="a고딕12" panose="02020600000000000000" pitchFamily="18" charset="-127"/>
                <a:ea typeface="a고딕12" panose="02020600000000000000" pitchFamily="18" charset="-127"/>
              </a:rPr>
              <a:t>Template</a:t>
            </a:r>
          </a:p>
          <a:p>
            <a:pPr marL="882650" lvl="1" indent="-285750">
              <a:lnSpc>
                <a:spcPct val="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Blueprints for AWS resources</a:t>
            </a:r>
          </a:p>
          <a:p>
            <a:pPr marL="882650" lvl="1" indent="-285750">
              <a:lnSpc>
                <a:spcPct val="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JSON or YAML format</a:t>
            </a:r>
          </a:p>
          <a:p>
            <a:pPr marL="139700" indent="0"/>
            <a:endParaRPr lang="en-US" altLang="ko-KR" sz="1600" dirty="0"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marL="425450" indent="-285750">
              <a:buFont typeface="Arial" panose="020B0604020202020204" pitchFamily="34" charset="0"/>
              <a:buChar char="•"/>
            </a:pPr>
            <a:r>
              <a:rPr lang="en-US" altLang="ko-KR" sz="1600" b="1" dirty="0">
                <a:latin typeface="a고딕12" panose="02020600000000000000" pitchFamily="18" charset="-127"/>
                <a:ea typeface="a고딕12" panose="02020600000000000000" pitchFamily="18" charset="-127"/>
              </a:rPr>
              <a:t>Stack</a:t>
            </a:r>
          </a:p>
          <a:p>
            <a:pPr marL="882650" lvl="1" indent="-285750">
              <a:lnSpc>
                <a:spcPct val="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created by submitting templates</a:t>
            </a:r>
          </a:p>
          <a:p>
            <a:pPr marL="882650" lvl="1" indent="-285750">
              <a:lnSpc>
                <a:spcPct val="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can be created, updated and deleted</a:t>
            </a:r>
          </a:p>
          <a:p>
            <a:pPr marL="882650" lvl="1" indent="-285750">
              <a:lnSpc>
                <a:spcPct val="5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marL="425450" indent="-285750">
              <a:buFont typeface="Arial" panose="020B0604020202020204" pitchFamily="34" charset="0"/>
              <a:buChar char="•"/>
            </a:pPr>
            <a:r>
              <a:rPr lang="en-US" altLang="ko-KR" sz="1600" b="1" dirty="0">
                <a:latin typeface="a고딕12" panose="02020600000000000000" pitchFamily="18" charset="-127"/>
                <a:ea typeface="a고딕12" panose="02020600000000000000" pitchFamily="18" charset="-127"/>
              </a:rPr>
              <a:t>Change set</a:t>
            </a:r>
          </a:p>
          <a:p>
            <a:pPr marL="882650" lvl="1" indent="-285750">
              <a:lnSpc>
                <a:spcPct val="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summary of proposed changes in stack by submitting a template</a:t>
            </a:r>
          </a:p>
          <a:p>
            <a:pPr marL="882650" lvl="1" indent="-285750">
              <a:lnSpc>
                <a:spcPct val="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how the change will impact resources</a:t>
            </a:r>
          </a:p>
        </p:txBody>
      </p:sp>
      <p:sp>
        <p:nvSpPr>
          <p:cNvPr id="2" name="제목 2">
            <a:extLst>
              <a:ext uri="{FF2B5EF4-FFF2-40B4-BE49-F238E27FC236}">
                <a16:creationId xmlns:a16="http://schemas.microsoft.com/office/drawing/2014/main" id="{6F128533-9EA2-BA8A-9FDB-3C106494A728}"/>
              </a:ext>
            </a:extLst>
          </p:cNvPr>
          <p:cNvSpPr txBox="1">
            <a:spLocks/>
          </p:cNvSpPr>
          <p:nvPr/>
        </p:nvSpPr>
        <p:spPr>
          <a:xfrm>
            <a:off x="713225" y="782445"/>
            <a:ext cx="771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Concepts</a:t>
            </a:r>
            <a:endParaRPr lang="ko-KR" altLang="en-US" dirty="0">
              <a:latin typeface="a고딕12" panose="02020600000000000000" pitchFamily="18" charset="-127"/>
              <a:ea typeface="a고딕12" panose="02020600000000000000" pitchFamily="18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BF8D17D1-296B-1B87-F5A0-D40ACC875D4B}"/>
              </a:ext>
            </a:extLst>
          </p:cNvPr>
          <p:cNvGrpSpPr/>
          <p:nvPr/>
        </p:nvGrpSpPr>
        <p:grpSpPr>
          <a:xfrm>
            <a:off x="7467206" y="2779423"/>
            <a:ext cx="1187450" cy="733097"/>
            <a:chOff x="5614987" y="1674523"/>
            <a:chExt cx="1187450" cy="733097"/>
          </a:xfrm>
        </p:grpSpPr>
        <p:sp>
          <p:nvSpPr>
            <p:cNvPr id="5" name="TextBox 26">
              <a:extLst>
                <a:ext uri="{FF2B5EF4-FFF2-40B4-BE49-F238E27FC236}">
                  <a16:creationId xmlns:a16="http://schemas.microsoft.com/office/drawing/2014/main" id="{18736EC6-296D-BB43-5CB9-F3420561733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14987" y="2146010"/>
              <a:ext cx="1187450" cy="261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1100" dirty="0">
                  <a:latin typeface="a고딕12" panose="02020600000000000000" pitchFamily="18" charset="-127"/>
                  <a:ea typeface="a고딕12" panose="02020600000000000000" pitchFamily="18" charset="-127"/>
                  <a:cs typeface="Arial" panose="020B0604020202020204" pitchFamily="34" charset="0"/>
                </a:rPr>
                <a:t>Change set</a:t>
              </a:r>
            </a:p>
          </p:txBody>
        </p:sp>
        <p:pic>
          <p:nvPicPr>
            <p:cNvPr id="10" name="Graphic 32">
              <a:extLst>
                <a:ext uri="{FF2B5EF4-FFF2-40B4-BE49-F238E27FC236}">
                  <a16:creationId xmlns:a16="http://schemas.microsoft.com/office/drawing/2014/main" id="{F81EA826-A988-4B00-83FF-3BC447076F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00750" y="1674523"/>
              <a:ext cx="4572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AF803150-D856-A0AA-D50B-4CBD85D1C25C}"/>
              </a:ext>
            </a:extLst>
          </p:cNvPr>
          <p:cNvGrpSpPr/>
          <p:nvPr/>
        </p:nvGrpSpPr>
        <p:grpSpPr>
          <a:xfrm>
            <a:off x="6538125" y="2780521"/>
            <a:ext cx="1225550" cy="733097"/>
            <a:chOff x="6737350" y="1674523"/>
            <a:chExt cx="1225550" cy="733097"/>
          </a:xfrm>
        </p:grpSpPr>
        <p:sp>
          <p:nvSpPr>
            <p:cNvPr id="7" name="TextBox 27">
              <a:extLst>
                <a:ext uri="{FF2B5EF4-FFF2-40B4-BE49-F238E27FC236}">
                  <a16:creationId xmlns:a16="http://schemas.microsoft.com/office/drawing/2014/main" id="{78FBB36F-AF45-8AD8-8AE9-39ACAADA493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737350" y="2146010"/>
              <a:ext cx="1225550" cy="261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1100" dirty="0">
                  <a:latin typeface="a고딕12" panose="02020600000000000000" pitchFamily="18" charset="-127"/>
                  <a:ea typeface="a고딕12" panose="02020600000000000000" pitchFamily="18" charset="-127"/>
                  <a:cs typeface="Arial" panose="020B0604020202020204" pitchFamily="34" charset="0"/>
                </a:rPr>
                <a:t>Stack</a:t>
              </a:r>
            </a:p>
          </p:txBody>
        </p:sp>
        <p:pic>
          <p:nvPicPr>
            <p:cNvPr id="11" name="Graphic 34">
              <a:extLst>
                <a:ext uri="{FF2B5EF4-FFF2-40B4-BE49-F238E27FC236}">
                  <a16:creationId xmlns:a16="http://schemas.microsoft.com/office/drawing/2014/main" id="{1E231789-F7D3-1014-BC31-788FC051518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32637" y="1674523"/>
              <a:ext cx="4572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3F9900B-3037-6A38-924C-527F85B331A4}"/>
              </a:ext>
            </a:extLst>
          </p:cNvPr>
          <p:cNvGrpSpPr/>
          <p:nvPr/>
        </p:nvGrpSpPr>
        <p:grpSpPr>
          <a:xfrm>
            <a:off x="5635625" y="2779423"/>
            <a:ext cx="1187450" cy="714047"/>
            <a:chOff x="5635625" y="2779423"/>
            <a:chExt cx="1187450" cy="714047"/>
          </a:xfrm>
        </p:grpSpPr>
        <p:sp>
          <p:nvSpPr>
            <p:cNvPr id="9" name="TextBox 28">
              <a:extLst>
                <a:ext uri="{FF2B5EF4-FFF2-40B4-BE49-F238E27FC236}">
                  <a16:creationId xmlns:a16="http://schemas.microsoft.com/office/drawing/2014/main" id="{096EB77B-317E-6D54-16D5-31F3E23C532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35625" y="3231860"/>
              <a:ext cx="1187450" cy="261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1100" dirty="0">
                  <a:latin typeface="a고딕12" panose="02020600000000000000" pitchFamily="18" charset="-127"/>
                  <a:ea typeface="a고딕12" panose="02020600000000000000" pitchFamily="18" charset="-127"/>
                  <a:cs typeface="Arial" panose="020B0604020202020204" pitchFamily="34" charset="0"/>
                </a:rPr>
                <a:t>Template</a:t>
              </a:r>
            </a:p>
          </p:txBody>
        </p:sp>
        <p:pic>
          <p:nvPicPr>
            <p:cNvPr id="12" name="Graphic 36">
              <a:extLst>
                <a:ext uri="{FF2B5EF4-FFF2-40B4-BE49-F238E27FC236}">
                  <a16:creationId xmlns:a16="http://schemas.microsoft.com/office/drawing/2014/main" id="{76D98D04-8D6E-B8CB-6244-88E68DC47B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97575" y="2779423"/>
              <a:ext cx="4572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6" name="Graphic 21">
            <a:extLst>
              <a:ext uri="{FF2B5EF4-FFF2-40B4-BE49-F238E27FC236}">
                <a16:creationId xmlns:a16="http://schemas.microsoft.com/office/drawing/2014/main" id="{4402887E-6727-0713-453C-1C4D64DB02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7446" y="1355663"/>
            <a:ext cx="1081939" cy="1081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942854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B17F9113-C15A-7B62-5AD3-D113EB9C2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CloudFormation</a:t>
            </a:r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</a:rPr>
              <a:t> </a:t>
            </a:r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Flow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4A2C75-11EB-0C4D-4C3B-147BF5B58AC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7086600" y="4767263"/>
            <a:ext cx="2057400" cy="274637"/>
          </a:xfrm>
        </p:spPr>
        <p:txBody>
          <a:bodyPr/>
          <a:lstStyle/>
          <a:p>
            <a:r>
              <a:rPr lang="en-US" altLang="ko-KR"/>
              <a:t>-</a:t>
            </a:r>
            <a:fld id="{40163CFD-48ED-43CA-9693-B369BE835A1B}" type="slidenum">
              <a:rPr lang="ko-KR" altLang="en-US" smtClean="0"/>
              <a:t>13</a:t>
            </a:fld>
            <a:r>
              <a:rPr lang="en-US" altLang="ko-KR"/>
              <a:t>-</a:t>
            </a:r>
            <a:endParaRPr lang="ko-KR" altLang="en-US" dirty="0"/>
          </a:p>
        </p:txBody>
      </p:sp>
      <p:sp>
        <p:nvSpPr>
          <p:cNvPr id="10" name="Google Shape;926;p18">
            <a:extLst>
              <a:ext uri="{FF2B5EF4-FFF2-40B4-BE49-F238E27FC236}">
                <a16:creationId xmlns:a16="http://schemas.microsoft.com/office/drawing/2014/main" id="{9D66F01A-6CE5-305C-BD86-1411EA88EBB6}"/>
              </a:ext>
            </a:extLst>
          </p:cNvPr>
          <p:cNvSpPr txBox="1">
            <a:spLocks/>
          </p:cNvSpPr>
          <p:nvPr/>
        </p:nvSpPr>
        <p:spPr>
          <a:xfrm>
            <a:off x="713225" y="1029602"/>
            <a:ext cx="8186935" cy="17831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n-US" altLang="ko-KR" sz="1400" dirty="0">
                <a:solidFill>
                  <a:schemeClr val="accent1"/>
                </a:solidFill>
                <a:latin typeface="a고딕14" panose="02020600000000000000" pitchFamily="18" charset="-127"/>
                <a:ea typeface="a고딕14" panose="02020600000000000000" pitchFamily="18" charset="-127"/>
                <a:cs typeface="Barlow Semi Condensed Medium"/>
                <a:sym typeface="Barlow Semi Condensed Medium"/>
              </a:rPr>
              <a:t>CFN</a:t>
            </a:r>
            <a:r>
              <a:rPr lang="ko-KR" altLang="en-US" sz="1400" dirty="0">
                <a:solidFill>
                  <a:schemeClr val="accent1"/>
                </a:solidFill>
                <a:latin typeface="a고딕14" panose="02020600000000000000" pitchFamily="18" charset="-127"/>
                <a:ea typeface="a고딕14" panose="02020600000000000000" pitchFamily="18" charset="-127"/>
                <a:cs typeface="Barlow Semi Condensed Medium"/>
                <a:sym typeface="Barlow Semi Condensed Medium"/>
              </a:rPr>
              <a:t>의 자원 생성 흐름</a:t>
            </a:r>
            <a:endParaRPr lang="en-US" altLang="ko-KR" sz="1400" dirty="0">
              <a:solidFill>
                <a:schemeClr val="accent1"/>
              </a:solidFill>
              <a:latin typeface="a고딕14" panose="02020600000000000000" pitchFamily="18" charset="-127"/>
              <a:ea typeface="a고딕14" panose="02020600000000000000" pitchFamily="18" charset="-127"/>
              <a:cs typeface="Barlow Semi Condensed Medium"/>
              <a:sym typeface="Barlow Semi Condensed Medium"/>
            </a:endParaRPr>
          </a:p>
          <a:p>
            <a:endParaRPr lang="en-US" altLang="ko-KR" dirty="0">
              <a:solidFill>
                <a:schemeClr val="accent1"/>
              </a:solidFill>
              <a:latin typeface="a고딕14" panose="02020600000000000000" pitchFamily="18" charset="-127"/>
              <a:ea typeface="a고딕14" panose="02020600000000000000" pitchFamily="18" charset="-127"/>
              <a:cs typeface="Barlow Semi Condensed Medium"/>
              <a:sym typeface="Barlow Semi Condensed Medium"/>
            </a:endParaRPr>
          </a:p>
          <a:p>
            <a:endParaRPr lang="en-US" altLang="ko-KR" sz="1400" dirty="0">
              <a:solidFill>
                <a:schemeClr val="accent1"/>
              </a:solidFill>
              <a:latin typeface="a고딕14" panose="02020600000000000000" pitchFamily="18" charset="-127"/>
              <a:ea typeface="a고딕14" panose="02020600000000000000" pitchFamily="18" charset="-127"/>
              <a:cs typeface="Barlow Semi Condensed Medium"/>
              <a:sym typeface="Barlow Semi Condensed Medium"/>
            </a:endParaRPr>
          </a:p>
          <a:p>
            <a:endParaRPr lang="en-US" altLang="ko-KR" dirty="0">
              <a:solidFill>
                <a:schemeClr val="accent1"/>
              </a:solidFill>
              <a:latin typeface="a고딕14" panose="02020600000000000000" pitchFamily="18" charset="-127"/>
              <a:ea typeface="a고딕14" panose="02020600000000000000" pitchFamily="18" charset="-127"/>
              <a:cs typeface="Barlow Semi Condensed Medium"/>
              <a:sym typeface="Barlow Semi Condensed Medium"/>
            </a:endParaRPr>
          </a:p>
          <a:p>
            <a:endParaRPr lang="en-US" altLang="ko-KR" sz="1400" dirty="0">
              <a:solidFill>
                <a:schemeClr val="accent1"/>
              </a:solidFill>
              <a:latin typeface="a고딕14" panose="02020600000000000000" pitchFamily="18" charset="-127"/>
              <a:ea typeface="a고딕14" panose="02020600000000000000" pitchFamily="18" charset="-127"/>
              <a:cs typeface="Barlow Semi Condensed Medium"/>
              <a:sym typeface="Barlow Semi Condensed Medium"/>
            </a:endParaRPr>
          </a:p>
          <a:p>
            <a:endParaRPr lang="en-US" altLang="ko-KR" dirty="0">
              <a:solidFill>
                <a:schemeClr val="accent1"/>
              </a:solidFill>
              <a:latin typeface="a고딕14" panose="02020600000000000000" pitchFamily="18" charset="-127"/>
              <a:ea typeface="a고딕14" panose="02020600000000000000" pitchFamily="18" charset="-127"/>
              <a:cs typeface="Barlow Semi Condensed Medium"/>
              <a:sym typeface="Barlow Semi Condensed Medium"/>
            </a:endParaRPr>
          </a:p>
          <a:p>
            <a:endParaRPr lang="en-US" altLang="ko-KR" sz="1400" dirty="0">
              <a:solidFill>
                <a:schemeClr val="accent1"/>
              </a:solidFill>
              <a:latin typeface="a고딕14" panose="02020600000000000000" pitchFamily="18" charset="-127"/>
              <a:ea typeface="a고딕14" panose="02020600000000000000" pitchFamily="18" charset="-127"/>
              <a:cs typeface="Barlow Semi Condensed Medium"/>
              <a:sym typeface="Barlow Semi Condensed Medium"/>
            </a:endParaRPr>
          </a:p>
          <a:p>
            <a:endParaRPr lang="en-US" altLang="ko-KR" dirty="0">
              <a:solidFill>
                <a:schemeClr val="accent1"/>
              </a:solidFill>
              <a:latin typeface="a고딕14" panose="02020600000000000000" pitchFamily="18" charset="-127"/>
              <a:ea typeface="a고딕14" panose="02020600000000000000" pitchFamily="18" charset="-127"/>
              <a:cs typeface="Barlow Semi Condensed Medium"/>
              <a:sym typeface="Barlow Semi Condensed Medium"/>
            </a:endParaRPr>
          </a:p>
          <a:p>
            <a:endParaRPr lang="en-US" altLang="ko-KR" sz="1400" dirty="0">
              <a:solidFill>
                <a:schemeClr val="accent1"/>
              </a:solidFill>
              <a:latin typeface="a고딕14" panose="02020600000000000000" pitchFamily="18" charset="-127"/>
              <a:ea typeface="a고딕14" panose="02020600000000000000" pitchFamily="18" charset="-127"/>
              <a:cs typeface="Barlow Semi Condensed Medium"/>
              <a:sym typeface="Barlow Semi Condensed Medium"/>
            </a:endParaRPr>
          </a:p>
          <a:p>
            <a:endParaRPr lang="en-US" altLang="ko-KR" dirty="0">
              <a:solidFill>
                <a:schemeClr val="accent1"/>
              </a:solidFill>
              <a:latin typeface="a고딕14" panose="02020600000000000000" pitchFamily="18" charset="-127"/>
              <a:ea typeface="a고딕14" panose="02020600000000000000" pitchFamily="18" charset="-127"/>
              <a:cs typeface="Barlow Semi Condensed Medium"/>
              <a:sym typeface="Barlow Semi Condensed Medium"/>
            </a:endParaRPr>
          </a:p>
          <a:p>
            <a:endParaRPr lang="en-US" altLang="ko-KR" sz="1400" dirty="0">
              <a:solidFill>
                <a:schemeClr val="accent1"/>
              </a:solidFill>
              <a:latin typeface="a고딕14" panose="02020600000000000000" pitchFamily="18" charset="-127"/>
              <a:ea typeface="a고딕14" panose="02020600000000000000" pitchFamily="18" charset="-127"/>
              <a:cs typeface="Barlow Semi Condensed Medium"/>
              <a:sym typeface="Barlow Semi Condensed Medium"/>
            </a:endParaRPr>
          </a:p>
          <a:p>
            <a:endParaRPr lang="en-US" altLang="ko-KR" dirty="0">
              <a:solidFill>
                <a:schemeClr val="accent1"/>
              </a:solidFill>
              <a:latin typeface="a고딕14" panose="02020600000000000000" pitchFamily="18" charset="-127"/>
              <a:ea typeface="a고딕14" panose="02020600000000000000" pitchFamily="18" charset="-127"/>
              <a:cs typeface="Barlow Semi Condensed Medium"/>
              <a:sym typeface="Barlow Semi Condensed Medium"/>
            </a:endParaRPr>
          </a:p>
          <a:p>
            <a:pPr marL="482600" indent="-342900">
              <a:buAutoNum type="arabicParenR"/>
            </a:pPr>
            <a:r>
              <a:rPr lang="ko-KR" altLang="en-US" dirty="0">
                <a:latin typeface="a고딕12" panose="02020600000000000000" pitchFamily="18" charset="-127"/>
                <a:ea typeface="a고딕12" panose="02020600000000000000" pitchFamily="18" charset="-127"/>
              </a:rPr>
              <a:t>템플릿에 자원 명세를 작성하고</a:t>
            </a:r>
            <a:endParaRPr lang="en-US" altLang="ko-KR" dirty="0"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marL="482600" indent="-342900">
              <a:buAutoNum type="arabicParenR"/>
            </a:pPr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S3 </a:t>
            </a:r>
            <a:r>
              <a:rPr lang="ko-KR" altLang="en-US" dirty="0">
                <a:latin typeface="a고딕12" panose="02020600000000000000" pitchFamily="18" charset="-127"/>
                <a:ea typeface="a고딕12" panose="02020600000000000000" pitchFamily="18" charset="-127"/>
              </a:rPr>
              <a:t>버킷에 업로드하고</a:t>
            </a:r>
            <a:endParaRPr lang="en-US" altLang="ko-KR" dirty="0"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marL="482600" indent="-342900">
              <a:buAutoNum type="arabicParenR"/>
            </a:pPr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CloudFormation</a:t>
            </a:r>
            <a:r>
              <a:rPr lang="ko-KR" altLang="en-US" dirty="0">
                <a:latin typeface="a고딕12" panose="02020600000000000000" pitchFamily="18" charset="-127"/>
                <a:ea typeface="a고딕12" panose="02020600000000000000" pitchFamily="18" charset="-127"/>
              </a:rPr>
              <a:t>에 제출하면 </a:t>
            </a:r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CFN </a:t>
            </a:r>
            <a:r>
              <a:rPr lang="ko-KR" altLang="en-US" dirty="0">
                <a:latin typeface="a고딕12" panose="02020600000000000000" pitchFamily="18" charset="-127"/>
                <a:ea typeface="a고딕12" panose="02020600000000000000" pitchFamily="18" charset="-127"/>
              </a:rPr>
              <a:t>스택이 만들어진다</a:t>
            </a:r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.</a:t>
            </a:r>
          </a:p>
          <a:p>
            <a:endParaRPr lang="en-US" altLang="ko-KR" sz="1400" dirty="0">
              <a:solidFill>
                <a:schemeClr val="accent1"/>
              </a:solidFill>
              <a:latin typeface="a고딕12" panose="02020600000000000000" pitchFamily="18" charset="-127"/>
              <a:ea typeface="a고딕12" panose="02020600000000000000" pitchFamily="18" charset="-127"/>
              <a:cs typeface="Barlow Semi Condensed Medium"/>
              <a:sym typeface="Barlow Semi Condensed Medium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B43624C-599C-A8BE-C199-205A4612BA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398" y="1427798"/>
            <a:ext cx="5229225" cy="233362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21852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B17F9113-C15A-7B62-5AD3-D113EB9C2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CloudFormation</a:t>
            </a:r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</a:rPr>
              <a:t> </a:t>
            </a:r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Flow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4A2C75-11EB-0C4D-4C3B-147BF5B58AC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7086600" y="4767263"/>
            <a:ext cx="2057400" cy="274637"/>
          </a:xfrm>
        </p:spPr>
        <p:txBody>
          <a:bodyPr/>
          <a:lstStyle/>
          <a:p>
            <a:r>
              <a:rPr lang="en-US" altLang="ko-KR"/>
              <a:t>-</a:t>
            </a:r>
            <a:fld id="{40163CFD-48ED-43CA-9693-B369BE835A1B}" type="slidenum">
              <a:rPr lang="ko-KR" altLang="en-US" smtClean="0"/>
              <a:t>14</a:t>
            </a:fld>
            <a:r>
              <a:rPr lang="en-US" altLang="ko-KR"/>
              <a:t>-</a:t>
            </a:r>
            <a:endParaRPr lang="ko-KR" altLang="en-US" dirty="0"/>
          </a:p>
        </p:txBody>
      </p:sp>
      <p:sp>
        <p:nvSpPr>
          <p:cNvPr id="10" name="Google Shape;926;p18">
            <a:extLst>
              <a:ext uri="{FF2B5EF4-FFF2-40B4-BE49-F238E27FC236}">
                <a16:creationId xmlns:a16="http://schemas.microsoft.com/office/drawing/2014/main" id="{9D66F01A-6CE5-305C-BD86-1411EA88EBB6}"/>
              </a:ext>
            </a:extLst>
          </p:cNvPr>
          <p:cNvSpPr txBox="1">
            <a:spLocks/>
          </p:cNvSpPr>
          <p:nvPr/>
        </p:nvSpPr>
        <p:spPr>
          <a:xfrm>
            <a:off x="713225" y="1029602"/>
            <a:ext cx="8186935" cy="17831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n-US" altLang="ko-KR" sz="1400" dirty="0">
                <a:solidFill>
                  <a:schemeClr val="accent1"/>
                </a:solidFill>
                <a:latin typeface="a고딕14" panose="02020600000000000000" pitchFamily="18" charset="-127"/>
                <a:ea typeface="a고딕14" panose="02020600000000000000" pitchFamily="18" charset="-127"/>
                <a:cs typeface="Barlow Semi Condensed Medium"/>
                <a:sym typeface="Barlow Semi Condensed Medium"/>
              </a:rPr>
              <a:t>CFN</a:t>
            </a:r>
            <a:r>
              <a:rPr lang="ko-KR" altLang="en-US" sz="1400" dirty="0">
                <a:solidFill>
                  <a:schemeClr val="accent1"/>
                </a:solidFill>
                <a:latin typeface="a고딕14" panose="02020600000000000000" pitchFamily="18" charset="-127"/>
                <a:ea typeface="a고딕14" panose="02020600000000000000" pitchFamily="18" charset="-127"/>
                <a:cs typeface="Barlow Semi Condensed Medium"/>
                <a:sym typeface="Barlow Semi Condensed Medium"/>
              </a:rPr>
              <a:t>의 자원 생성 흐름 </a:t>
            </a:r>
            <a:r>
              <a:rPr lang="en-US" altLang="ko-KR" sz="1400" dirty="0">
                <a:solidFill>
                  <a:schemeClr val="accent1"/>
                </a:solidFill>
                <a:latin typeface="a고딕14" panose="02020600000000000000" pitchFamily="18" charset="-127"/>
                <a:ea typeface="a고딕14" panose="02020600000000000000" pitchFamily="18" charset="-127"/>
                <a:cs typeface="Barlow Semi Condensed Medium"/>
                <a:sym typeface="Barlow Semi Condensed Medium"/>
              </a:rPr>
              <a:t>– Change Sets </a:t>
            </a:r>
            <a:r>
              <a:rPr lang="ko-KR" altLang="en-US" sz="1400" dirty="0">
                <a:solidFill>
                  <a:schemeClr val="accent1"/>
                </a:solidFill>
                <a:latin typeface="a고딕14" panose="02020600000000000000" pitchFamily="18" charset="-127"/>
                <a:ea typeface="a고딕14" panose="02020600000000000000" pitchFamily="18" charset="-127"/>
                <a:cs typeface="Barlow Semi Condensed Medium"/>
                <a:sym typeface="Barlow Semi Condensed Medium"/>
              </a:rPr>
              <a:t>검토할 시</a:t>
            </a:r>
            <a:endParaRPr lang="en-US" altLang="ko-KR" sz="1400" dirty="0">
              <a:solidFill>
                <a:schemeClr val="accent1"/>
              </a:solidFill>
              <a:latin typeface="a고딕14" panose="02020600000000000000" pitchFamily="18" charset="-127"/>
              <a:ea typeface="a고딕14" panose="02020600000000000000" pitchFamily="18" charset="-127"/>
              <a:cs typeface="Barlow Semi Condensed Medium"/>
              <a:sym typeface="Barlow Semi Condensed Medium"/>
            </a:endParaRPr>
          </a:p>
          <a:p>
            <a:endParaRPr lang="en-US" altLang="ko-KR" dirty="0">
              <a:solidFill>
                <a:schemeClr val="accent1"/>
              </a:solidFill>
              <a:latin typeface="a고딕14" panose="02020600000000000000" pitchFamily="18" charset="-127"/>
              <a:ea typeface="a고딕14" panose="02020600000000000000" pitchFamily="18" charset="-127"/>
              <a:cs typeface="Barlow Semi Condensed Medium"/>
              <a:sym typeface="Barlow Semi Condensed Medium"/>
            </a:endParaRPr>
          </a:p>
          <a:p>
            <a:endParaRPr lang="en-US" altLang="ko-KR" sz="1400" dirty="0">
              <a:solidFill>
                <a:schemeClr val="accent1"/>
              </a:solidFill>
              <a:latin typeface="a고딕14" panose="02020600000000000000" pitchFamily="18" charset="-127"/>
              <a:ea typeface="a고딕14" panose="02020600000000000000" pitchFamily="18" charset="-127"/>
              <a:cs typeface="Barlow Semi Condensed Medium"/>
              <a:sym typeface="Barlow Semi Condensed Medium"/>
            </a:endParaRPr>
          </a:p>
          <a:p>
            <a:endParaRPr lang="en-US" altLang="ko-KR" dirty="0">
              <a:solidFill>
                <a:schemeClr val="accent1"/>
              </a:solidFill>
              <a:latin typeface="a고딕14" panose="02020600000000000000" pitchFamily="18" charset="-127"/>
              <a:ea typeface="a고딕14" panose="02020600000000000000" pitchFamily="18" charset="-127"/>
              <a:cs typeface="Barlow Semi Condensed Medium"/>
              <a:sym typeface="Barlow Semi Condensed Medium"/>
            </a:endParaRPr>
          </a:p>
          <a:p>
            <a:endParaRPr lang="en-US" altLang="ko-KR" sz="1400" dirty="0">
              <a:solidFill>
                <a:schemeClr val="accent1"/>
              </a:solidFill>
              <a:latin typeface="a고딕14" panose="02020600000000000000" pitchFamily="18" charset="-127"/>
              <a:ea typeface="a고딕14" panose="02020600000000000000" pitchFamily="18" charset="-127"/>
              <a:cs typeface="Barlow Semi Condensed Medium"/>
              <a:sym typeface="Barlow Semi Condensed Medium"/>
            </a:endParaRPr>
          </a:p>
          <a:p>
            <a:endParaRPr lang="en-US" altLang="ko-KR" dirty="0">
              <a:solidFill>
                <a:schemeClr val="accent1"/>
              </a:solidFill>
              <a:latin typeface="a고딕14" panose="02020600000000000000" pitchFamily="18" charset="-127"/>
              <a:ea typeface="a고딕14" panose="02020600000000000000" pitchFamily="18" charset="-127"/>
              <a:cs typeface="Barlow Semi Condensed Medium"/>
              <a:sym typeface="Barlow Semi Condensed Medium"/>
            </a:endParaRPr>
          </a:p>
          <a:p>
            <a:endParaRPr lang="en-US" altLang="ko-KR" sz="1400" dirty="0">
              <a:solidFill>
                <a:schemeClr val="accent1"/>
              </a:solidFill>
              <a:latin typeface="a고딕14" panose="02020600000000000000" pitchFamily="18" charset="-127"/>
              <a:ea typeface="a고딕14" panose="02020600000000000000" pitchFamily="18" charset="-127"/>
              <a:cs typeface="Barlow Semi Condensed Medium"/>
              <a:sym typeface="Barlow Semi Condensed Medium"/>
            </a:endParaRPr>
          </a:p>
          <a:p>
            <a:endParaRPr lang="en-US" altLang="ko-KR" dirty="0">
              <a:solidFill>
                <a:schemeClr val="accent1"/>
              </a:solidFill>
              <a:latin typeface="a고딕14" panose="02020600000000000000" pitchFamily="18" charset="-127"/>
              <a:ea typeface="a고딕14" panose="02020600000000000000" pitchFamily="18" charset="-127"/>
              <a:cs typeface="Barlow Semi Condensed Medium"/>
              <a:sym typeface="Barlow Semi Condensed Medium"/>
            </a:endParaRPr>
          </a:p>
          <a:p>
            <a:endParaRPr lang="en-US" altLang="ko-KR" sz="1400" dirty="0">
              <a:solidFill>
                <a:schemeClr val="accent1"/>
              </a:solidFill>
              <a:latin typeface="a고딕14" panose="02020600000000000000" pitchFamily="18" charset="-127"/>
              <a:ea typeface="a고딕14" panose="02020600000000000000" pitchFamily="18" charset="-127"/>
              <a:cs typeface="Barlow Semi Condensed Medium"/>
              <a:sym typeface="Barlow Semi Condensed Medium"/>
            </a:endParaRPr>
          </a:p>
          <a:p>
            <a:endParaRPr lang="en-US" altLang="ko-KR" dirty="0">
              <a:solidFill>
                <a:schemeClr val="accent1"/>
              </a:solidFill>
              <a:latin typeface="a고딕14" panose="02020600000000000000" pitchFamily="18" charset="-127"/>
              <a:ea typeface="a고딕14" panose="02020600000000000000" pitchFamily="18" charset="-127"/>
              <a:cs typeface="Barlow Semi Condensed Medium"/>
              <a:sym typeface="Barlow Semi Condensed Medium"/>
            </a:endParaRPr>
          </a:p>
          <a:p>
            <a:endParaRPr lang="en-US" altLang="ko-KR" dirty="0">
              <a:solidFill>
                <a:schemeClr val="accent1"/>
              </a:solidFill>
              <a:latin typeface="a고딕14" panose="02020600000000000000" pitchFamily="18" charset="-127"/>
              <a:ea typeface="a고딕14" panose="02020600000000000000" pitchFamily="18" charset="-127"/>
              <a:cs typeface="Barlow Semi Condensed Medium"/>
              <a:sym typeface="Barlow Semi Condensed Medium"/>
            </a:endParaRPr>
          </a:p>
          <a:p>
            <a:pPr marL="139700" indent="0"/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※</a:t>
            </a:r>
            <a:r>
              <a:rPr lang="ko-KR" altLang="en-US" dirty="0">
                <a:latin typeface="a고딕12" panose="02020600000000000000" pitchFamily="18" charset="-127"/>
                <a:ea typeface="a고딕12" panose="02020600000000000000" pitchFamily="18" charset="-127"/>
              </a:rPr>
              <a:t>관리자가 손수 </a:t>
            </a:r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Change Set</a:t>
            </a:r>
            <a:r>
              <a:rPr lang="ko-KR" altLang="en-US" dirty="0">
                <a:latin typeface="a고딕12" panose="02020600000000000000" pitchFamily="18" charset="-127"/>
                <a:ea typeface="a고딕12" panose="02020600000000000000" pitchFamily="18" charset="-127"/>
              </a:rPr>
              <a:t>을 검토하는 과정이 추가된다</a:t>
            </a:r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.</a:t>
            </a:r>
          </a:p>
          <a:p>
            <a:endParaRPr lang="en-US" altLang="ko-KR" sz="1400" dirty="0">
              <a:solidFill>
                <a:schemeClr val="accent1"/>
              </a:solidFill>
              <a:latin typeface="a고딕12" panose="02020600000000000000" pitchFamily="18" charset="-127"/>
              <a:ea typeface="a고딕12" panose="02020600000000000000" pitchFamily="18" charset="-127"/>
              <a:cs typeface="Barlow Semi Condensed Medium"/>
              <a:sym typeface="Barlow Semi Condensed Medium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70C73935-DF5C-AE0D-3915-BD21302434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" y="1458468"/>
            <a:ext cx="8778240" cy="222656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3EE9E863-5B2F-6D9E-CA12-86BADFAE2081}"/>
              </a:ext>
            </a:extLst>
          </p:cNvPr>
          <p:cNvSpPr/>
          <p:nvPr/>
        </p:nvSpPr>
        <p:spPr>
          <a:xfrm>
            <a:off x="4443531" y="2267106"/>
            <a:ext cx="2093295" cy="15265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86069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4A2C75-11EB-0C4D-4C3B-147BF5B58A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>
                <a:solidFill>
                  <a:schemeClr val="bg1"/>
                </a:solidFill>
              </a:rPr>
              <a:t>-</a:t>
            </a:r>
            <a:fld id="{40163CFD-48ED-43CA-9693-B369BE835A1B}" type="slidenum">
              <a:rPr lang="ko-KR" altLang="en-US" smtClean="0">
                <a:solidFill>
                  <a:schemeClr val="bg1"/>
                </a:solidFill>
              </a:rPr>
              <a:t>15</a:t>
            </a:fld>
            <a:r>
              <a:rPr lang="en-US" altLang="ko-KR">
                <a:solidFill>
                  <a:schemeClr val="bg1"/>
                </a:solidFill>
              </a:rPr>
              <a:t>-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" name="제목 2">
            <a:extLst>
              <a:ext uri="{FF2B5EF4-FFF2-40B4-BE49-F238E27FC236}">
                <a16:creationId xmlns:a16="http://schemas.microsoft.com/office/drawing/2014/main" id="{5B4033A5-E633-3229-D93E-78494151BDEB}"/>
              </a:ext>
            </a:extLst>
          </p:cNvPr>
          <p:cNvSpPr txBox="1">
            <a:spLocks/>
          </p:cNvSpPr>
          <p:nvPr/>
        </p:nvSpPr>
        <p:spPr>
          <a:xfrm>
            <a:off x="449814" y="614276"/>
            <a:ext cx="771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altLang="ko-KR" sz="1600" dirty="0">
                <a:solidFill>
                  <a:schemeClr val="bg1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Submitting a CFT that creates an s3 bucket via CFN console </a:t>
            </a:r>
            <a:endParaRPr lang="ko-KR" altLang="en-US" sz="1600" dirty="0">
              <a:solidFill>
                <a:schemeClr val="bg1"/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</p:txBody>
      </p:sp>
      <p:sp>
        <p:nvSpPr>
          <p:cNvPr id="5" name="Google Shape;1137;p24">
            <a:extLst>
              <a:ext uri="{FF2B5EF4-FFF2-40B4-BE49-F238E27FC236}">
                <a16:creationId xmlns:a16="http://schemas.microsoft.com/office/drawing/2014/main" id="{457451BB-A498-ADA9-C392-3BF190EBF5D9}"/>
              </a:ext>
            </a:extLst>
          </p:cNvPr>
          <p:cNvSpPr txBox="1">
            <a:spLocks/>
          </p:cNvSpPr>
          <p:nvPr/>
        </p:nvSpPr>
        <p:spPr>
          <a:xfrm>
            <a:off x="723750" y="6534"/>
            <a:ext cx="769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CloudFormation Demo</a:t>
            </a: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①</a:t>
            </a:r>
            <a:endParaRPr lang="en-US" altLang="ko-KR" sz="2800" dirty="0">
              <a:solidFill>
                <a:schemeClr val="bg1">
                  <a:lumMod val="95000"/>
                </a:schemeClr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</p:txBody>
      </p:sp>
      <p:sp>
        <p:nvSpPr>
          <p:cNvPr id="19" name="Google Shape;2035;p35">
            <a:extLst>
              <a:ext uri="{FF2B5EF4-FFF2-40B4-BE49-F238E27FC236}">
                <a16:creationId xmlns:a16="http://schemas.microsoft.com/office/drawing/2014/main" id="{C9E6FE19-FBDD-8CBE-0E39-01345DC6ACD6}"/>
              </a:ext>
            </a:extLst>
          </p:cNvPr>
          <p:cNvSpPr txBox="1"/>
          <p:nvPr/>
        </p:nvSpPr>
        <p:spPr>
          <a:xfrm>
            <a:off x="449814" y="1041910"/>
            <a:ext cx="7619766" cy="575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1. Download the template @</a:t>
            </a:r>
            <a:r>
              <a:rPr lang="en-US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  <a:hlinkClick r:id="rId3"/>
              </a:rPr>
              <a:t>https://github.com/binchoo/2022-dms-iac/tree/master/src/s3-bucket</a:t>
            </a:r>
            <a:endParaRPr lang="en-US" sz="1200" dirty="0">
              <a:solidFill>
                <a:schemeClr val="bg1"/>
              </a:solidFill>
              <a:latin typeface="a고딕12" panose="02020600000000000000" pitchFamily="18" charset="-127"/>
              <a:ea typeface="a고딕12" panose="02020600000000000000" pitchFamily="18" charset="-127"/>
              <a:cs typeface="Barlow Semi Condensed Medium"/>
              <a:sym typeface="Barlow Semi Condensed Medium"/>
            </a:endParaRPr>
          </a:p>
          <a:p>
            <a:r>
              <a:rPr lang="en-US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2. Submit the </a:t>
            </a:r>
            <a:r>
              <a:rPr lang="en-US" sz="1200" dirty="0">
                <a:solidFill>
                  <a:schemeClr val="bg1"/>
                </a:solidFill>
                <a:highlight>
                  <a:srgbClr val="808080"/>
                </a:highlight>
                <a:latin typeface="Consolas" panose="020B0609020204030204" pitchFamily="49" charset="0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s3-bucket-template.yaml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 </a:t>
            </a:r>
            <a:r>
              <a:rPr lang="en-US" sz="1200" b="1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file via the AWS CloudFormation console</a:t>
            </a:r>
            <a:r>
              <a:rPr lang="en-US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5C21DEC-E06F-5D6D-601D-9D1DF5078F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06" y="1818030"/>
            <a:ext cx="4668864" cy="1160739"/>
          </a:xfrm>
          <a:prstGeom prst="rect">
            <a:avLst/>
          </a:prstGeom>
          <a:ln>
            <a:solidFill>
              <a:srgbClr val="CC0066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D6D205E-76DB-CE21-AD5A-2E12BF4D8B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3358" y="1818030"/>
            <a:ext cx="2986927" cy="2829461"/>
          </a:xfrm>
          <a:prstGeom prst="rect">
            <a:avLst/>
          </a:prstGeom>
          <a:ln>
            <a:solidFill>
              <a:srgbClr val="CC0066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38A9CC6-D947-F254-8D90-2A66AB7C74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58127" y="3552295"/>
            <a:ext cx="3195243" cy="1098589"/>
          </a:xfrm>
          <a:prstGeom prst="rect">
            <a:avLst/>
          </a:prstGeom>
        </p:spPr>
      </p:pic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1F7B18E8-DCD7-0309-900E-4FFB4B8C241A}"/>
              </a:ext>
            </a:extLst>
          </p:cNvPr>
          <p:cNvCxnSpPr>
            <a:cxnSpLocks/>
          </p:cNvCxnSpPr>
          <p:nvPr/>
        </p:nvCxnSpPr>
        <p:spPr>
          <a:xfrm>
            <a:off x="4753370" y="2388303"/>
            <a:ext cx="579988" cy="0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938CFCF3-2E53-8B1C-251A-585D497CF53E}"/>
              </a:ext>
            </a:extLst>
          </p:cNvPr>
          <p:cNvCxnSpPr>
            <a:cxnSpLocks/>
            <a:endCxn id="10" idx="3"/>
          </p:cNvCxnSpPr>
          <p:nvPr/>
        </p:nvCxnSpPr>
        <p:spPr>
          <a:xfrm flipH="1">
            <a:off x="4753370" y="4101590"/>
            <a:ext cx="579988" cy="0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85311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4A2C75-11EB-0C4D-4C3B-147BF5B58A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>
                <a:solidFill>
                  <a:schemeClr val="bg1"/>
                </a:solidFill>
              </a:rPr>
              <a:t>-</a:t>
            </a:r>
            <a:fld id="{40163CFD-48ED-43CA-9693-B369BE835A1B}" type="slidenum">
              <a:rPr lang="ko-KR" altLang="en-US" smtClean="0">
                <a:solidFill>
                  <a:schemeClr val="bg1"/>
                </a:solidFill>
              </a:rPr>
              <a:t>16</a:t>
            </a:fld>
            <a:r>
              <a:rPr lang="en-US" altLang="ko-KR">
                <a:solidFill>
                  <a:schemeClr val="bg1"/>
                </a:solidFill>
              </a:rPr>
              <a:t>-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" name="Google Shape;1137;p24">
            <a:extLst>
              <a:ext uri="{FF2B5EF4-FFF2-40B4-BE49-F238E27FC236}">
                <a16:creationId xmlns:a16="http://schemas.microsoft.com/office/drawing/2014/main" id="{457451BB-A498-ADA9-C392-3BF190EBF5D9}"/>
              </a:ext>
            </a:extLst>
          </p:cNvPr>
          <p:cNvSpPr txBox="1">
            <a:spLocks/>
          </p:cNvSpPr>
          <p:nvPr/>
        </p:nvSpPr>
        <p:spPr>
          <a:xfrm>
            <a:off x="723750" y="6534"/>
            <a:ext cx="769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CloudFormation Demo</a:t>
            </a: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①</a:t>
            </a:r>
            <a:endParaRPr lang="en-US" altLang="ko-KR" sz="2800" dirty="0">
              <a:solidFill>
                <a:schemeClr val="bg1">
                  <a:lumMod val="95000"/>
                </a:schemeClr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</p:txBody>
      </p:sp>
      <p:sp>
        <p:nvSpPr>
          <p:cNvPr id="19" name="Google Shape;2035;p35">
            <a:extLst>
              <a:ext uri="{FF2B5EF4-FFF2-40B4-BE49-F238E27FC236}">
                <a16:creationId xmlns:a16="http://schemas.microsoft.com/office/drawing/2014/main" id="{C9E6FE19-FBDD-8CBE-0E39-01345DC6ACD6}"/>
              </a:ext>
            </a:extLst>
          </p:cNvPr>
          <p:cNvSpPr txBox="1"/>
          <p:nvPr/>
        </p:nvSpPr>
        <p:spPr>
          <a:xfrm>
            <a:off x="449813" y="1215721"/>
            <a:ext cx="8301221" cy="575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3. Set the name of the CloudFormation stack. I set it to </a:t>
            </a:r>
            <a:r>
              <a:rPr lang="en-US" sz="1200" dirty="0">
                <a:solidFill>
                  <a:schemeClr val="bg1"/>
                </a:solidFill>
                <a:highlight>
                  <a:srgbClr val="808080"/>
                </a:highlight>
                <a:latin typeface="Consolas" panose="020B0609020204030204" pitchFamily="49" charset="0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s3-bucket</a:t>
            </a:r>
            <a:r>
              <a:rPr lang="en-US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.</a:t>
            </a:r>
          </a:p>
          <a:p>
            <a:r>
              <a:rPr lang="en-US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4. You can change the name of the s3 bucket, if necessary, giving other values to the </a:t>
            </a:r>
            <a:r>
              <a:rPr lang="en-US" sz="1200" dirty="0" err="1">
                <a:solidFill>
                  <a:schemeClr val="bg1"/>
                </a:solidFill>
                <a:highlight>
                  <a:srgbClr val="808080"/>
                </a:highlight>
                <a:latin typeface="Consolas" panose="020B0609020204030204" pitchFamily="49" charset="0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InputBucketName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parameter.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E685883-08D5-2665-2CEF-27CC7EEA5E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782" y="1915603"/>
            <a:ext cx="4236815" cy="2588385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12" name="제목 2">
            <a:extLst>
              <a:ext uri="{FF2B5EF4-FFF2-40B4-BE49-F238E27FC236}">
                <a16:creationId xmlns:a16="http://schemas.microsoft.com/office/drawing/2014/main" id="{CB7000AD-DE48-8D52-61A2-95B53A29E60F}"/>
              </a:ext>
            </a:extLst>
          </p:cNvPr>
          <p:cNvSpPr txBox="1">
            <a:spLocks/>
          </p:cNvSpPr>
          <p:nvPr/>
        </p:nvSpPr>
        <p:spPr>
          <a:xfrm>
            <a:off x="449814" y="614276"/>
            <a:ext cx="771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altLang="ko-KR" sz="1600" dirty="0">
                <a:solidFill>
                  <a:schemeClr val="bg1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Submitting a CFT that creates an s3 bucket via CFN console </a:t>
            </a:r>
            <a:endParaRPr lang="ko-KR" altLang="en-US" sz="1600" dirty="0">
              <a:solidFill>
                <a:schemeClr val="bg1"/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742148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4A2C75-11EB-0C4D-4C3B-147BF5B58A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>
                <a:solidFill>
                  <a:schemeClr val="bg1"/>
                </a:solidFill>
              </a:rPr>
              <a:t>-</a:t>
            </a:r>
            <a:fld id="{40163CFD-48ED-43CA-9693-B369BE835A1B}" type="slidenum">
              <a:rPr lang="ko-KR" altLang="en-US" smtClean="0">
                <a:solidFill>
                  <a:schemeClr val="bg1"/>
                </a:solidFill>
              </a:rPr>
              <a:t>17</a:t>
            </a:fld>
            <a:r>
              <a:rPr lang="en-US" altLang="ko-KR">
                <a:solidFill>
                  <a:schemeClr val="bg1"/>
                </a:solidFill>
              </a:rPr>
              <a:t>-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" name="Google Shape;1137;p24">
            <a:extLst>
              <a:ext uri="{FF2B5EF4-FFF2-40B4-BE49-F238E27FC236}">
                <a16:creationId xmlns:a16="http://schemas.microsoft.com/office/drawing/2014/main" id="{457451BB-A498-ADA9-C392-3BF190EBF5D9}"/>
              </a:ext>
            </a:extLst>
          </p:cNvPr>
          <p:cNvSpPr txBox="1">
            <a:spLocks/>
          </p:cNvSpPr>
          <p:nvPr/>
        </p:nvSpPr>
        <p:spPr>
          <a:xfrm>
            <a:off x="723750" y="6534"/>
            <a:ext cx="769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CloudFormation Demo</a:t>
            </a: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①</a:t>
            </a:r>
            <a:endParaRPr lang="en-US" altLang="ko-KR" sz="2800" dirty="0">
              <a:solidFill>
                <a:schemeClr val="bg1">
                  <a:lumMod val="95000"/>
                </a:schemeClr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</p:txBody>
      </p:sp>
      <p:sp>
        <p:nvSpPr>
          <p:cNvPr id="19" name="Google Shape;2035;p35">
            <a:extLst>
              <a:ext uri="{FF2B5EF4-FFF2-40B4-BE49-F238E27FC236}">
                <a16:creationId xmlns:a16="http://schemas.microsoft.com/office/drawing/2014/main" id="{C9E6FE19-FBDD-8CBE-0E39-01345DC6ACD6}"/>
              </a:ext>
            </a:extLst>
          </p:cNvPr>
          <p:cNvSpPr txBox="1"/>
          <p:nvPr/>
        </p:nvSpPr>
        <p:spPr>
          <a:xfrm>
            <a:off x="449813" y="1215721"/>
            <a:ext cx="8301221" cy="575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5. Finally, submit your CFT.</a:t>
            </a:r>
          </a:p>
          <a:p>
            <a:r>
              <a:rPr lang="en-US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6. Check that the stack outputs tap is displaying the bucket name of your new s3 bucket.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0C261BC-D883-AF89-BB56-C34EBCA826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009" y="1867290"/>
            <a:ext cx="6167438" cy="2799015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6" name="제목 2">
            <a:extLst>
              <a:ext uri="{FF2B5EF4-FFF2-40B4-BE49-F238E27FC236}">
                <a16:creationId xmlns:a16="http://schemas.microsoft.com/office/drawing/2014/main" id="{3DEA85D2-6763-0926-F52C-32B522EDACEA}"/>
              </a:ext>
            </a:extLst>
          </p:cNvPr>
          <p:cNvSpPr txBox="1">
            <a:spLocks/>
          </p:cNvSpPr>
          <p:nvPr/>
        </p:nvSpPr>
        <p:spPr>
          <a:xfrm>
            <a:off x="449814" y="614276"/>
            <a:ext cx="771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altLang="ko-KR" sz="1600" dirty="0">
                <a:solidFill>
                  <a:schemeClr val="bg1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Submitting a CFT that creates an s3 bucket via CFN console </a:t>
            </a:r>
            <a:endParaRPr lang="ko-KR" altLang="en-US" sz="1600" dirty="0">
              <a:solidFill>
                <a:schemeClr val="bg1"/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99317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800" dirty="0">
                <a:latin typeface="a고딕16" panose="02020600000000000000" pitchFamily="18" charset="-127"/>
                <a:ea typeface="a고딕16" panose="02020600000000000000" pitchFamily="18" charset="-127"/>
              </a:rPr>
              <a:t>2. CloudFormation</a:t>
            </a:r>
            <a:br>
              <a:rPr lang="en-US" altLang="ko-KR" sz="2800" dirty="0">
                <a:latin typeface="a고딕16" panose="02020600000000000000" pitchFamily="18" charset="-127"/>
                <a:ea typeface="a고딕16" panose="02020600000000000000" pitchFamily="18" charset="-127"/>
              </a:rPr>
            </a:br>
            <a:r>
              <a:rPr lang="ko-KR" altLang="en-US" sz="2800" dirty="0">
                <a:latin typeface="a고딕16" panose="02020600000000000000" pitchFamily="18" charset="-127"/>
                <a:ea typeface="a고딕16" panose="02020600000000000000" pitchFamily="18" charset="-127"/>
              </a:rPr>
              <a:t>템플릿</a:t>
            </a:r>
            <a:br>
              <a:rPr lang="en-US" altLang="ko-KR" sz="2800" dirty="0">
                <a:latin typeface="a고딕16" panose="02020600000000000000" pitchFamily="18" charset="-127"/>
                <a:ea typeface="a고딕16" panose="02020600000000000000" pitchFamily="18" charset="-127"/>
              </a:rPr>
            </a:br>
            <a:br>
              <a:rPr lang="en-US" altLang="ko-KR" sz="2800" dirty="0">
                <a:latin typeface="a고딕16" panose="02020600000000000000" pitchFamily="18" charset="-127"/>
                <a:ea typeface="a고딕16" panose="02020600000000000000" pitchFamily="18" charset="-127"/>
              </a:rPr>
            </a:br>
            <a:endParaRPr sz="2800"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7BE5CEB-8C9F-D137-7BE3-7A4CB4AAC49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-</a:t>
            </a:r>
            <a:fld id="{40163CFD-48ED-43CA-9693-B369BE835A1B}" type="slidenum">
              <a:rPr lang="ko-KR" altLang="en-US" smtClean="0"/>
              <a:t>18</a:t>
            </a:fld>
            <a:r>
              <a:rPr lang="en-US" altLang="ko-KR"/>
              <a:t>-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146307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B17F9113-C15A-7B62-5AD3-D113EB9C2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JSON</a:t>
            </a:r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</a:rPr>
              <a:t> </a:t>
            </a:r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vs.</a:t>
            </a:r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</a:rPr>
              <a:t> </a:t>
            </a:r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YAML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4A2C75-11EB-0C4D-4C3B-147BF5B58A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-</a:t>
            </a:r>
            <a:fld id="{40163CFD-48ED-43CA-9693-B369BE835A1B}" type="slidenum">
              <a:rPr lang="ko-KR" altLang="en-US" smtClean="0"/>
              <a:t>19</a:t>
            </a:fld>
            <a:r>
              <a:rPr lang="en-US" altLang="ko-KR"/>
              <a:t>-</a:t>
            </a:r>
            <a:endParaRPr lang="ko-KR" altLang="en-US" dirty="0"/>
          </a:p>
        </p:txBody>
      </p:sp>
      <p:sp>
        <p:nvSpPr>
          <p:cNvPr id="23" name="Google Shape;926;p18">
            <a:extLst>
              <a:ext uri="{FF2B5EF4-FFF2-40B4-BE49-F238E27FC236}">
                <a16:creationId xmlns:a16="http://schemas.microsoft.com/office/drawing/2014/main" id="{BF30CA92-8641-0EAD-DF71-49454C30C051}"/>
              </a:ext>
            </a:extLst>
          </p:cNvPr>
          <p:cNvSpPr txBox="1">
            <a:spLocks/>
          </p:cNvSpPr>
          <p:nvPr/>
        </p:nvSpPr>
        <p:spPr>
          <a:xfrm>
            <a:off x="4582525" y="988594"/>
            <a:ext cx="3858775" cy="17831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n-US" altLang="ko-KR" dirty="0">
                <a:solidFill>
                  <a:schemeClr val="tx1"/>
                </a:solidFill>
                <a:latin typeface="a고딕14" panose="02020600000000000000" pitchFamily="18" charset="-127"/>
                <a:ea typeface="a고딕14" panose="02020600000000000000" pitchFamily="18" charset="-127"/>
                <a:cs typeface="Barlow Semi Condensed Medium"/>
                <a:sym typeface="Barlow Semi Condensed Medium"/>
              </a:rPr>
              <a:t>YAML</a:t>
            </a:r>
          </a:p>
          <a:p>
            <a:r>
              <a:rPr lang="ko-KR" altLang="en-US" sz="1200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인간 친화적</a:t>
            </a:r>
            <a:r>
              <a:rPr lang="en-US" altLang="ko-KR" sz="1200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언어 무관</a:t>
            </a:r>
            <a:r>
              <a:rPr lang="en-US" altLang="ko-KR" sz="1200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유니코드 기반 직렬화 표현법</a:t>
            </a:r>
            <a:endParaRPr lang="en-US" altLang="ko-KR" sz="1200" dirty="0">
              <a:solidFill>
                <a:schemeClr val="tx1"/>
              </a:solidFill>
              <a:latin typeface="a고딕12" panose="02020600000000000000" pitchFamily="18" charset="-127"/>
              <a:ea typeface="a고딕12" panose="02020600000000000000" pitchFamily="18" charset="-127"/>
              <a:cs typeface="Barlow Semi Condensed Medium"/>
              <a:sym typeface="Barlow Semi Condensed Medium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92BD45E7-23E2-EA7B-5229-1473436472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3726" y="1602302"/>
            <a:ext cx="4428612" cy="246677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5" name="Google Shape;926;p18">
            <a:extLst>
              <a:ext uri="{FF2B5EF4-FFF2-40B4-BE49-F238E27FC236}">
                <a16:creationId xmlns:a16="http://schemas.microsoft.com/office/drawing/2014/main" id="{1F4B00FD-A96B-83DF-A455-EECADFDCCA47}"/>
              </a:ext>
            </a:extLst>
          </p:cNvPr>
          <p:cNvSpPr txBox="1">
            <a:spLocks/>
          </p:cNvSpPr>
          <p:nvPr/>
        </p:nvSpPr>
        <p:spPr>
          <a:xfrm>
            <a:off x="816095" y="1029602"/>
            <a:ext cx="3858775" cy="17831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n-US" altLang="ko-KR" sz="1400" dirty="0">
                <a:solidFill>
                  <a:schemeClr val="tx1"/>
                </a:solidFill>
                <a:latin typeface="a고딕14" panose="02020600000000000000" pitchFamily="18" charset="-127"/>
                <a:ea typeface="a고딕14" panose="02020600000000000000" pitchFamily="18" charset="-127"/>
                <a:cs typeface="Barlow Semi Condensed Medium"/>
                <a:sym typeface="Barlow Semi Condensed Medium"/>
              </a:rPr>
              <a:t>JSON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ECMAScript 3</a:t>
            </a:r>
            <a:r>
              <a:rPr lang="ko-KR" altLang="en-US" sz="1200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판이 정의한</a:t>
            </a:r>
            <a:r>
              <a:rPr lang="en-US" altLang="ko-KR" sz="1200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 JS </a:t>
            </a:r>
            <a:r>
              <a:rPr lang="ko-KR" altLang="en-US" sz="1200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객체 </a:t>
            </a:r>
            <a:r>
              <a:rPr lang="ko-KR" altLang="en-US" sz="1200" dirty="0" err="1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리터럴</a:t>
            </a:r>
            <a:r>
              <a:rPr lang="ko-KR" altLang="en-US" sz="1200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 표현법</a:t>
            </a:r>
            <a:endParaRPr lang="en-US" altLang="ko-KR" sz="1200" dirty="0">
              <a:solidFill>
                <a:schemeClr val="tx1"/>
              </a:solidFill>
              <a:latin typeface="a고딕12" panose="02020600000000000000" pitchFamily="18" charset="-127"/>
              <a:ea typeface="a고딕12" panose="02020600000000000000" pitchFamily="18" charset="-127"/>
              <a:cs typeface="Barlow Semi Condensed Medium"/>
              <a:sym typeface="Barlow Semi Condensed Medium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16C95262-865F-C4BF-C872-04798C1925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805" y="1602302"/>
            <a:ext cx="4266248" cy="307516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9E36AAF-D29C-9019-89E4-6BBC567CC53D}"/>
              </a:ext>
            </a:extLst>
          </p:cNvPr>
          <p:cNvSpPr txBox="1"/>
          <p:nvPr/>
        </p:nvSpPr>
        <p:spPr>
          <a:xfrm>
            <a:off x="3242246" y="4559720"/>
            <a:ext cx="2659507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139700"/>
            <a:r>
              <a:rPr lang="en-US" altLang="ko-KR" sz="2400" b="1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NOT A BIG DEAL</a:t>
            </a:r>
          </a:p>
        </p:txBody>
      </p:sp>
    </p:spTree>
    <p:extLst>
      <p:ext uri="{BB962C8B-B14F-4D97-AF65-F5344CB8AC3E}">
        <p14:creationId xmlns:p14="http://schemas.microsoft.com/office/powerpoint/2010/main" val="3663392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2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Agenda</a:t>
            </a:r>
            <a:endParaRPr dirty="0"/>
          </a:p>
        </p:txBody>
      </p:sp>
      <p:sp>
        <p:nvSpPr>
          <p:cNvPr id="3" name="Google Shape;926;p18">
            <a:extLst>
              <a:ext uri="{FF2B5EF4-FFF2-40B4-BE49-F238E27FC236}">
                <a16:creationId xmlns:a16="http://schemas.microsoft.com/office/drawing/2014/main" id="{B52A01BB-8A80-A1A0-A773-D1E4519D1945}"/>
              </a:ext>
            </a:extLst>
          </p:cNvPr>
          <p:cNvSpPr txBox="1">
            <a:spLocks/>
          </p:cNvSpPr>
          <p:nvPr/>
        </p:nvSpPr>
        <p:spPr>
          <a:xfrm>
            <a:off x="39616" y="1415516"/>
            <a:ext cx="3885883" cy="3017981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39700" lvl="1">
              <a:buSzPts val="1400"/>
            </a:pPr>
            <a:r>
              <a:rPr lang="ko-KR" altLang="en-US" dirty="0">
                <a:solidFill>
                  <a:srgbClr val="434343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발표자 소개</a:t>
            </a:r>
            <a:endParaRPr lang="en-US" altLang="ko-KR" dirty="0">
              <a:solidFill>
                <a:srgbClr val="434343"/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  <a:p>
            <a:pPr marL="139700" lvl="1">
              <a:buSzPts val="1400"/>
            </a:pPr>
            <a:endParaRPr lang="en-US" altLang="ko-KR" sz="1100" dirty="0">
              <a:solidFill>
                <a:srgbClr val="434343"/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  <a:p>
            <a:pPr marL="139700" lvl="1">
              <a:buSzPts val="1400"/>
            </a:pPr>
            <a:endParaRPr lang="en-US" altLang="ko-KR" b="1" dirty="0">
              <a:solidFill>
                <a:srgbClr val="434343"/>
              </a:solidFill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marL="139700" lvl="1">
              <a:buSzPts val="1400"/>
            </a:pPr>
            <a:r>
              <a:rPr lang="ko-KR" altLang="en-US" b="1" dirty="0">
                <a:solidFill>
                  <a:srgbClr val="434343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주재빈</a:t>
            </a:r>
            <a:endParaRPr lang="en-US" altLang="ko-KR" b="1" dirty="0">
              <a:solidFill>
                <a:srgbClr val="434343"/>
              </a:solidFill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marL="139700" lvl="1">
              <a:buSzPts val="1400"/>
            </a:pPr>
            <a:endParaRPr lang="en-US" altLang="ko-KR" sz="1100" b="1" dirty="0">
              <a:solidFill>
                <a:srgbClr val="434343"/>
              </a:solidFill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marL="139700" lvl="1">
              <a:buSzPts val="1400"/>
            </a:pPr>
            <a:r>
              <a:rPr lang="en-US" altLang="ko-KR" sz="1100" b="1" dirty="0">
                <a:solidFill>
                  <a:srgbClr val="434343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E-MAIL:</a:t>
            </a:r>
            <a:r>
              <a:rPr lang="en-US" altLang="ko-KR" sz="1100" dirty="0">
                <a:solidFill>
                  <a:srgbClr val="434343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 </a:t>
            </a:r>
            <a:r>
              <a:rPr lang="en-US" altLang="ko-KR" sz="1100" dirty="0">
                <a:solidFill>
                  <a:srgbClr val="434343"/>
                </a:solidFill>
                <a:latin typeface="a고딕12" panose="02020600000000000000" pitchFamily="18" charset="-127"/>
                <a:ea typeface="a고딕12" panose="02020600000000000000" pitchFamily="18" charset="-127"/>
                <a:hlinkClick r:id="rId3"/>
              </a:rPr>
              <a:t>jbinchoo@gmail.com</a:t>
            </a:r>
            <a:endParaRPr lang="en-US" altLang="ko-KR" sz="1100" dirty="0">
              <a:solidFill>
                <a:srgbClr val="434343"/>
              </a:solidFill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marL="139700" lvl="1">
              <a:buSzPts val="1400"/>
            </a:pPr>
            <a:endParaRPr lang="en-US" altLang="ko-KR" sz="1100" dirty="0">
              <a:solidFill>
                <a:srgbClr val="434343"/>
              </a:solidFill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marL="139700" lvl="1">
              <a:buSzPts val="1400"/>
            </a:pPr>
            <a:r>
              <a:rPr lang="en-US" altLang="ko-KR" sz="1100" dirty="0">
                <a:solidFill>
                  <a:srgbClr val="434343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2019</a:t>
            </a:r>
            <a:r>
              <a:rPr lang="ko-KR" altLang="en-US" sz="1100" dirty="0">
                <a:solidFill>
                  <a:srgbClr val="434343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년 차세대분산시스템 수강</a:t>
            </a:r>
            <a:endParaRPr lang="en-US" altLang="ko-KR" sz="1100" dirty="0">
              <a:solidFill>
                <a:srgbClr val="434343"/>
              </a:solidFill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marL="139700" lvl="1">
              <a:buSzPts val="1400"/>
            </a:pPr>
            <a:r>
              <a:rPr lang="en-US" altLang="ko-KR" sz="1100" dirty="0">
                <a:solidFill>
                  <a:srgbClr val="434343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2021</a:t>
            </a:r>
            <a:r>
              <a:rPr lang="ko-KR" altLang="en-US" sz="1100" dirty="0">
                <a:solidFill>
                  <a:srgbClr val="434343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학년도 건국대학교 컴퓨터공학과 졸업</a:t>
            </a:r>
            <a:endParaRPr lang="en-US" altLang="ko-KR" sz="1100" dirty="0">
              <a:solidFill>
                <a:srgbClr val="434343"/>
              </a:solidFill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marL="139700" lvl="1">
              <a:buSzPts val="1400"/>
            </a:pPr>
            <a:endParaRPr lang="en-US" altLang="ko-KR" sz="1100" dirty="0">
              <a:solidFill>
                <a:srgbClr val="434343"/>
              </a:solidFill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marL="139700" lvl="1">
              <a:buSzPts val="1400"/>
            </a:pPr>
            <a:r>
              <a:rPr lang="ko-KR" altLang="en-US" sz="1100" dirty="0">
                <a:solidFill>
                  <a:srgbClr val="434343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졸업 후 소프트웨어 </a:t>
            </a:r>
            <a:r>
              <a:rPr lang="en-US" altLang="ko-KR" sz="1100" dirty="0">
                <a:solidFill>
                  <a:srgbClr val="434343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QA</a:t>
            </a:r>
            <a:r>
              <a:rPr lang="ko-KR" altLang="en-US" sz="1100" dirty="0">
                <a:solidFill>
                  <a:srgbClr val="434343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에 임하다가</a:t>
            </a:r>
            <a:endParaRPr lang="en-US" altLang="ko-KR" sz="1100" dirty="0">
              <a:solidFill>
                <a:srgbClr val="434343"/>
              </a:solidFill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marL="139700" lvl="1">
              <a:buSzPts val="1400"/>
            </a:pPr>
            <a:r>
              <a:rPr lang="ko-KR" altLang="en-US" sz="1100" dirty="0">
                <a:solidFill>
                  <a:srgbClr val="434343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클라우드 및 솔루션 </a:t>
            </a:r>
            <a:r>
              <a:rPr lang="ko-KR" altLang="en-US" sz="1100" dirty="0" err="1">
                <a:solidFill>
                  <a:srgbClr val="434343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아키텍트</a:t>
            </a:r>
            <a:r>
              <a:rPr lang="ko-KR" altLang="en-US" sz="1100" dirty="0">
                <a:solidFill>
                  <a:srgbClr val="434343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 쪽 직무 기회를 찾아가는 중입니다</a:t>
            </a:r>
            <a:r>
              <a:rPr lang="en-US" altLang="ko-KR" sz="1100" dirty="0">
                <a:solidFill>
                  <a:srgbClr val="434343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.</a:t>
            </a:r>
          </a:p>
          <a:p>
            <a:pPr marL="139700" lvl="1">
              <a:buSzPts val="1400"/>
            </a:pPr>
            <a:endParaRPr lang="en-US" altLang="ko-KR" sz="1100" dirty="0">
              <a:solidFill>
                <a:srgbClr val="434343"/>
              </a:solidFill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marL="139700" lvl="1">
              <a:buSzPts val="1400"/>
            </a:pPr>
            <a:r>
              <a:rPr lang="ko-KR" altLang="en-US" sz="1100" dirty="0">
                <a:solidFill>
                  <a:srgbClr val="434343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현재 한 카카오톡 </a:t>
            </a:r>
            <a:r>
              <a:rPr lang="ko-KR" altLang="en-US" sz="1100" dirty="0" err="1">
                <a:solidFill>
                  <a:srgbClr val="434343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챗봇</a:t>
            </a:r>
            <a:r>
              <a:rPr lang="ko-KR" altLang="en-US" sz="1100" dirty="0">
                <a:solidFill>
                  <a:srgbClr val="434343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 서비스를 개발</a:t>
            </a:r>
            <a:r>
              <a:rPr lang="en-US" altLang="ko-KR" sz="1100" dirty="0">
                <a:solidFill>
                  <a:srgbClr val="434343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&amp;</a:t>
            </a:r>
            <a:r>
              <a:rPr lang="ko-KR" altLang="en-US" sz="1100" dirty="0">
                <a:solidFill>
                  <a:srgbClr val="434343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운영하고 있습니다</a:t>
            </a:r>
            <a:r>
              <a:rPr lang="en-US" altLang="ko-KR" sz="1100" dirty="0">
                <a:solidFill>
                  <a:srgbClr val="434343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.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53E8DEA-B50B-4C65-343F-EA33BD86CAF4}"/>
              </a:ext>
            </a:extLst>
          </p:cNvPr>
          <p:cNvGrpSpPr/>
          <p:nvPr/>
        </p:nvGrpSpPr>
        <p:grpSpPr>
          <a:xfrm>
            <a:off x="185621" y="4211762"/>
            <a:ext cx="4868530" cy="307777"/>
            <a:chOff x="5010354" y="4052533"/>
            <a:chExt cx="4868530" cy="307777"/>
          </a:xfrm>
        </p:grpSpPr>
        <p:pic>
          <p:nvPicPr>
            <p:cNvPr id="4" name="그림 3">
              <a:hlinkClick r:id="rId4"/>
              <a:extLst>
                <a:ext uri="{FF2B5EF4-FFF2-40B4-BE49-F238E27FC236}">
                  <a16:creationId xmlns:a16="http://schemas.microsoft.com/office/drawing/2014/main" id="{530BDB4F-B889-4424-06D5-69729E0B686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010354" y="4061874"/>
              <a:ext cx="289096" cy="289096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F5AEEE5-A9D1-0B7E-BCB8-81FA9625A149}"/>
                </a:ext>
              </a:extLst>
            </p:cNvPr>
            <p:cNvSpPr txBox="1"/>
            <p:nvPr/>
          </p:nvSpPr>
          <p:spPr>
            <a:xfrm>
              <a:off x="5299450" y="4052533"/>
              <a:ext cx="4579434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400" dirty="0" err="1">
                  <a:solidFill>
                    <a:srgbClr val="434343"/>
                  </a:solidFill>
                  <a:latin typeface="a고딕12" panose="02020600000000000000" pitchFamily="18" charset="-127"/>
                  <a:ea typeface="a고딕12" panose="02020600000000000000" pitchFamily="18" charset="-127"/>
                  <a:hlinkClick r:id="rId6"/>
                </a:rPr>
                <a:t>binchoo</a:t>
              </a:r>
              <a:endParaRPr lang="ko-KR" altLang="en-US" dirty="0"/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1A0331C9-B9A6-7120-38D8-1043176B2C5D}"/>
              </a:ext>
            </a:extLst>
          </p:cNvPr>
          <p:cNvGrpSpPr/>
          <p:nvPr/>
        </p:nvGrpSpPr>
        <p:grpSpPr>
          <a:xfrm>
            <a:off x="111927" y="4629298"/>
            <a:ext cx="4933433" cy="418901"/>
            <a:chOff x="4945451" y="4427170"/>
            <a:chExt cx="4933433" cy="418901"/>
          </a:xfrm>
        </p:grpSpPr>
        <p:pic>
          <p:nvPicPr>
            <p:cNvPr id="10" name="Picture 4" descr="Retool - Home | Facebook">
              <a:hlinkClick r:id="rId7"/>
              <a:extLst>
                <a:ext uri="{FF2B5EF4-FFF2-40B4-BE49-F238E27FC236}">
                  <a16:creationId xmlns:a16="http://schemas.microsoft.com/office/drawing/2014/main" id="{E12A26A6-AD53-3746-463A-18D7D6348E9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45451" y="4427170"/>
              <a:ext cx="418901" cy="4189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1AB49BC-F59D-D7E9-21D8-02465F704001}"/>
                </a:ext>
              </a:extLst>
            </p:cNvPr>
            <p:cNvSpPr txBox="1"/>
            <p:nvPr/>
          </p:nvSpPr>
          <p:spPr>
            <a:xfrm>
              <a:off x="5299450" y="4517306"/>
              <a:ext cx="4579434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solidFill>
                    <a:srgbClr val="434343"/>
                  </a:solidFill>
                  <a:latin typeface="a고딕12" panose="02020600000000000000" pitchFamily="18" charset="-127"/>
                  <a:ea typeface="a고딕12" panose="02020600000000000000" pitchFamily="18" charset="-127"/>
                  <a:hlinkClick r:id="rId9"/>
                </a:rPr>
                <a:t>카카오톡 </a:t>
              </a:r>
              <a:r>
                <a:rPr lang="ko-KR" altLang="en-US" dirty="0" err="1">
                  <a:solidFill>
                    <a:srgbClr val="434343"/>
                  </a:solidFill>
                  <a:latin typeface="a고딕12" panose="02020600000000000000" pitchFamily="18" charset="-127"/>
                  <a:ea typeface="a고딕12" panose="02020600000000000000" pitchFamily="18" charset="-127"/>
                  <a:hlinkClick r:id="rId9"/>
                </a:rPr>
                <a:t>챗봇</a:t>
              </a:r>
              <a:r>
                <a:rPr lang="en-US" altLang="ko-KR" dirty="0">
                  <a:solidFill>
                    <a:srgbClr val="434343"/>
                  </a:solidFill>
                  <a:latin typeface="a고딕12" panose="02020600000000000000" pitchFamily="18" charset="-127"/>
                  <a:ea typeface="a고딕12" panose="02020600000000000000" pitchFamily="18" charset="-127"/>
                  <a:hlinkClick r:id="rId9"/>
                </a:rPr>
                <a:t>, </a:t>
              </a:r>
              <a:r>
                <a:rPr lang="ko-KR" altLang="en-US" sz="1400" dirty="0">
                  <a:solidFill>
                    <a:srgbClr val="434343"/>
                  </a:solidFill>
                  <a:latin typeface="a고딕12" panose="02020600000000000000" pitchFamily="18" charset="-127"/>
                  <a:ea typeface="a고딕12" panose="02020600000000000000" pitchFamily="18" charset="-127"/>
                  <a:hlinkClick r:id="rId9"/>
                </a:rPr>
                <a:t>여행 비서 </a:t>
              </a:r>
              <a:r>
                <a:rPr lang="ko-KR" altLang="en-US" sz="1400" dirty="0" err="1">
                  <a:solidFill>
                    <a:srgbClr val="434343"/>
                  </a:solidFill>
                  <a:latin typeface="a고딕12" panose="02020600000000000000" pitchFamily="18" charset="-127"/>
                  <a:ea typeface="a고딕12" panose="02020600000000000000" pitchFamily="18" charset="-127"/>
                  <a:hlinkClick r:id="rId9"/>
                </a:rPr>
                <a:t>페이몬</a:t>
              </a:r>
              <a:r>
                <a:rPr lang="en-US" altLang="ko-KR" sz="1400" dirty="0">
                  <a:solidFill>
                    <a:srgbClr val="434343"/>
                  </a:solidFill>
                  <a:latin typeface="a고딕12" panose="02020600000000000000" pitchFamily="18" charset="-127"/>
                  <a:ea typeface="a고딕12" panose="02020600000000000000" pitchFamily="18" charset="-127"/>
                  <a:hlinkClick r:id="rId9"/>
                </a:rPr>
                <a:t>!</a:t>
              </a:r>
              <a:endParaRPr lang="ko-KR" altLang="en-US" dirty="0"/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DF5FAFF2-FED5-FB90-1711-F13F27608F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7301" y="1432519"/>
            <a:ext cx="664427" cy="664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0B47EFE-E74C-822E-55B3-BC9C3F064C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7507" y="1432519"/>
            <a:ext cx="664427" cy="664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8">
            <a:extLst>
              <a:ext uri="{FF2B5EF4-FFF2-40B4-BE49-F238E27FC236}">
                <a16:creationId xmlns:a16="http://schemas.microsoft.com/office/drawing/2014/main" id="{1A7594D5-ACD9-9576-7A3D-D67DFDC7E0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0984" y="2097626"/>
            <a:ext cx="664427" cy="664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0">
            <a:extLst>
              <a:ext uri="{FF2B5EF4-FFF2-40B4-BE49-F238E27FC236}">
                <a16:creationId xmlns:a16="http://schemas.microsoft.com/office/drawing/2014/main" id="{A17FFEC8-C46C-FA96-2595-5C51D5CDD4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7300" y="2111951"/>
            <a:ext cx="664427" cy="664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902A53DC-052D-55C9-AF31-4698A3B21A1A}"/>
              </a:ext>
            </a:extLst>
          </p:cNvPr>
          <p:cNvCxnSpPr/>
          <p:nvPr/>
        </p:nvCxnSpPr>
        <p:spPr>
          <a:xfrm>
            <a:off x="4519963" y="1159727"/>
            <a:ext cx="0" cy="390292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Google Shape;926;p18">
            <a:extLst>
              <a:ext uri="{FF2B5EF4-FFF2-40B4-BE49-F238E27FC236}">
                <a16:creationId xmlns:a16="http://schemas.microsoft.com/office/drawing/2014/main" id="{24E7BF1D-A13F-BF9A-5093-6AA754F0E89D}"/>
              </a:ext>
            </a:extLst>
          </p:cNvPr>
          <p:cNvSpPr txBox="1">
            <a:spLocks/>
          </p:cNvSpPr>
          <p:nvPr/>
        </p:nvSpPr>
        <p:spPr>
          <a:xfrm>
            <a:off x="4783400" y="1398376"/>
            <a:ext cx="3885883" cy="3017981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39700" lvl="1">
              <a:buSzPts val="1400"/>
            </a:pPr>
            <a:r>
              <a:rPr lang="en-US" altLang="ko-KR" sz="1100" dirty="0">
                <a:solidFill>
                  <a:srgbClr val="434343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1. </a:t>
            </a:r>
            <a:r>
              <a:rPr lang="ko-KR" altLang="en-US" sz="1100" dirty="0">
                <a:solidFill>
                  <a:srgbClr val="434343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코드형 인프라</a:t>
            </a:r>
            <a:endParaRPr lang="en-US" altLang="ko-KR" sz="1100" dirty="0">
              <a:solidFill>
                <a:srgbClr val="434343"/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marL="139700" lvl="1">
              <a:buSzPts val="1400"/>
            </a:pPr>
            <a:r>
              <a:rPr lang="en-US" altLang="ko-KR" sz="1100" dirty="0">
                <a:solidFill>
                  <a:srgbClr val="434343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  - </a:t>
            </a:r>
            <a:r>
              <a:rPr lang="en-US" altLang="ko-KR" sz="1100" dirty="0" err="1">
                <a:solidFill>
                  <a:srgbClr val="434343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IaC</a:t>
            </a:r>
            <a:r>
              <a:rPr lang="en-US" altLang="ko-KR" sz="1100" dirty="0">
                <a:solidFill>
                  <a:srgbClr val="434343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 </a:t>
            </a:r>
            <a:r>
              <a:rPr lang="ko-KR" altLang="en-US" sz="1100" dirty="0">
                <a:solidFill>
                  <a:srgbClr val="434343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개요</a:t>
            </a:r>
            <a:endParaRPr lang="en-US" altLang="ko-KR" sz="1100" dirty="0">
              <a:solidFill>
                <a:srgbClr val="434343"/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marL="139700" lvl="1">
              <a:buSzPts val="1400"/>
            </a:pPr>
            <a:r>
              <a:rPr lang="en-US" altLang="ko-KR" sz="1100" dirty="0">
                <a:solidFill>
                  <a:srgbClr val="434343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  - CloudFormation </a:t>
            </a:r>
            <a:r>
              <a:rPr lang="ko-KR" altLang="en-US" sz="1100" dirty="0">
                <a:solidFill>
                  <a:srgbClr val="434343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소개</a:t>
            </a:r>
            <a:endParaRPr lang="en-US" altLang="ko-KR" sz="1100" dirty="0">
              <a:solidFill>
                <a:srgbClr val="434343"/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marL="139700" lvl="1">
              <a:buSzPts val="1400"/>
            </a:pPr>
            <a:r>
              <a:rPr lang="en-US" altLang="ko-KR" sz="1100" dirty="0">
                <a:solidFill>
                  <a:srgbClr val="434343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  - CloudFormation </a:t>
            </a:r>
            <a:r>
              <a:rPr lang="ko-KR" altLang="en-US" sz="1100" dirty="0">
                <a:solidFill>
                  <a:srgbClr val="434343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자원 생성 흐름</a:t>
            </a:r>
            <a:endParaRPr lang="en-US" altLang="ko-KR" sz="1100" dirty="0">
              <a:solidFill>
                <a:srgbClr val="434343"/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marL="139700" lvl="1">
              <a:buSzPts val="1400"/>
            </a:pPr>
            <a:r>
              <a:rPr lang="en-US" altLang="ko-KR" sz="1100" dirty="0">
                <a:solidFill>
                  <a:srgbClr val="434343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  - </a:t>
            </a:r>
            <a:r>
              <a:rPr lang="ko-KR" altLang="en-US" sz="1100" dirty="0">
                <a:solidFill>
                  <a:srgbClr val="434343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데모</a:t>
            </a:r>
            <a:r>
              <a:rPr lang="en-US" altLang="ko-KR" sz="1100" dirty="0">
                <a:solidFill>
                  <a:srgbClr val="434343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1: S3 </a:t>
            </a:r>
            <a:r>
              <a:rPr lang="ko-KR" altLang="en-US" sz="1100" dirty="0">
                <a:solidFill>
                  <a:srgbClr val="434343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버킷 만들기</a:t>
            </a:r>
            <a:endParaRPr lang="en-US" altLang="ko-KR" sz="1100" dirty="0">
              <a:solidFill>
                <a:srgbClr val="434343"/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  <a:p>
            <a:pPr marL="139700" lvl="1">
              <a:buSzPts val="1400"/>
            </a:pPr>
            <a:endParaRPr lang="en-US" altLang="ko-KR" sz="1100" dirty="0">
              <a:solidFill>
                <a:srgbClr val="434343"/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  <a:p>
            <a:pPr marL="139700" lvl="1">
              <a:buSzPts val="1400"/>
            </a:pPr>
            <a:r>
              <a:rPr lang="en-US" altLang="ko-KR" sz="1100" dirty="0">
                <a:solidFill>
                  <a:srgbClr val="434343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2. CloudFormation Template</a:t>
            </a:r>
            <a:endParaRPr lang="en-US" altLang="ko-KR" sz="1100" dirty="0">
              <a:solidFill>
                <a:srgbClr val="434343"/>
              </a:solidFill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marL="139700" lvl="1">
              <a:buSzPts val="1400"/>
            </a:pPr>
            <a:r>
              <a:rPr lang="en-US" altLang="ko-KR" sz="1100" dirty="0">
                <a:solidFill>
                  <a:srgbClr val="434343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  - </a:t>
            </a:r>
            <a:r>
              <a:rPr lang="ko-KR" altLang="en-US" sz="1100" dirty="0">
                <a:solidFill>
                  <a:srgbClr val="434343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템플릿 파일의 구조</a:t>
            </a:r>
            <a:endParaRPr lang="en-US" altLang="ko-KR" sz="1100" dirty="0">
              <a:solidFill>
                <a:srgbClr val="434343"/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marL="139700" lvl="1">
              <a:buSzPts val="1400"/>
            </a:pPr>
            <a:r>
              <a:rPr lang="en-US" altLang="ko-KR" sz="1100" dirty="0">
                <a:solidFill>
                  <a:srgbClr val="434343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  - </a:t>
            </a:r>
            <a:r>
              <a:rPr lang="ko-KR" altLang="en-US" sz="1100" dirty="0">
                <a:solidFill>
                  <a:srgbClr val="434343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데모</a:t>
            </a:r>
            <a:r>
              <a:rPr lang="en-US" altLang="ko-KR" sz="1100" dirty="0">
                <a:solidFill>
                  <a:srgbClr val="434343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2: SNS </a:t>
            </a:r>
            <a:r>
              <a:rPr lang="ko-KR" altLang="en-US" sz="1100" dirty="0">
                <a:solidFill>
                  <a:srgbClr val="434343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연동 람다 만들기</a:t>
            </a:r>
            <a:endParaRPr lang="en-US" altLang="ko-KR" sz="1100" dirty="0">
              <a:solidFill>
                <a:srgbClr val="434343"/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marL="139700" lvl="1">
              <a:buSzPts val="1400"/>
            </a:pPr>
            <a:endParaRPr lang="en-US" altLang="ko-KR" sz="1100" dirty="0">
              <a:solidFill>
                <a:srgbClr val="434343"/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marL="139700" lvl="1">
              <a:buSzPts val="1400"/>
            </a:pPr>
            <a:r>
              <a:rPr lang="en-US" altLang="ko-KR" sz="1100" dirty="0">
                <a:solidFill>
                  <a:srgbClr val="434343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3. CloudFormation &amp;</a:t>
            </a:r>
            <a:r>
              <a:rPr lang="ko-KR" altLang="en-US" sz="1100" dirty="0">
                <a:solidFill>
                  <a:srgbClr val="434343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 </a:t>
            </a:r>
            <a:r>
              <a:rPr lang="en-US" altLang="ko-KR" sz="1100" dirty="0">
                <a:solidFill>
                  <a:srgbClr val="434343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SAM </a:t>
            </a:r>
            <a:r>
              <a:rPr lang="ko-KR" altLang="en-US" sz="1100" dirty="0">
                <a:solidFill>
                  <a:srgbClr val="434343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실습</a:t>
            </a:r>
            <a:endParaRPr lang="en-US" altLang="ko-KR" sz="1100" dirty="0">
              <a:solidFill>
                <a:srgbClr val="434343"/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  <a:p>
            <a:pPr marL="139700" lvl="1">
              <a:buSzPts val="1400"/>
            </a:pPr>
            <a:r>
              <a:rPr lang="en-US" altLang="ko-KR" sz="1100" dirty="0">
                <a:solidFill>
                  <a:srgbClr val="434343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  </a:t>
            </a:r>
            <a:r>
              <a:rPr lang="en-US" altLang="ko-KR" sz="1100" dirty="0">
                <a:solidFill>
                  <a:srgbClr val="434343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- AWS SAM </a:t>
            </a:r>
            <a:r>
              <a:rPr lang="ko-KR" altLang="en-US" sz="1100" dirty="0">
                <a:solidFill>
                  <a:srgbClr val="434343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소개</a:t>
            </a:r>
            <a:endParaRPr lang="en-US" altLang="ko-KR" sz="1100" dirty="0">
              <a:solidFill>
                <a:srgbClr val="434343"/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marL="139700" lvl="1">
              <a:buSzPts val="1400"/>
            </a:pPr>
            <a:r>
              <a:rPr lang="en-US" altLang="ko-KR" sz="1100" dirty="0">
                <a:solidFill>
                  <a:srgbClr val="434343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  - </a:t>
            </a:r>
            <a:r>
              <a:rPr lang="ko-KR" altLang="en-US" sz="1100" dirty="0">
                <a:solidFill>
                  <a:srgbClr val="434343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데모</a:t>
            </a:r>
            <a:r>
              <a:rPr lang="en-US" altLang="ko-KR" sz="1100" dirty="0">
                <a:solidFill>
                  <a:srgbClr val="434343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3: SAM </a:t>
            </a:r>
            <a:r>
              <a:rPr lang="ko-KR" altLang="en-US" sz="1100" dirty="0">
                <a:solidFill>
                  <a:srgbClr val="434343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활용 </a:t>
            </a:r>
            <a:r>
              <a:rPr lang="en-US" altLang="ko-KR" sz="1100" dirty="0">
                <a:solidFill>
                  <a:srgbClr val="434343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SNS </a:t>
            </a:r>
            <a:r>
              <a:rPr lang="ko-KR" altLang="en-US" sz="1100" dirty="0">
                <a:solidFill>
                  <a:srgbClr val="434343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연동 람다 만들기</a:t>
            </a:r>
            <a:endParaRPr lang="en-US" altLang="ko-KR" sz="1100" dirty="0">
              <a:solidFill>
                <a:srgbClr val="434343"/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marL="139700" lvl="1">
              <a:buSzPts val="1400"/>
            </a:pPr>
            <a:r>
              <a:rPr lang="en-US" altLang="ko-KR" sz="1100" dirty="0">
                <a:solidFill>
                  <a:srgbClr val="434343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  - DIY: </a:t>
            </a:r>
            <a:r>
              <a:rPr lang="ko-KR" altLang="en-US" sz="1100" dirty="0">
                <a:solidFill>
                  <a:srgbClr val="434343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유입경로 분석 파이프라인 만들기</a:t>
            </a:r>
            <a:endParaRPr lang="en-US" altLang="ko-KR" sz="1100" dirty="0">
              <a:solidFill>
                <a:srgbClr val="434343"/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238755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B17F9113-C15A-7B62-5AD3-D113EB9C2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25" y="19111"/>
            <a:ext cx="7717500" cy="576000"/>
          </a:xfrm>
        </p:spPr>
        <p:txBody>
          <a:bodyPr/>
          <a:lstStyle/>
          <a:p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CFT Anatomy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4A2C75-11EB-0C4D-4C3B-147BF5B58A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-</a:t>
            </a:r>
            <a:fld id="{40163CFD-48ED-43CA-9693-B369BE835A1B}" type="slidenum">
              <a:rPr lang="ko-KR" altLang="en-US" smtClean="0"/>
              <a:t>20</a:t>
            </a:fld>
            <a:r>
              <a:rPr lang="en-US" altLang="ko-KR"/>
              <a:t>-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FAF8469-C435-F4B3-7BD2-430A99352E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632" y="572251"/>
            <a:ext cx="2616871" cy="441198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Google Shape;926;p18">
            <a:extLst>
              <a:ext uri="{FF2B5EF4-FFF2-40B4-BE49-F238E27FC236}">
                <a16:creationId xmlns:a16="http://schemas.microsoft.com/office/drawing/2014/main" id="{61941544-5635-FB30-2D82-413D528552DE}"/>
              </a:ext>
            </a:extLst>
          </p:cNvPr>
          <p:cNvSpPr txBox="1">
            <a:spLocks/>
          </p:cNvSpPr>
          <p:nvPr/>
        </p:nvSpPr>
        <p:spPr>
          <a:xfrm>
            <a:off x="3757111" y="595111"/>
            <a:ext cx="3858775" cy="3379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>
              <a:buFontTx/>
              <a:buChar char="-"/>
            </a:pPr>
            <a:r>
              <a:rPr lang="ko-KR" altLang="en-US" sz="1800" dirty="0">
                <a:solidFill>
                  <a:srgbClr val="CC0066"/>
                </a:solidFill>
                <a:latin typeface="a고딕14" panose="02020600000000000000" pitchFamily="18" charset="-127"/>
                <a:ea typeface="a고딕14" panose="02020600000000000000" pitchFamily="18" charset="-127"/>
                <a:cs typeface="Barlow Semi Condensed Medium"/>
                <a:sym typeface="Barlow Semi Condensed Medium"/>
              </a:rPr>
              <a:t>①</a:t>
            </a:r>
            <a:r>
              <a:rPr lang="en-US" altLang="ko-KR" sz="1800" dirty="0" err="1">
                <a:solidFill>
                  <a:srgbClr val="CC0066"/>
                </a:solidFill>
                <a:latin typeface="a고딕14" panose="02020600000000000000" pitchFamily="18" charset="-127"/>
                <a:ea typeface="a고딕14" panose="02020600000000000000" pitchFamily="18" charset="-127"/>
                <a:cs typeface="Barlow Semi Condensed Medium"/>
                <a:sym typeface="Barlow Semi Condensed Medium"/>
              </a:rPr>
              <a:t>AWSTemplateFormatVersion</a:t>
            </a:r>
            <a:endParaRPr lang="en-US" altLang="ko-KR" sz="1800" dirty="0">
              <a:solidFill>
                <a:srgbClr val="CC0066"/>
              </a:solidFill>
              <a:latin typeface="a고딕14" panose="02020600000000000000" pitchFamily="18" charset="-127"/>
              <a:ea typeface="a고딕14" panose="02020600000000000000" pitchFamily="18" charset="-127"/>
              <a:cs typeface="Barlow Semi Condensed Medium"/>
              <a:sym typeface="Barlow Semi Condensed Medium"/>
            </a:endParaRPr>
          </a:p>
          <a:p>
            <a:pPr>
              <a:buFontTx/>
              <a:buChar char="-"/>
            </a:pPr>
            <a:r>
              <a:rPr lang="ko-KR" altLang="en-US" sz="1800" dirty="0">
                <a:solidFill>
                  <a:srgbClr val="CC0066"/>
                </a:solidFill>
                <a:latin typeface="a고딕14" panose="02020600000000000000" pitchFamily="18" charset="-127"/>
                <a:ea typeface="a고딕14" panose="02020600000000000000" pitchFamily="18" charset="-127"/>
                <a:cs typeface="Barlow Semi Condensed Medium"/>
                <a:sym typeface="Barlow Semi Condensed Medium"/>
              </a:rPr>
              <a:t>②</a:t>
            </a:r>
            <a:r>
              <a:rPr lang="en-US" altLang="ko-KR" sz="1800" dirty="0">
                <a:solidFill>
                  <a:srgbClr val="CC0066"/>
                </a:solidFill>
                <a:latin typeface="a고딕14" panose="02020600000000000000" pitchFamily="18" charset="-127"/>
                <a:ea typeface="a고딕14" panose="02020600000000000000" pitchFamily="18" charset="-127"/>
                <a:cs typeface="Barlow Semi Condensed Medium"/>
                <a:sym typeface="Barlow Semi Condensed Medium"/>
              </a:rPr>
              <a:t>Description</a:t>
            </a:r>
          </a:p>
          <a:p>
            <a:pPr>
              <a:buFontTx/>
              <a:buChar char="-"/>
            </a:pPr>
            <a:r>
              <a:rPr lang="en-US" altLang="ko-KR" sz="1800" dirty="0">
                <a:solidFill>
                  <a:schemeClr val="tx1"/>
                </a:solidFill>
                <a:latin typeface="a고딕14" panose="02020600000000000000" pitchFamily="18" charset="-127"/>
                <a:ea typeface="a고딕14" panose="02020600000000000000" pitchFamily="18" charset="-127"/>
                <a:cs typeface="Barlow Semi Condensed Medium"/>
                <a:sym typeface="Barlow Semi Condensed Medium"/>
              </a:rPr>
              <a:t>Metadata</a:t>
            </a:r>
          </a:p>
          <a:p>
            <a:pPr>
              <a:buFontTx/>
              <a:buChar char="-"/>
            </a:pPr>
            <a:r>
              <a:rPr lang="ko-KR" altLang="en-US" sz="1800" dirty="0">
                <a:solidFill>
                  <a:srgbClr val="CC0066"/>
                </a:solidFill>
                <a:latin typeface="a고딕14" panose="02020600000000000000" pitchFamily="18" charset="-127"/>
                <a:ea typeface="a고딕14" panose="02020600000000000000" pitchFamily="18" charset="-127"/>
                <a:cs typeface="Barlow Semi Condensed Medium"/>
                <a:sym typeface="Barlow Semi Condensed Medium"/>
              </a:rPr>
              <a:t>③</a:t>
            </a:r>
            <a:r>
              <a:rPr lang="en-US" altLang="ko-KR" sz="1800" dirty="0">
                <a:solidFill>
                  <a:srgbClr val="CC0066"/>
                </a:solidFill>
                <a:latin typeface="a고딕14" panose="02020600000000000000" pitchFamily="18" charset="-127"/>
                <a:ea typeface="a고딕14" panose="02020600000000000000" pitchFamily="18" charset="-127"/>
                <a:cs typeface="Barlow Semi Condensed Medium"/>
                <a:sym typeface="Barlow Semi Condensed Medium"/>
              </a:rPr>
              <a:t>Parameters</a:t>
            </a:r>
          </a:p>
          <a:p>
            <a:pPr>
              <a:buFontTx/>
              <a:buChar char="-"/>
            </a:pPr>
            <a:r>
              <a:rPr lang="en-US" altLang="ko-KR" sz="1800" dirty="0">
                <a:solidFill>
                  <a:schemeClr val="tx1"/>
                </a:solidFill>
                <a:latin typeface="a고딕14" panose="02020600000000000000" pitchFamily="18" charset="-127"/>
                <a:ea typeface="a고딕14" panose="02020600000000000000" pitchFamily="18" charset="-127"/>
                <a:cs typeface="Barlow Semi Condensed Medium"/>
                <a:sym typeface="Barlow Semi Condensed Medium"/>
              </a:rPr>
              <a:t>Rules</a:t>
            </a:r>
          </a:p>
          <a:p>
            <a:pPr>
              <a:buFontTx/>
              <a:buChar char="-"/>
            </a:pPr>
            <a:r>
              <a:rPr lang="en-US" altLang="ko-KR" sz="1800" dirty="0">
                <a:solidFill>
                  <a:schemeClr val="tx1"/>
                </a:solidFill>
                <a:latin typeface="a고딕14" panose="02020600000000000000" pitchFamily="18" charset="-127"/>
                <a:ea typeface="a고딕14" panose="02020600000000000000" pitchFamily="18" charset="-127"/>
                <a:cs typeface="Barlow Semi Condensed Medium"/>
                <a:sym typeface="Barlow Semi Condensed Medium"/>
              </a:rPr>
              <a:t>Mappings</a:t>
            </a:r>
          </a:p>
          <a:p>
            <a:pPr>
              <a:buFontTx/>
              <a:buChar char="-"/>
            </a:pPr>
            <a:r>
              <a:rPr lang="en-US" altLang="ko-KR" sz="1800" dirty="0">
                <a:solidFill>
                  <a:schemeClr val="tx1"/>
                </a:solidFill>
                <a:latin typeface="a고딕14" panose="02020600000000000000" pitchFamily="18" charset="-127"/>
                <a:ea typeface="a고딕14" panose="02020600000000000000" pitchFamily="18" charset="-127"/>
                <a:cs typeface="Barlow Semi Condensed Medium"/>
                <a:sym typeface="Barlow Semi Condensed Medium"/>
              </a:rPr>
              <a:t>Conditions</a:t>
            </a:r>
            <a:endParaRPr lang="en-US" altLang="ko-KR" sz="1800" dirty="0">
              <a:solidFill>
                <a:srgbClr val="FF0000"/>
              </a:solidFill>
              <a:latin typeface="a고딕14" panose="02020600000000000000" pitchFamily="18" charset="-127"/>
              <a:ea typeface="a고딕14" panose="02020600000000000000" pitchFamily="18" charset="-127"/>
              <a:cs typeface="Barlow Semi Condensed Medium"/>
              <a:sym typeface="Barlow Semi Condensed Medium"/>
            </a:endParaRPr>
          </a:p>
          <a:p>
            <a:pPr>
              <a:buFontTx/>
              <a:buChar char="-"/>
            </a:pPr>
            <a:r>
              <a:rPr lang="ko-KR" altLang="en-US" sz="1800" dirty="0">
                <a:solidFill>
                  <a:srgbClr val="CC0066"/>
                </a:solidFill>
                <a:latin typeface="a고딕14" panose="02020600000000000000" pitchFamily="18" charset="-127"/>
                <a:ea typeface="a고딕14" panose="02020600000000000000" pitchFamily="18" charset="-127"/>
                <a:cs typeface="Barlow Semi Condensed Medium"/>
                <a:sym typeface="Barlow Semi Condensed Medium"/>
              </a:rPr>
              <a:t>④</a:t>
            </a:r>
            <a:r>
              <a:rPr lang="en-US" altLang="ko-KR" sz="1800" dirty="0">
                <a:solidFill>
                  <a:srgbClr val="CC0066"/>
                </a:solidFill>
                <a:latin typeface="a고딕14" panose="02020600000000000000" pitchFamily="18" charset="-127"/>
                <a:ea typeface="a고딕14" panose="02020600000000000000" pitchFamily="18" charset="-127"/>
                <a:cs typeface="Barlow Semi Condensed Medium"/>
                <a:sym typeface="Barlow Semi Condensed Medium"/>
              </a:rPr>
              <a:t>Resources </a:t>
            </a:r>
            <a:r>
              <a:rPr lang="en-US" altLang="ko-KR" sz="1800" i="1" dirty="0">
                <a:solidFill>
                  <a:srgbClr val="CC0066"/>
                </a:solidFill>
                <a:latin typeface="a고딕14" panose="02020600000000000000" pitchFamily="18" charset="-127"/>
                <a:ea typeface="a고딕14" panose="02020600000000000000" pitchFamily="18" charset="-127"/>
                <a:cs typeface="Barlow Semi Condensed Medium"/>
                <a:sym typeface="Barlow Semi Condensed Medium"/>
              </a:rPr>
              <a:t>(required)</a:t>
            </a:r>
          </a:p>
          <a:p>
            <a:pPr>
              <a:buFontTx/>
              <a:buChar char="-"/>
            </a:pPr>
            <a:r>
              <a:rPr lang="ko-KR" altLang="en-US" sz="1800" dirty="0">
                <a:solidFill>
                  <a:srgbClr val="CC0066"/>
                </a:solidFill>
                <a:latin typeface="a고딕14" panose="02020600000000000000" pitchFamily="18" charset="-127"/>
                <a:ea typeface="a고딕14" panose="02020600000000000000" pitchFamily="18" charset="-127"/>
                <a:cs typeface="Barlow Semi Condensed Medium"/>
                <a:sym typeface="Barlow Semi Condensed Medium"/>
              </a:rPr>
              <a:t>⑤</a:t>
            </a:r>
            <a:r>
              <a:rPr lang="en-US" altLang="ko-KR" sz="1800" dirty="0">
                <a:solidFill>
                  <a:srgbClr val="CC0066"/>
                </a:solidFill>
                <a:latin typeface="a고딕14" panose="02020600000000000000" pitchFamily="18" charset="-127"/>
                <a:ea typeface="a고딕14" panose="02020600000000000000" pitchFamily="18" charset="-127"/>
                <a:cs typeface="Barlow Semi Condensed Medium"/>
                <a:sym typeface="Barlow Semi Condensed Medium"/>
              </a:rPr>
              <a:t>Outputs</a:t>
            </a:r>
          </a:p>
          <a:p>
            <a:pPr>
              <a:buFontTx/>
              <a:buChar char="-"/>
            </a:pPr>
            <a:r>
              <a:rPr lang="en-US" altLang="ko-KR" sz="1800" dirty="0">
                <a:solidFill>
                  <a:srgbClr val="CC0066"/>
                </a:solidFill>
                <a:latin typeface="a고딕14" panose="02020600000000000000" pitchFamily="18" charset="-127"/>
                <a:ea typeface="a고딕14" panose="02020600000000000000" pitchFamily="18" charset="-127"/>
                <a:cs typeface="Barlow Semi Condensed Medium"/>
                <a:sym typeface="Barlow Semi Condensed Medium"/>
              </a:rPr>
              <a:t>Transform</a:t>
            </a:r>
          </a:p>
          <a:p>
            <a:endParaRPr lang="en-US" altLang="ko-KR" sz="1800" dirty="0">
              <a:solidFill>
                <a:schemeClr val="tx1"/>
              </a:solidFill>
              <a:latin typeface="a고딕12" panose="02020600000000000000" pitchFamily="18" charset="-127"/>
              <a:ea typeface="a고딕12" panose="02020600000000000000" pitchFamily="18" charset="-127"/>
              <a:cs typeface="Barlow Semi Condensed Medium"/>
              <a:sym typeface="Barlow Semi Condensed Medium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762241F-52EA-ACCA-2463-F5721082DCAD}"/>
              </a:ext>
            </a:extLst>
          </p:cNvPr>
          <p:cNvSpPr txBox="1"/>
          <p:nvPr/>
        </p:nvSpPr>
        <p:spPr>
          <a:xfrm>
            <a:off x="3757110" y="4394500"/>
            <a:ext cx="4546257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139700"/>
            <a:r>
              <a:rPr lang="ko-KR" altLang="en-US" sz="1200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이 교안은 빨간색 영역들을 커버하지만</a:t>
            </a:r>
            <a:endParaRPr lang="en-US" altLang="ko-KR" sz="1200" dirty="0">
              <a:solidFill>
                <a:schemeClr val="tx1"/>
              </a:solidFill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marL="139700"/>
            <a:r>
              <a:rPr lang="ko-KR" altLang="en-US" sz="1200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풍부한 표현의 </a:t>
            </a:r>
            <a:r>
              <a:rPr lang="en-US" altLang="ko-KR" sz="1200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CFT</a:t>
            </a:r>
            <a:r>
              <a:rPr lang="ko-KR" altLang="en-US" sz="1200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를 작성하려면 나머지 내용들도 알아야 합니다</a:t>
            </a:r>
            <a:r>
              <a:rPr lang="en-US" altLang="ko-KR" sz="1200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. </a:t>
            </a:r>
            <a:r>
              <a:rPr lang="ko-KR" altLang="en-US" sz="1200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🙏</a:t>
            </a:r>
            <a:endParaRPr lang="en-US" altLang="ko-KR" sz="1200" dirty="0">
              <a:solidFill>
                <a:schemeClr val="tx1"/>
              </a:solidFill>
              <a:latin typeface="a고딕12" panose="02020600000000000000" pitchFamily="18" charset="-127"/>
              <a:ea typeface="a고딕12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21088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B17F9113-C15A-7B62-5AD3-D113EB9C2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25" y="19111"/>
            <a:ext cx="7717500" cy="576000"/>
          </a:xfrm>
        </p:spPr>
        <p:txBody>
          <a:bodyPr/>
          <a:lstStyle/>
          <a:p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CFT Anatomy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4A2C75-11EB-0C4D-4C3B-147BF5B58A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-</a:t>
            </a:r>
            <a:fld id="{40163CFD-48ED-43CA-9693-B369BE835A1B}" type="slidenum">
              <a:rPr lang="ko-KR" altLang="en-US" smtClean="0"/>
              <a:t>21</a:t>
            </a:fld>
            <a:r>
              <a:rPr lang="en-US" altLang="ko-KR"/>
              <a:t>-</a:t>
            </a:r>
            <a:endParaRPr lang="ko-KR" altLang="en-US" dirty="0"/>
          </a:p>
        </p:txBody>
      </p:sp>
      <p:sp>
        <p:nvSpPr>
          <p:cNvPr id="2" name="제목 2">
            <a:extLst>
              <a:ext uri="{FF2B5EF4-FFF2-40B4-BE49-F238E27FC236}">
                <a16:creationId xmlns:a16="http://schemas.microsoft.com/office/drawing/2014/main" id="{20863CC6-32E5-5C8F-4572-DAA2B02BD5C6}"/>
              </a:ext>
            </a:extLst>
          </p:cNvPr>
          <p:cNvSpPr txBox="1">
            <a:spLocks/>
          </p:cNvSpPr>
          <p:nvPr/>
        </p:nvSpPr>
        <p:spPr>
          <a:xfrm>
            <a:off x="713225" y="782445"/>
            <a:ext cx="771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ko-KR" altLang="en-US" dirty="0">
                <a:latin typeface="a고딕12" panose="02020600000000000000" pitchFamily="18" charset="-127"/>
                <a:ea typeface="a고딕12" panose="02020600000000000000" pitchFamily="18" charset="-127"/>
              </a:rPr>
              <a:t>①</a:t>
            </a:r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Template Version</a:t>
            </a:r>
            <a:endParaRPr lang="ko-KR" altLang="en-US" dirty="0">
              <a:latin typeface="a고딕12" panose="02020600000000000000" pitchFamily="18" charset="-127"/>
              <a:ea typeface="a고딕12" panose="02020600000000000000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FA7BF56-2DA5-EB3A-8C12-25E462E5D2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225" y="1497085"/>
            <a:ext cx="5091953" cy="286397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65C5B081-7AF5-68BF-F918-F602934ACF1D}"/>
              </a:ext>
            </a:extLst>
          </p:cNvPr>
          <p:cNvSpPr/>
          <p:nvPr/>
        </p:nvSpPr>
        <p:spPr>
          <a:xfrm>
            <a:off x="880110" y="1714500"/>
            <a:ext cx="4572000" cy="3886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F0FB2C-9C77-5813-5FEA-EBB6EA7C5FDD}"/>
              </a:ext>
            </a:extLst>
          </p:cNvPr>
          <p:cNvSpPr txBox="1"/>
          <p:nvPr/>
        </p:nvSpPr>
        <p:spPr>
          <a:xfrm>
            <a:off x="713225" y="4521320"/>
            <a:ext cx="4673614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139700"/>
            <a:r>
              <a:rPr lang="ko-KR" altLang="en-US" dirty="0">
                <a:latin typeface="a고딕12" panose="02020600000000000000" pitchFamily="18" charset="-127"/>
                <a:ea typeface="a고딕12" panose="02020600000000000000" pitchFamily="18" charset="-127"/>
              </a:rPr>
              <a:t>임의의 날짜를 적지 않습니다</a:t>
            </a:r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.</a:t>
            </a:r>
          </a:p>
          <a:p>
            <a:pPr marL="139700"/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"2010-09-09"</a:t>
            </a:r>
            <a:r>
              <a:rPr lang="ko-KR" altLang="en-US" dirty="0">
                <a:latin typeface="a고딕12" panose="02020600000000000000" pitchFamily="18" charset="-127"/>
                <a:ea typeface="a고딕12" panose="02020600000000000000" pitchFamily="18" charset="-127"/>
              </a:rPr>
              <a:t>를 유효하게 사용 가능합니다</a:t>
            </a:r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.</a:t>
            </a:r>
            <a:endParaRPr lang="en-US" altLang="ko-KR" b="1" dirty="0">
              <a:solidFill>
                <a:schemeClr val="tx1"/>
              </a:solidFill>
              <a:latin typeface="a고딕12" panose="02020600000000000000" pitchFamily="18" charset="-127"/>
              <a:ea typeface="a고딕12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8494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B17F9113-C15A-7B62-5AD3-D113EB9C2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25" y="19111"/>
            <a:ext cx="7717500" cy="576000"/>
          </a:xfrm>
        </p:spPr>
        <p:txBody>
          <a:bodyPr/>
          <a:lstStyle/>
          <a:p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CFT Anatomy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4A2C75-11EB-0C4D-4C3B-147BF5B58A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-</a:t>
            </a:r>
            <a:fld id="{40163CFD-48ED-43CA-9693-B369BE835A1B}" type="slidenum">
              <a:rPr lang="ko-KR" altLang="en-US" smtClean="0"/>
              <a:t>22</a:t>
            </a:fld>
            <a:r>
              <a:rPr lang="en-US" altLang="ko-KR"/>
              <a:t>-</a:t>
            </a:r>
            <a:endParaRPr lang="ko-KR" altLang="en-US" dirty="0"/>
          </a:p>
        </p:txBody>
      </p:sp>
      <p:sp>
        <p:nvSpPr>
          <p:cNvPr id="2" name="제목 2">
            <a:extLst>
              <a:ext uri="{FF2B5EF4-FFF2-40B4-BE49-F238E27FC236}">
                <a16:creationId xmlns:a16="http://schemas.microsoft.com/office/drawing/2014/main" id="{20863CC6-32E5-5C8F-4572-DAA2B02BD5C6}"/>
              </a:ext>
            </a:extLst>
          </p:cNvPr>
          <p:cNvSpPr txBox="1">
            <a:spLocks/>
          </p:cNvSpPr>
          <p:nvPr/>
        </p:nvSpPr>
        <p:spPr>
          <a:xfrm>
            <a:off x="713225" y="782445"/>
            <a:ext cx="771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ko-KR" altLang="en-US" dirty="0">
                <a:latin typeface="a고딕12" panose="02020600000000000000" pitchFamily="18" charset="-127"/>
                <a:ea typeface="a고딕12" panose="02020600000000000000" pitchFamily="18" charset="-127"/>
              </a:rPr>
              <a:t>②</a:t>
            </a:r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Description</a:t>
            </a:r>
            <a:endParaRPr lang="ko-KR" altLang="en-US" dirty="0">
              <a:latin typeface="a고딕12" panose="02020600000000000000" pitchFamily="18" charset="-127"/>
              <a:ea typeface="a고딕12" panose="02020600000000000000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FA7BF56-2DA5-EB3A-8C12-25E462E5D2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225" y="1497085"/>
            <a:ext cx="5091953" cy="286397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65C5B081-7AF5-68BF-F918-F602934ACF1D}"/>
              </a:ext>
            </a:extLst>
          </p:cNvPr>
          <p:cNvSpPr/>
          <p:nvPr/>
        </p:nvSpPr>
        <p:spPr>
          <a:xfrm>
            <a:off x="880110" y="1954530"/>
            <a:ext cx="4572000" cy="3886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F0FB2C-9C77-5813-5FEA-EBB6EA7C5FDD}"/>
              </a:ext>
            </a:extLst>
          </p:cNvPr>
          <p:cNvSpPr txBox="1"/>
          <p:nvPr/>
        </p:nvSpPr>
        <p:spPr>
          <a:xfrm>
            <a:off x="713225" y="4578470"/>
            <a:ext cx="4673614" cy="3077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139700"/>
            <a:r>
              <a:rPr lang="ko-KR" altLang="en-US" dirty="0">
                <a:ea typeface="a고딕12" panose="02020600000000000000" pitchFamily="18" charset="-127"/>
              </a:rPr>
              <a:t>템플릿이 명세하는 인프라에 대해 자유롭게 서술하면 됩니다</a:t>
            </a:r>
            <a:r>
              <a:rPr lang="en-US" altLang="ko-KR" dirty="0">
                <a:ea typeface="a고딕12" panose="02020600000000000000" pitchFamily="18" charset="-127"/>
              </a:rPr>
              <a:t>.</a:t>
            </a:r>
            <a:endParaRPr lang="en-US" altLang="ko-KR" b="1" dirty="0">
              <a:solidFill>
                <a:schemeClr val="tx1"/>
              </a:solidFill>
              <a:latin typeface="a고딕12" panose="02020600000000000000" pitchFamily="18" charset="-127"/>
              <a:ea typeface="a고딕12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21679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B17F9113-C15A-7B62-5AD3-D113EB9C2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25" y="19111"/>
            <a:ext cx="7717500" cy="576000"/>
          </a:xfrm>
        </p:spPr>
        <p:txBody>
          <a:bodyPr/>
          <a:lstStyle/>
          <a:p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CFT Anatomy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4A2C75-11EB-0C4D-4C3B-147BF5B58A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-</a:t>
            </a:r>
            <a:fld id="{40163CFD-48ED-43CA-9693-B369BE835A1B}" type="slidenum">
              <a:rPr lang="ko-KR" altLang="en-US" smtClean="0"/>
              <a:t>23</a:t>
            </a:fld>
            <a:r>
              <a:rPr lang="en-US" altLang="ko-KR"/>
              <a:t>-</a:t>
            </a:r>
            <a:endParaRPr lang="ko-KR" altLang="en-US" dirty="0"/>
          </a:p>
        </p:txBody>
      </p:sp>
      <p:sp>
        <p:nvSpPr>
          <p:cNvPr id="2" name="제목 2">
            <a:extLst>
              <a:ext uri="{FF2B5EF4-FFF2-40B4-BE49-F238E27FC236}">
                <a16:creationId xmlns:a16="http://schemas.microsoft.com/office/drawing/2014/main" id="{20863CC6-32E5-5C8F-4572-DAA2B02BD5C6}"/>
              </a:ext>
            </a:extLst>
          </p:cNvPr>
          <p:cNvSpPr txBox="1">
            <a:spLocks/>
          </p:cNvSpPr>
          <p:nvPr/>
        </p:nvSpPr>
        <p:spPr>
          <a:xfrm>
            <a:off x="713225" y="782445"/>
            <a:ext cx="771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ko-KR" altLang="en-US" dirty="0">
                <a:latin typeface="a고딕12" panose="02020600000000000000" pitchFamily="18" charset="-127"/>
                <a:ea typeface="a고딕12" panose="02020600000000000000" pitchFamily="18" charset="-127"/>
              </a:rPr>
              <a:t>③</a:t>
            </a:r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Parameters</a:t>
            </a:r>
            <a:endParaRPr lang="ko-KR" altLang="en-US" dirty="0">
              <a:latin typeface="a고딕12" panose="02020600000000000000" pitchFamily="18" charset="-127"/>
              <a:ea typeface="a고딕12" panose="02020600000000000000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FA7BF56-2DA5-EB3A-8C12-25E462E5D2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224" y="2166500"/>
            <a:ext cx="5091953" cy="286397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65C5B081-7AF5-68BF-F918-F602934ACF1D}"/>
              </a:ext>
            </a:extLst>
          </p:cNvPr>
          <p:cNvSpPr/>
          <p:nvPr/>
        </p:nvSpPr>
        <p:spPr>
          <a:xfrm>
            <a:off x="3259201" y="3874770"/>
            <a:ext cx="1312799" cy="3886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F36F67-4FB3-A828-268D-6F0AAAB1C442}"/>
              </a:ext>
            </a:extLst>
          </p:cNvPr>
          <p:cNvSpPr txBox="1"/>
          <p:nvPr/>
        </p:nvSpPr>
        <p:spPr>
          <a:xfrm>
            <a:off x="3259201" y="4359092"/>
            <a:ext cx="4010279" cy="3077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139700"/>
            <a:r>
              <a:rPr lang="ko-KR" altLang="en-US" dirty="0"/>
              <a:t>😕값을 </a:t>
            </a:r>
            <a:r>
              <a:rPr lang="ko-KR" altLang="en-US" dirty="0">
                <a:ea typeface="a고딕12" panose="02020600000000000000" pitchFamily="18" charset="-127"/>
              </a:rPr>
              <a:t>외부에서 주입하면 더 </a:t>
            </a:r>
            <a:r>
              <a:rPr lang="ko-KR" altLang="en-US" dirty="0" err="1">
                <a:ea typeface="a고딕12" panose="02020600000000000000" pitchFamily="18" charset="-127"/>
              </a:rPr>
              <a:t>유연해질텐데</a:t>
            </a:r>
            <a:r>
              <a:rPr lang="en-US" altLang="ko-KR" dirty="0">
                <a:ea typeface="a고딕12" panose="02020600000000000000" pitchFamily="18" charset="-127"/>
              </a:rPr>
              <a:t>?</a:t>
            </a:r>
            <a:endParaRPr lang="en-US" altLang="ko-KR" b="1" dirty="0">
              <a:solidFill>
                <a:schemeClr val="tx1"/>
              </a:solidFill>
              <a:latin typeface="a고딕12" panose="02020600000000000000" pitchFamily="18" charset="-127"/>
              <a:ea typeface="a고딕12" panose="02020600000000000000" pitchFamily="18" charset="-127"/>
            </a:endParaRPr>
          </a:p>
        </p:txBody>
      </p:sp>
      <p:sp>
        <p:nvSpPr>
          <p:cNvPr id="6" name="Google Shape;926;p18">
            <a:extLst>
              <a:ext uri="{FF2B5EF4-FFF2-40B4-BE49-F238E27FC236}">
                <a16:creationId xmlns:a16="http://schemas.microsoft.com/office/drawing/2014/main" id="{E044B3A8-2457-61F0-E303-47D293C1D3B8}"/>
              </a:ext>
            </a:extLst>
          </p:cNvPr>
          <p:cNvSpPr txBox="1">
            <a:spLocks/>
          </p:cNvSpPr>
          <p:nvPr/>
        </p:nvSpPr>
        <p:spPr>
          <a:xfrm>
            <a:off x="802607" y="1395703"/>
            <a:ext cx="6505159" cy="10503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marL="4254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Enables us to input custom values</a:t>
            </a:r>
          </a:p>
        </p:txBody>
      </p:sp>
    </p:spTree>
    <p:extLst>
      <p:ext uri="{BB962C8B-B14F-4D97-AF65-F5344CB8AC3E}">
        <p14:creationId xmlns:p14="http://schemas.microsoft.com/office/powerpoint/2010/main" val="3877195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B17F9113-C15A-7B62-5AD3-D113EB9C2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25" y="19111"/>
            <a:ext cx="7717500" cy="576000"/>
          </a:xfrm>
        </p:spPr>
        <p:txBody>
          <a:bodyPr/>
          <a:lstStyle/>
          <a:p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CFT Anatomy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4A2C75-11EB-0C4D-4C3B-147BF5B58A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-</a:t>
            </a:r>
            <a:fld id="{40163CFD-48ED-43CA-9693-B369BE835A1B}" type="slidenum">
              <a:rPr lang="ko-KR" altLang="en-US" smtClean="0"/>
              <a:t>24</a:t>
            </a:fld>
            <a:r>
              <a:rPr lang="en-US" altLang="ko-KR"/>
              <a:t>-</a:t>
            </a:r>
            <a:endParaRPr lang="ko-KR" altLang="en-US" dirty="0"/>
          </a:p>
        </p:txBody>
      </p:sp>
      <p:sp>
        <p:nvSpPr>
          <p:cNvPr id="2" name="제목 2">
            <a:extLst>
              <a:ext uri="{FF2B5EF4-FFF2-40B4-BE49-F238E27FC236}">
                <a16:creationId xmlns:a16="http://schemas.microsoft.com/office/drawing/2014/main" id="{20863CC6-32E5-5C8F-4572-DAA2B02BD5C6}"/>
              </a:ext>
            </a:extLst>
          </p:cNvPr>
          <p:cNvSpPr txBox="1">
            <a:spLocks/>
          </p:cNvSpPr>
          <p:nvPr/>
        </p:nvSpPr>
        <p:spPr>
          <a:xfrm>
            <a:off x="713225" y="782445"/>
            <a:ext cx="771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Input an EC2 instance type</a:t>
            </a:r>
            <a:endParaRPr lang="ko-KR" altLang="en-US" dirty="0">
              <a:latin typeface="a고딕12" panose="02020600000000000000" pitchFamily="18" charset="-127"/>
              <a:ea typeface="a고딕12" panose="02020600000000000000" pitchFamily="18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C51C312-DADD-F523-D934-986CF0D0DA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915" y="1414924"/>
            <a:ext cx="8350765" cy="183741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65C5B081-7AF5-68BF-F918-F602934ACF1D}"/>
              </a:ext>
            </a:extLst>
          </p:cNvPr>
          <p:cNvSpPr/>
          <p:nvPr/>
        </p:nvSpPr>
        <p:spPr>
          <a:xfrm>
            <a:off x="713225" y="1791490"/>
            <a:ext cx="2898655" cy="3129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F39208E-5FCD-5FB7-ED1A-8E0FD77FF0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915" y="3368375"/>
            <a:ext cx="6598024" cy="16735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ECAA1DD1-91F1-5EEB-679C-7481EE138A18}"/>
              </a:ext>
            </a:extLst>
          </p:cNvPr>
          <p:cNvSpPr/>
          <p:nvPr/>
        </p:nvSpPr>
        <p:spPr>
          <a:xfrm>
            <a:off x="2728715" y="4095014"/>
            <a:ext cx="3866395" cy="3129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64325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B17F9113-C15A-7B62-5AD3-D113EB9C2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25" y="19111"/>
            <a:ext cx="7717500" cy="576000"/>
          </a:xfrm>
        </p:spPr>
        <p:txBody>
          <a:bodyPr/>
          <a:lstStyle/>
          <a:p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CFT Anatomy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4A2C75-11EB-0C4D-4C3B-147BF5B58A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-</a:t>
            </a:r>
            <a:fld id="{40163CFD-48ED-43CA-9693-B369BE835A1B}" type="slidenum">
              <a:rPr lang="ko-KR" altLang="en-US" smtClean="0"/>
              <a:t>25</a:t>
            </a:fld>
            <a:r>
              <a:rPr lang="en-US" altLang="ko-KR"/>
              <a:t>-</a:t>
            </a:r>
            <a:endParaRPr lang="ko-KR" altLang="en-US" dirty="0"/>
          </a:p>
        </p:txBody>
      </p:sp>
      <p:sp>
        <p:nvSpPr>
          <p:cNvPr id="2" name="제목 2">
            <a:extLst>
              <a:ext uri="{FF2B5EF4-FFF2-40B4-BE49-F238E27FC236}">
                <a16:creationId xmlns:a16="http://schemas.microsoft.com/office/drawing/2014/main" id="{20863CC6-32E5-5C8F-4572-DAA2B02BD5C6}"/>
              </a:ext>
            </a:extLst>
          </p:cNvPr>
          <p:cNvSpPr txBox="1">
            <a:spLocks/>
          </p:cNvSpPr>
          <p:nvPr/>
        </p:nvSpPr>
        <p:spPr>
          <a:xfrm>
            <a:off x="713225" y="782445"/>
            <a:ext cx="771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Parameters – basics</a:t>
            </a:r>
            <a:endParaRPr lang="ko-KR" altLang="en-US" dirty="0">
              <a:latin typeface="a고딕12" panose="02020600000000000000" pitchFamily="18" charset="-127"/>
              <a:ea typeface="a고딕12" panose="02020600000000000000" pitchFamily="18" charset="-127"/>
            </a:endParaRPr>
          </a:p>
        </p:txBody>
      </p:sp>
      <p:sp>
        <p:nvSpPr>
          <p:cNvPr id="6" name="Google Shape;926;p18">
            <a:extLst>
              <a:ext uri="{FF2B5EF4-FFF2-40B4-BE49-F238E27FC236}">
                <a16:creationId xmlns:a16="http://schemas.microsoft.com/office/drawing/2014/main" id="{E044B3A8-2457-61F0-E303-47D293C1D3B8}"/>
              </a:ext>
            </a:extLst>
          </p:cNvPr>
          <p:cNvSpPr txBox="1">
            <a:spLocks/>
          </p:cNvSpPr>
          <p:nvPr/>
        </p:nvSpPr>
        <p:spPr>
          <a:xfrm>
            <a:off x="802607" y="1395703"/>
            <a:ext cx="6505159" cy="10503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marL="4254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Enables us to input custom values</a:t>
            </a:r>
          </a:p>
          <a:p>
            <a:pPr marL="4254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Maximum 60 parameters</a:t>
            </a:r>
          </a:p>
          <a:p>
            <a:pPr marL="4254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Alphanumeric and unique name</a:t>
            </a:r>
          </a:p>
          <a:p>
            <a:pPr marL="4254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Parameter Types</a:t>
            </a:r>
          </a:p>
          <a:p>
            <a:pPr marL="882650" lvl="1" indent="-285750">
              <a:lnSpc>
                <a:spcPct val="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String</a:t>
            </a:r>
          </a:p>
          <a:p>
            <a:pPr marL="882650" lvl="1" indent="-285750">
              <a:lnSpc>
                <a:spcPct val="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Number</a:t>
            </a:r>
          </a:p>
          <a:p>
            <a:pPr marL="882650" lvl="1" indent="-285750">
              <a:lnSpc>
                <a:spcPct val="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List of number</a:t>
            </a:r>
          </a:p>
          <a:p>
            <a:pPr marL="882650" lvl="1" indent="-285750">
              <a:lnSpc>
                <a:spcPct val="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Comma delimited list </a:t>
            </a:r>
            <a:r>
              <a:rPr lang="en-US" altLang="ko-KR" sz="1600" dirty="0" err="1">
                <a:latin typeface="a고딕12" panose="02020600000000000000" pitchFamily="18" charset="-127"/>
                <a:ea typeface="a고딕12" panose="02020600000000000000" pitchFamily="18" charset="-127"/>
              </a:rPr>
              <a:t>e.g</a:t>
            </a: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) "test", "dev", "prod"</a:t>
            </a:r>
          </a:p>
          <a:p>
            <a:pPr marL="882650" lvl="1" indent="-285750">
              <a:lnSpc>
                <a:spcPct val="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AWS-Specific Parameter Types</a:t>
            </a:r>
          </a:p>
        </p:txBody>
      </p:sp>
    </p:spTree>
    <p:extLst>
      <p:ext uri="{BB962C8B-B14F-4D97-AF65-F5344CB8AC3E}">
        <p14:creationId xmlns:p14="http://schemas.microsoft.com/office/powerpoint/2010/main" val="34407950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B17F9113-C15A-7B62-5AD3-D113EB9C2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25" y="19111"/>
            <a:ext cx="7717500" cy="576000"/>
          </a:xfrm>
        </p:spPr>
        <p:txBody>
          <a:bodyPr/>
          <a:lstStyle/>
          <a:p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CFT Anatomy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4A2C75-11EB-0C4D-4C3B-147BF5B58A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-</a:t>
            </a:r>
            <a:fld id="{40163CFD-48ED-43CA-9693-B369BE835A1B}" type="slidenum">
              <a:rPr lang="ko-KR" altLang="en-US" smtClean="0"/>
              <a:t>26</a:t>
            </a:fld>
            <a:r>
              <a:rPr lang="en-US" altLang="ko-KR"/>
              <a:t>-</a:t>
            </a:r>
            <a:endParaRPr lang="ko-KR" altLang="en-US" dirty="0"/>
          </a:p>
        </p:txBody>
      </p:sp>
      <p:sp>
        <p:nvSpPr>
          <p:cNvPr id="2" name="제목 2">
            <a:extLst>
              <a:ext uri="{FF2B5EF4-FFF2-40B4-BE49-F238E27FC236}">
                <a16:creationId xmlns:a16="http://schemas.microsoft.com/office/drawing/2014/main" id="{20863CC6-32E5-5C8F-4572-DAA2B02BD5C6}"/>
              </a:ext>
            </a:extLst>
          </p:cNvPr>
          <p:cNvSpPr txBox="1">
            <a:spLocks/>
          </p:cNvSpPr>
          <p:nvPr/>
        </p:nvSpPr>
        <p:spPr>
          <a:xfrm>
            <a:off x="713225" y="782445"/>
            <a:ext cx="771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Parameters – examples</a:t>
            </a:r>
            <a:endParaRPr lang="ko-KR" altLang="en-US" dirty="0">
              <a:latin typeface="a고딕12" panose="02020600000000000000" pitchFamily="18" charset="-127"/>
              <a:ea typeface="a고딕12" panose="02020600000000000000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D45EF50-4DF1-DC60-B6A6-652996A89A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225" y="1416889"/>
            <a:ext cx="7207765" cy="356696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659541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B17F9113-C15A-7B62-5AD3-D113EB9C2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25" y="19111"/>
            <a:ext cx="7717500" cy="576000"/>
          </a:xfrm>
        </p:spPr>
        <p:txBody>
          <a:bodyPr/>
          <a:lstStyle/>
          <a:p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CFT Anatomy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4A2C75-11EB-0C4D-4C3B-147BF5B58A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 dirty="0"/>
              <a:t>-</a:t>
            </a:r>
            <a:fld id="{40163CFD-48ED-43CA-9693-B369BE835A1B}" type="slidenum">
              <a:rPr lang="ko-KR" altLang="en-US" smtClean="0"/>
              <a:t>27</a:t>
            </a:fld>
            <a:r>
              <a:rPr lang="en-US" altLang="ko-KR" dirty="0"/>
              <a:t>-</a:t>
            </a:r>
            <a:endParaRPr lang="ko-KR" altLang="en-US" dirty="0"/>
          </a:p>
        </p:txBody>
      </p:sp>
      <p:sp>
        <p:nvSpPr>
          <p:cNvPr id="2" name="제목 2">
            <a:extLst>
              <a:ext uri="{FF2B5EF4-FFF2-40B4-BE49-F238E27FC236}">
                <a16:creationId xmlns:a16="http://schemas.microsoft.com/office/drawing/2014/main" id="{20863CC6-32E5-5C8F-4572-DAA2B02BD5C6}"/>
              </a:ext>
            </a:extLst>
          </p:cNvPr>
          <p:cNvSpPr txBox="1">
            <a:spLocks/>
          </p:cNvSpPr>
          <p:nvPr/>
        </p:nvSpPr>
        <p:spPr>
          <a:xfrm>
            <a:off x="713225" y="782445"/>
            <a:ext cx="771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Parameters – </a:t>
            </a:r>
            <a:r>
              <a:rPr lang="en-US" altLang="ko-KR" dirty="0" err="1">
                <a:latin typeface="a고딕12" panose="02020600000000000000" pitchFamily="18" charset="-127"/>
                <a:ea typeface="a고딕12" panose="02020600000000000000" pitchFamily="18" charset="-127"/>
              </a:rPr>
              <a:t>aws</a:t>
            </a:r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 specific types</a:t>
            </a:r>
            <a:endParaRPr lang="ko-KR" altLang="en-US" dirty="0">
              <a:latin typeface="a고딕12" panose="02020600000000000000" pitchFamily="18" charset="-127"/>
              <a:ea typeface="a고딕12" panose="02020600000000000000" pitchFamily="18" charset="-127"/>
            </a:endParaRPr>
          </a:p>
        </p:txBody>
      </p:sp>
      <p:sp>
        <p:nvSpPr>
          <p:cNvPr id="6" name="Google Shape;926;p18">
            <a:extLst>
              <a:ext uri="{FF2B5EF4-FFF2-40B4-BE49-F238E27FC236}">
                <a16:creationId xmlns:a16="http://schemas.microsoft.com/office/drawing/2014/main" id="{E044B3A8-2457-61F0-E303-47D293C1D3B8}"/>
              </a:ext>
            </a:extLst>
          </p:cNvPr>
          <p:cNvSpPr txBox="1">
            <a:spLocks/>
          </p:cNvSpPr>
          <p:nvPr/>
        </p:nvSpPr>
        <p:spPr>
          <a:xfrm>
            <a:off x="802607" y="1395703"/>
            <a:ext cx="7175533" cy="10503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marL="4254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Predefined parameters</a:t>
            </a:r>
          </a:p>
          <a:p>
            <a:pPr marL="4254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AWS console </a:t>
            </a:r>
            <a:r>
              <a:rPr lang="en-US" altLang="ko-KR" sz="1600" b="1" dirty="0">
                <a:latin typeface="a고딕12" panose="02020600000000000000" pitchFamily="18" charset="-127"/>
                <a:ea typeface="a고딕12" panose="02020600000000000000" pitchFamily="18" charset="-127"/>
              </a:rPr>
              <a:t>will display you a drop-box </a:t>
            </a: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that lists up valid values.</a:t>
            </a:r>
          </a:p>
          <a:p>
            <a:pPr marL="425450" indent="-285750">
              <a:buFont typeface="Arial" panose="020B0604020202020204" pitchFamily="34" charset="0"/>
              <a:buChar char="•"/>
            </a:pPr>
            <a:endParaRPr lang="en-US" altLang="ko-KR" sz="1600" dirty="0"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marL="4254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AWS::EC2::</a:t>
            </a:r>
            <a:r>
              <a:rPr lang="en-US" altLang="ko-KR" dirty="0" err="1">
                <a:latin typeface="a고딕12" panose="02020600000000000000" pitchFamily="18" charset="-127"/>
                <a:ea typeface="a고딕12" panose="02020600000000000000" pitchFamily="18" charset="-127"/>
              </a:rPr>
              <a:t>KeyPair</a:t>
            </a:r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::</a:t>
            </a:r>
            <a:r>
              <a:rPr lang="en-US" altLang="ko-KR" dirty="0" err="1">
                <a:latin typeface="a고딕12" panose="02020600000000000000" pitchFamily="18" charset="-127"/>
                <a:ea typeface="a고딕12" panose="02020600000000000000" pitchFamily="18" charset="-127"/>
              </a:rPr>
              <a:t>KeyName</a:t>
            </a:r>
            <a:endParaRPr lang="en-US" altLang="ko-KR" dirty="0"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marL="4254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AWS::EC2::Subnet::Id</a:t>
            </a:r>
          </a:p>
          <a:p>
            <a:pPr marL="4254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AWS::EC2::VPC::Id</a:t>
            </a:r>
          </a:p>
          <a:p>
            <a:pPr marL="4254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AWS::EC2::Instance::Id</a:t>
            </a:r>
          </a:p>
          <a:p>
            <a:pPr marL="4254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AWS::EC2::Image::Id</a:t>
            </a:r>
          </a:p>
          <a:p>
            <a:pPr marL="4254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AWS::EC2::</a:t>
            </a:r>
            <a:r>
              <a:rPr lang="en-US" altLang="ko-KR" dirty="0" err="1">
                <a:latin typeface="a고딕12" panose="02020600000000000000" pitchFamily="18" charset="-127"/>
                <a:ea typeface="a고딕12" panose="02020600000000000000" pitchFamily="18" charset="-127"/>
              </a:rPr>
              <a:t>SecurityGroup</a:t>
            </a:r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::Id</a:t>
            </a:r>
          </a:p>
        </p:txBody>
      </p:sp>
    </p:spTree>
    <p:extLst>
      <p:ext uri="{BB962C8B-B14F-4D97-AF65-F5344CB8AC3E}">
        <p14:creationId xmlns:p14="http://schemas.microsoft.com/office/powerpoint/2010/main" val="16282526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8D81E48-A355-F90B-F7A6-975561129B5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-</a:t>
            </a:r>
            <a:fld id="{40163CFD-48ED-43CA-9693-B369BE835A1B}" type="slidenum">
              <a:rPr lang="ko-KR" altLang="en-US" smtClean="0"/>
              <a:t>28</a:t>
            </a:fld>
            <a:r>
              <a:rPr lang="en-US" altLang="ko-KR"/>
              <a:t>-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2C918A2-E94D-3ACC-9C4A-7DD8E7B16C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214" y="189128"/>
            <a:ext cx="6986776" cy="485277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89D19A2-1750-E664-489B-387116B31F03}"/>
              </a:ext>
            </a:extLst>
          </p:cNvPr>
          <p:cNvSpPr txBox="1"/>
          <p:nvPr/>
        </p:nvSpPr>
        <p:spPr>
          <a:xfrm>
            <a:off x="4717231" y="2222800"/>
            <a:ext cx="3900989" cy="95410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139700"/>
            <a:r>
              <a:rPr lang="en-US" altLang="ko-KR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AWS::EC2::</a:t>
            </a:r>
            <a:r>
              <a:rPr lang="en-US" altLang="ko-KR" dirty="0" err="1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SecurityGroup</a:t>
            </a:r>
            <a:r>
              <a:rPr lang="en-US" altLang="ko-KR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::Id </a:t>
            </a:r>
            <a:r>
              <a:rPr lang="ko-KR" altLang="en-US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타입의 파라미터를 선언한 경우입니다</a:t>
            </a:r>
            <a:r>
              <a:rPr lang="en-US" altLang="ko-KR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.</a:t>
            </a:r>
          </a:p>
          <a:p>
            <a:pPr marL="139700"/>
            <a:endParaRPr lang="en-US" altLang="ko-KR" dirty="0">
              <a:solidFill>
                <a:schemeClr val="tx1"/>
              </a:solidFill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marL="139700"/>
            <a:r>
              <a:rPr lang="ko-KR" altLang="en-US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보안 그룹 선택을 돕는 드롭 박스가 노출됩니다</a:t>
            </a:r>
            <a:r>
              <a:rPr lang="en-US" altLang="ko-KR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42773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B17F9113-C15A-7B62-5AD3-D113EB9C2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25" y="19111"/>
            <a:ext cx="7717500" cy="576000"/>
          </a:xfrm>
        </p:spPr>
        <p:txBody>
          <a:bodyPr/>
          <a:lstStyle/>
          <a:p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CFT Anatomy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4A2C75-11EB-0C4D-4C3B-147BF5B58A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-</a:t>
            </a:r>
            <a:fld id="{40163CFD-48ED-43CA-9693-B369BE835A1B}" type="slidenum">
              <a:rPr lang="ko-KR" altLang="en-US" smtClean="0"/>
              <a:t>29</a:t>
            </a:fld>
            <a:r>
              <a:rPr lang="en-US" altLang="ko-KR"/>
              <a:t>-</a:t>
            </a:r>
            <a:endParaRPr lang="ko-KR" altLang="en-US" dirty="0"/>
          </a:p>
        </p:txBody>
      </p:sp>
      <p:sp>
        <p:nvSpPr>
          <p:cNvPr id="2" name="제목 2">
            <a:extLst>
              <a:ext uri="{FF2B5EF4-FFF2-40B4-BE49-F238E27FC236}">
                <a16:creationId xmlns:a16="http://schemas.microsoft.com/office/drawing/2014/main" id="{20863CC6-32E5-5C8F-4572-DAA2B02BD5C6}"/>
              </a:ext>
            </a:extLst>
          </p:cNvPr>
          <p:cNvSpPr txBox="1">
            <a:spLocks/>
          </p:cNvSpPr>
          <p:nvPr/>
        </p:nvSpPr>
        <p:spPr>
          <a:xfrm>
            <a:off x="713225" y="782445"/>
            <a:ext cx="771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Pseudo parameters</a:t>
            </a:r>
            <a:endParaRPr lang="ko-KR" altLang="en-US" dirty="0">
              <a:latin typeface="a고딕12" panose="02020600000000000000" pitchFamily="18" charset="-127"/>
              <a:ea typeface="a고딕12" panose="02020600000000000000" pitchFamily="18" charset="-127"/>
            </a:endParaRPr>
          </a:p>
        </p:txBody>
      </p:sp>
      <p:sp>
        <p:nvSpPr>
          <p:cNvPr id="6" name="Google Shape;926;p18">
            <a:extLst>
              <a:ext uri="{FF2B5EF4-FFF2-40B4-BE49-F238E27FC236}">
                <a16:creationId xmlns:a16="http://schemas.microsoft.com/office/drawing/2014/main" id="{E044B3A8-2457-61F0-E303-47D293C1D3B8}"/>
              </a:ext>
            </a:extLst>
          </p:cNvPr>
          <p:cNvSpPr txBox="1">
            <a:spLocks/>
          </p:cNvSpPr>
          <p:nvPr/>
        </p:nvSpPr>
        <p:spPr>
          <a:xfrm>
            <a:off x="802607" y="1395703"/>
            <a:ext cx="6505159" cy="10503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marL="4254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Predefined parameters by AWS CloudFormation</a:t>
            </a:r>
          </a:p>
          <a:p>
            <a:pPr marL="4254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Use intrinsic function </a:t>
            </a:r>
            <a:r>
              <a:rPr lang="en-US" altLang="ko-KR" sz="1600" b="1" dirty="0">
                <a:latin typeface="a고딕12" panose="02020600000000000000" pitchFamily="18" charset="-127"/>
                <a:ea typeface="a고딕12" panose="02020600000000000000" pitchFamily="18" charset="-127"/>
              </a:rPr>
              <a:t>Ref</a:t>
            </a: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 to retrieve values</a:t>
            </a:r>
          </a:p>
          <a:p>
            <a:pPr marL="425450" indent="-285750">
              <a:buFont typeface="Arial" panose="020B0604020202020204" pitchFamily="34" charset="0"/>
              <a:buChar char="•"/>
            </a:pPr>
            <a:endParaRPr lang="en-US" altLang="ko-KR" sz="1600" dirty="0"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marL="4254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Popular pseudo parameters</a:t>
            </a:r>
          </a:p>
          <a:p>
            <a:pPr marL="882650" lvl="1" indent="-285750">
              <a:lnSpc>
                <a:spcPct val="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AWS::Region</a:t>
            </a:r>
          </a:p>
          <a:p>
            <a:pPr marL="882650" lvl="1" indent="-285750">
              <a:lnSpc>
                <a:spcPct val="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AWS::</a:t>
            </a:r>
            <a:r>
              <a:rPr lang="en-US" altLang="ko-KR" dirty="0" err="1">
                <a:latin typeface="a고딕12" panose="02020600000000000000" pitchFamily="18" charset="-127"/>
                <a:ea typeface="a고딕12" panose="02020600000000000000" pitchFamily="18" charset="-127"/>
              </a:rPr>
              <a:t>AccountId</a:t>
            </a:r>
            <a:endParaRPr lang="en-US" altLang="ko-KR" dirty="0"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marL="882650" lvl="1" indent="-285750">
              <a:lnSpc>
                <a:spcPct val="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AWS::</a:t>
            </a:r>
            <a:r>
              <a:rPr lang="en-US" altLang="ko-KR" dirty="0" err="1">
                <a:latin typeface="a고딕12" panose="02020600000000000000" pitchFamily="18" charset="-127"/>
                <a:ea typeface="a고딕12" panose="02020600000000000000" pitchFamily="18" charset="-127"/>
              </a:rPr>
              <a:t>StackId</a:t>
            </a:r>
            <a:endParaRPr lang="en-US" altLang="ko-KR" dirty="0"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marL="882650" lvl="1" indent="-285750">
              <a:lnSpc>
                <a:spcPct val="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AWS::</a:t>
            </a:r>
            <a:r>
              <a:rPr lang="en-US" altLang="ko-KR" dirty="0" err="1">
                <a:latin typeface="a고딕12" panose="02020600000000000000" pitchFamily="18" charset="-127"/>
                <a:ea typeface="a고딕12" panose="02020600000000000000" pitchFamily="18" charset="-127"/>
              </a:rPr>
              <a:t>StackName</a:t>
            </a:r>
            <a:endParaRPr lang="en-US" altLang="ko-KR" dirty="0">
              <a:latin typeface="a고딕12" panose="02020600000000000000" pitchFamily="18" charset="-127"/>
              <a:ea typeface="a고딕12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27266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800" dirty="0">
                <a:latin typeface="a고딕16" panose="02020600000000000000" pitchFamily="18" charset="-127"/>
                <a:ea typeface="a고딕16" panose="02020600000000000000" pitchFamily="18" charset="-127"/>
              </a:rPr>
              <a:t>1. </a:t>
            </a:r>
            <a:r>
              <a:rPr lang="ko-KR" altLang="en-US" sz="2800" dirty="0">
                <a:latin typeface="a고딕16" panose="02020600000000000000" pitchFamily="18" charset="-127"/>
                <a:ea typeface="a고딕16" panose="02020600000000000000" pitchFamily="18" charset="-127"/>
              </a:rPr>
              <a:t>코드형 인프라</a:t>
            </a:r>
            <a:br>
              <a:rPr lang="en-US" altLang="ko-KR" sz="2800" dirty="0">
                <a:latin typeface="a고딕16" panose="02020600000000000000" pitchFamily="18" charset="-127"/>
                <a:ea typeface="a고딕16" panose="02020600000000000000" pitchFamily="18" charset="-127"/>
              </a:rPr>
            </a:br>
            <a:br>
              <a:rPr lang="en-US" altLang="ko-KR" sz="2800" dirty="0">
                <a:latin typeface="a고딕16" panose="02020600000000000000" pitchFamily="18" charset="-127"/>
                <a:ea typeface="a고딕16" panose="02020600000000000000" pitchFamily="18" charset="-127"/>
              </a:rPr>
            </a:br>
            <a:endParaRPr sz="2800"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7BE5CEB-8C9F-D137-7BE3-7A4CB4AAC49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-</a:t>
            </a:r>
            <a:fld id="{40163CFD-48ED-43CA-9693-B369BE835A1B}" type="slidenum">
              <a:rPr lang="ko-KR" altLang="en-US" smtClean="0"/>
              <a:t>3</a:t>
            </a:fld>
            <a:r>
              <a:rPr lang="en-US" altLang="ko-KR"/>
              <a:t>-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236470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B17F9113-C15A-7B62-5AD3-D113EB9C2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25" y="19111"/>
            <a:ext cx="7717500" cy="576000"/>
          </a:xfrm>
        </p:spPr>
        <p:txBody>
          <a:bodyPr/>
          <a:lstStyle/>
          <a:p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CFT Anatomy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4A2C75-11EB-0C4D-4C3B-147BF5B58A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-</a:t>
            </a:r>
            <a:fld id="{40163CFD-48ED-43CA-9693-B369BE835A1B}" type="slidenum">
              <a:rPr lang="ko-KR" altLang="en-US" smtClean="0"/>
              <a:t>30</a:t>
            </a:fld>
            <a:r>
              <a:rPr lang="en-US" altLang="ko-KR"/>
              <a:t>-</a:t>
            </a:r>
            <a:endParaRPr lang="ko-KR" altLang="en-US" dirty="0"/>
          </a:p>
        </p:txBody>
      </p:sp>
      <p:sp>
        <p:nvSpPr>
          <p:cNvPr id="2" name="제목 2">
            <a:extLst>
              <a:ext uri="{FF2B5EF4-FFF2-40B4-BE49-F238E27FC236}">
                <a16:creationId xmlns:a16="http://schemas.microsoft.com/office/drawing/2014/main" id="{20863CC6-32E5-5C8F-4572-DAA2B02BD5C6}"/>
              </a:ext>
            </a:extLst>
          </p:cNvPr>
          <p:cNvSpPr txBox="1">
            <a:spLocks/>
          </p:cNvSpPr>
          <p:nvPr/>
        </p:nvSpPr>
        <p:spPr>
          <a:xfrm>
            <a:off x="713225" y="782445"/>
            <a:ext cx="771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Pseudo parameters – an example</a:t>
            </a:r>
            <a:endParaRPr lang="ko-KR" altLang="en-US" dirty="0">
              <a:latin typeface="a고딕12" panose="02020600000000000000" pitchFamily="18" charset="-127"/>
              <a:ea typeface="a고딕12" panose="02020600000000000000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AEAC1B8-1B33-5DC5-A7A1-9E097DA48D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225" y="1905000"/>
            <a:ext cx="4572000" cy="6667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2E4D3CF-00DB-5C01-06A1-7ABFB08694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225" y="3294697"/>
            <a:ext cx="2647950" cy="6762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Google Shape;926;p18">
            <a:extLst>
              <a:ext uri="{FF2B5EF4-FFF2-40B4-BE49-F238E27FC236}">
                <a16:creationId xmlns:a16="http://schemas.microsoft.com/office/drawing/2014/main" id="{B9A7B918-C7FF-7C65-D1FF-8357C5BDE220}"/>
              </a:ext>
            </a:extLst>
          </p:cNvPr>
          <p:cNvSpPr txBox="1">
            <a:spLocks/>
          </p:cNvSpPr>
          <p:nvPr/>
        </p:nvSpPr>
        <p:spPr>
          <a:xfrm>
            <a:off x="536495" y="1477032"/>
            <a:ext cx="1085568" cy="388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marL="139700" indent="0"/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&lt;JSON&gt;</a:t>
            </a:r>
          </a:p>
        </p:txBody>
      </p:sp>
      <p:sp>
        <p:nvSpPr>
          <p:cNvPr id="11" name="Google Shape;926;p18">
            <a:extLst>
              <a:ext uri="{FF2B5EF4-FFF2-40B4-BE49-F238E27FC236}">
                <a16:creationId xmlns:a16="http://schemas.microsoft.com/office/drawing/2014/main" id="{5D3A036F-AEC9-E5C7-9DC3-F1D01A251C75}"/>
              </a:ext>
            </a:extLst>
          </p:cNvPr>
          <p:cNvSpPr txBox="1">
            <a:spLocks/>
          </p:cNvSpPr>
          <p:nvPr/>
        </p:nvSpPr>
        <p:spPr>
          <a:xfrm>
            <a:off x="536495" y="2866218"/>
            <a:ext cx="2316636" cy="3740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marL="139700" indent="0"/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&lt;YAML&gt;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81C56D6-82D1-3A4A-E84A-6959A1490E93}"/>
              </a:ext>
            </a:extLst>
          </p:cNvPr>
          <p:cNvSpPr/>
          <p:nvPr/>
        </p:nvSpPr>
        <p:spPr>
          <a:xfrm>
            <a:off x="3092723" y="2070445"/>
            <a:ext cx="2073637" cy="3886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1CB35F7-7DA4-61C9-CCFE-AB99C1DCA13E}"/>
              </a:ext>
            </a:extLst>
          </p:cNvPr>
          <p:cNvSpPr/>
          <p:nvPr/>
        </p:nvSpPr>
        <p:spPr>
          <a:xfrm>
            <a:off x="1622063" y="3666462"/>
            <a:ext cx="1889761" cy="3045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DFFF5D9-727A-6FC8-A030-32130BF8D874}"/>
              </a:ext>
            </a:extLst>
          </p:cNvPr>
          <p:cNvSpPr txBox="1"/>
          <p:nvPr/>
        </p:nvSpPr>
        <p:spPr>
          <a:xfrm>
            <a:off x="4178572" y="3404852"/>
            <a:ext cx="4138432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139700"/>
            <a:r>
              <a:rPr lang="ko-KR" altLang="en-US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알아서 정의되는 파라미터 </a:t>
            </a:r>
            <a:r>
              <a:rPr lang="en-US" altLang="ko-KR" b="1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AWS::Region</a:t>
            </a:r>
            <a:r>
              <a:rPr lang="ko-KR" altLang="en-US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의 값을</a:t>
            </a:r>
            <a:endParaRPr lang="en-US" altLang="ko-KR" dirty="0">
              <a:solidFill>
                <a:schemeClr val="tx1"/>
              </a:solidFill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marL="139700"/>
            <a:r>
              <a:rPr lang="en-US" altLang="ko-KR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Ref </a:t>
            </a:r>
            <a:r>
              <a:rPr lang="ko-KR" altLang="en-US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내재함수로 참조해 오는 모습입니다</a:t>
            </a:r>
            <a:r>
              <a:rPr lang="en-US" altLang="ko-KR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59638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B17F9113-C15A-7B62-5AD3-D113EB9C2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25" y="19111"/>
            <a:ext cx="7717500" cy="576000"/>
          </a:xfrm>
        </p:spPr>
        <p:txBody>
          <a:bodyPr/>
          <a:lstStyle/>
          <a:p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Intrinsic</a:t>
            </a:r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</a:rPr>
              <a:t> </a:t>
            </a:r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Functions(</a:t>
            </a:r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</a:rPr>
              <a:t>내재 함수</a:t>
            </a:r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)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4A2C75-11EB-0C4D-4C3B-147BF5B58A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-</a:t>
            </a:r>
            <a:fld id="{40163CFD-48ED-43CA-9693-B369BE835A1B}" type="slidenum">
              <a:rPr lang="ko-KR" altLang="en-US" smtClean="0"/>
              <a:t>31</a:t>
            </a:fld>
            <a:r>
              <a:rPr lang="en-US" altLang="ko-KR"/>
              <a:t>-</a:t>
            </a:r>
            <a:endParaRPr lang="ko-KR" altLang="en-US" dirty="0"/>
          </a:p>
        </p:txBody>
      </p:sp>
      <p:sp>
        <p:nvSpPr>
          <p:cNvPr id="6" name="Google Shape;926;p18">
            <a:extLst>
              <a:ext uri="{FF2B5EF4-FFF2-40B4-BE49-F238E27FC236}">
                <a16:creationId xmlns:a16="http://schemas.microsoft.com/office/drawing/2014/main" id="{E044B3A8-2457-61F0-E303-47D293C1D3B8}"/>
              </a:ext>
            </a:extLst>
          </p:cNvPr>
          <p:cNvSpPr txBox="1">
            <a:spLocks/>
          </p:cNvSpPr>
          <p:nvPr/>
        </p:nvSpPr>
        <p:spPr>
          <a:xfrm>
            <a:off x="802607" y="664183"/>
            <a:ext cx="6505159" cy="10503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marL="139700" indent="0"/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Several built-in functions used in CFN template</a:t>
            </a:r>
          </a:p>
          <a:p>
            <a:pPr marL="425450" indent="-285750">
              <a:buFont typeface="Arial" panose="020B0604020202020204" pitchFamily="34" charset="0"/>
              <a:buChar char="•"/>
            </a:pPr>
            <a:endParaRPr lang="en-US" altLang="ko-KR" sz="1600" dirty="0"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marL="425450" indent="-285750"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a고딕12" panose="02020600000000000000" pitchFamily="18" charset="-127"/>
                <a:ea typeface="a고딕12" panose="02020600000000000000" pitchFamily="18" charset="-127"/>
              </a:rPr>
              <a:t>Fn</a:t>
            </a:r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::Base64</a:t>
            </a:r>
          </a:p>
          <a:p>
            <a:pPr marL="425450" indent="-285750"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a고딕12" panose="02020600000000000000" pitchFamily="18" charset="-127"/>
                <a:ea typeface="a고딕12" panose="02020600000000000000" pitchFamily="18" charset="-127"/>
              </a:rPr>
              <a:t>Fn</a:t>
            </a:r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::</a:t>
            </a:r>
            <a:r>
              <a:rPr lang="en-US" altLang="ko-KR" dirty="0" err="1">
                <a:latin typeface="a고딕12" panose="02020600000000000000" pitchFamily="18" charset="-127"/>
                <a:ea typeface="a고딕12" panose="02020600000000000000" pitchFamily="18" charset="-127"/>
              </a:rPr>
              <a:t>Cidr</a:t>
            </a:r>
            <a:endParaRPr lang="en-US" altLang="ko-KR" dirty="0"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marL="4254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Condition Functions</a:t>
            </a:r>
          </a:p>
          <a:p>
            <a:pPr marL="425450" indent="-285750">
              <a:buFont typeface="Arial" panose="020B0604020202020204" pitchFamily="34" charset="0"/>
              <a:buChar char="•"/>
            </a:pPr>
            <a:r>
              <a:rPr lang="en-US" altLang="ko-KR" dirty="0" err="1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Fn</a:t>
            </a:r>
            <a:r>
              <a:rPr lang="en-US" altLang="ko-KR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::</a:t>
            </a:r>
            <a:r>
              <a:rPr lang="en-US" altLang="ko-KR" dirty="0" err="1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FindInMap</a:t>
            </a:r>
            <a:endParaRPr lang="en-US" altLang="ko-KR" dirty="0">
              <a:solidFill>
                <a:schemeClr val="tx1"/>
              </a:solidFill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marL="425450" indent="-285750">
              <a:buFont typeface="Arial" panose="020B0604020202020204" pitchFamily="34" charset="0"/>
              <a:buChar char="•"/>
            </a:pPr>
            <a:r>
              <a:rPr lang="en-US" altLang="ko-KR" b="1" dirty="0" err="1">
                <a:solidFill>
                  <a:srgbClr val="FF0000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Fn</a:t>
            </a:r>
            <a:r>
              <a:rPr lang="en-US" altLang="ko-KR" b="1" dirty="0">
                <a:solidFill>
                  <a:srgbClr val="FF0000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::</a:t>
            </a:r>
            <a:r>
              <a:rPr lang="en-US" altLang="ko-KR" b="1" dirty="0" err="1">
                <a:solidFill>
                  <a:srgbClr val="FF0000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GetAtt</a:t>
            </a:r>
            <a:r>
              <a:rPr lang="en-US" altLang="ko-KR" b="1" dirty="0">
                <a:solidFill>
                  <a:srgbClr val="FF0000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 </a:t>
            </a:r>
            <a:r>
              <a:rPr lang="en-US" altLang="ko-KR" b="1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– </a:t>
            </a:r>
            <a:r>
              <a:rPr lang="ko-KR" altLang="en-US" b="1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자원의 특정 속성값을 참조함</a:t>
            </a:r>
            <a:endParaRPr lang="en-US" altLang="ko-KR" b="1" dirty="0">
              <a:solidFill>
                <a:schemeClr val="tx1"/>
              </a:solidFill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marL="425450" indent="-285750"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a고딕12" panose="02020600000000000000" pitchFamily="18" charset="-127"/>
                <a:ea typeface="a고딕12" panose="02020600000000000000" pitchFamily="18" charset="-127"/>
              </a:rPr>
              <a:t>Fn</a:t>
            </a:r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::</a:t>
            </a:r>
            <a:r>
              <a:rPr lang="en-US" altLang="ko-KR" dirty="0" err="1">
                <a:latin typeface="a고딕12" panose="02020600000000000000" pitchFamily="18" charset="-127"/>
                <a:ea typeface="a고딕12" panose="02020600000000000000" pitchFamily="18" charset="-127"/>
              </a:rPr>
              <a:t>GetAZs</a:t>
            </a:r>
            <a:endParaRPr lang="en-US" altLang="ko-KR" dirty="0"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marL="425450" indent="-285750"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a고딕12" panose="02020600000000000000" pitchFamily="18" charset="-127"/>
                <a:ea typeface="a고딕12" panose="02020600000000000000" pitchFamily="18" charset="-127"/>
              </a:rPr>
              <a:t>Fn</a:t>
            </a:r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::</a:t>
            </a:r>
            <a:r>
              <a:rPr lang="en-US" altLang="ko-KR" dirty="0" err="1">
                <a:latin typeface="a고딕12" panose="02020600000000000000" pitchFamily="18" charset="-127"/>
                <a:ea typeface="a고딕12" panose="02020600000000000000" pitchFamily="18" charset="-127"/>
              </a:rPr>
              <a:t>ImportValue</a:t>
            </a:r>
            <a:endParaRPr lang="en-US" altLang="ko-KR" dirty="0"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marL="425450" indent="-285750"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a고딕12" panose="02020600000000000000" pitchFamily="18" charset="-127"/>
                <a:ea typeface="a고딕12" panose="02020600000000000000" pitchFamily="18" charset="-127"/>
              </a:rPr>
              <a:t>Fn</a:t>
            </a:r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::Join</a:t>
            </a:r>
          </a:p>
          <a:p>
            <a:pPr marL="425450" indent="-285750"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a고딕12" panose="02020600000000000000" pitchFamily="18" charset="-127"/>
                <a:ea typeface="a고딕12" panose="02020600000000000000" pitchFamily="18" charset="-127"/>
              </a:rPr>
              <a:t>Fn</a:t>
            </a:r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::Select</a:t>
            </a:r>
          </a:p>
          <a:p>
            <a:pPr marL="425450" indent="-285750"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a고딕12" panose="02020600000000000000" pitchFamily="18" charset="-127"/>
                <a:ea typeface="a고딕12" panose="02020600000000000000" pitchFamily="18" charset="-127"/>
              </a:rPr>
              <a:t>Fn</a:t>
            </a:r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::Split</a:t>
            </a:r>
          </a:p>
          <a:p>
            <a:pPr marL="425450" indent="-285750"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a고딕12" panose="02020600000000000000" pitchFamily="18" charset="-127"/>
                <a:ea typeface="a고딕12" panose="02020600000000000000" pitchFamily="18" charset="-127"/>
              </a:rPr>
              <a:t>Fn</a:t>
            </a:r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::Sub</a:t>
            </a:r>
          </a:p>
          <a:p>
            <a:pPr marL="425450" indent="-285750"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a고딕12" panose="02020600000000000000" pitchFamily="18" charset="-127"/>
                <a:ea typeface="a고딕12" panose="02020600000000000000" pitchFamily="18" charset="-127"/>
              </a:rPr>
              <a:t>Fn</a:t>
            </a:r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::Transform</a:t>
            </a:r>
          </a:p>
          <a:p>
            <a:pPr marL="425450" indent="-285750"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rgbClr val="FF0000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Ref </a:t>
            </a:r>
            <a:r>
              <a:rPr lang="en-US" altLang="ko-KR" b="1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– </a:t>
            </a:r>
            <a:r>
              <a:rPr lang="ko-KR" altLang="en-US" b="1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자원의 기본 속성값이나 파라미터의 값을 참조함</a:t>
            </a:r>
            <a:endParaRPr lang="en-US" altLang="ko-KR" b="1" dirty="0">
              <a:solidFill>
                <a:schemeClr val="tx1"/>
              </a:solidFill>
              <a:latin typeface="a고딕12" panose="02020600000000000000" pitchFamily="18" charset="-127"/>
              <a:ea typeface="a고딕12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570717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B17F9113-C15A-7B62-5AD3-D113EB9C2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25" y="19111"/>
            <a:ext cx="7717500" cy="576000"/>
          </a:xfrm>
        </p:spPr>
        <p:txBody>
          <a:bodyPr/>
          <a:lstStyle/>
          <a:p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CFT Anatomy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4A2C75-11EB-0C4D-4C3B-147BF5B58A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-</a:t>
            </a:r>
            <a:fld id="{40163CFD-48ED-43CA-9693-B369BE835A1B}" type="slidenum">
              <a:rPr lang="ko-KR" altLang="en-US" smtClean="0"/>
              <a:t>32</a:t>
            </a:fld>
            <a:r>
              <a:rPr lang="en-US" altLang="ko-KR"/>
              <a:t>-</a:t>
            </a:r>
            <a:endParaRPr lang="ko-KR" altLang="en-US" dirty="0"/>
          </a:p>
        </p:txBody>
      </p:sp>
      <p:sp>
        <p:nvSpPr>
          <p:cNvPr id="2" name="제목 2">
            <a:extLst>
              <a:ext uri="{FF2B5EF4-FFF2-40B4-BE49-F238E27FC236}">
                <a16:creationId xmlns:a16="http://schemas.microsoft.com/office/drawing/2014/main" id="{20863CC6-32E5-5C8F-4572-DAA2B02BD5C6}"/>
              </a:ext>
            </a:extLst>
          </p:cNvPr>
          <p:cNvSpPr txBox="1">
            <a:spLocks/>
          </p:cNvSpPr>
          <p:nvPr/>
        </p:nvSpPr>
        <p:spPr>
          <a:xfrm>
            <a:off x="713225" y="782445"/>
            <a:ext cx="771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ko-KR" altLang="en-US" dirty="0">
                <a:latin typeface="a고딕12" panose="02020600000000000000" pitchFamily="18" charset="-127"/>
                <a:ea typeface="a고딕12" panose="02020600000000000000" pitchFamily="18" charset="-127"/>
              </a:rPr>
              <a:t>④</a:t>
            </a:r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Resources</a:t>
            </a:r>
            <a:endParaRPr lang="ko-KR" altLang="en-US" dirty="0">
              <a:latin typeface="a고딕12" panose="02020600000000000000" pitchFamily="18" charset="-127"/>
              <a:ea typeface="a고딕12" panose="02020600000000000000" pitchFamily="18" charset="-127"/>
            </a:endParaRPr>
          </a:p>
        </p:txBody>
      </p:sp>
      <p:sp>
        <p:nvSpPr>
          <p:cNvPr id="6" name="Google Shape;926;p18">
            <a:extLst>
              <a:ext uri="{FF2B5EF4-FFF2-40B4-BE49-F238E27FC236}">
                <a16:creationId xmlns:a16="http://schemas.microsoft.com/office/drawing/2014/main" id="{E044B3A8-2457-61F0-E303-47D293C1D3B8}"/>
              </a:ext>
            </a:extLst>
          </p:cNvPr>
          <p:cNvSpPr txBox="1">
            <a:spLocks/>
          </p:cNvSpPr>
          <p:nvPr/>
        </p:nvSpPr>
        <p:spPr>
          <a:xfrm>
            <a:off x="802607" y="1395703"/>
            <a:ext cx="6505159" cy="10503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marL="4254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Required section</a:t>
            </a:r>
          </a:p>
          <a:p>
            <a:pPr marL="4254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Defines the AWS resources such as EC2, SNS, S3, … etc.</a:t>
            </a:r>
          </a:p>
          <a:p>
            <a:pPr marL="425450" indent="-285750">
              <a:buFont typeface="Arial" panose="020B0604020202020204" pitchFamily="34" charset="0"/>
              <a:buChar char="•"/>
            </a:pPr>
            <a:endParaRPr lang="en-US" altLang="ko-KR" sz="1600" dirty="0">
              <a:latin typeface="a고딕12" panose="02020600000000000000" pitchFamily="18" charset="-127"/>
              <a:ea typeface="a고딕12" panose="02020600000000000000" pitchFamily="18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7F61823-670D-E38F-7B8F-D8FE6581AF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607" y="2990056"/>
            <a:ext cx="3305175" cy="19145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BFB7657-130F-6EEE-43DD-AC9CBF112A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2369" y="2973229"/>
            <a:ext cx="2257425" cy="12668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Google Shape;926;p18">
            <a:extLst>
              <a:ext uri="{FF2B5EF4-FFF2-40B4-BE49-F238E27FC236}">
                <a16:creationId xmlns:a16="http://schemas.microsoft.com/office/drawing/2014/main" id="{CF16139D-F67C-F8F2-4B1D-A1D3CF17269F}"/>
              </a:ext>
            </a:extLst>
          </p:cNvPr>
          <p:cNvSpPr txBox="1">
            <a:spLocks/>
          </p:cNvSpPr>
          <p:nvPr/>
        </p:nvSpPr>
        <p:spPr>
          <a:xfrm>
            <a:off x="750665" y="2377440"/>
            <a:ext cx="1085568" cy="388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marL="139700" indent="0"/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&lt;JSON&gt;</a:t>
            </a:r>
          </a:p>
        </p:txBody>
      </p:sp>
      <p:sp>
        <p:nvSpPr>
          <p:cNvPr id="13" name="Google Shape;926;p18">
            <a:extLst>
              <a:ext uri="{FF2B5EF4-FFF2-40B4-BE49-F238E27FC236}">
                <a16:creationId xmlns:a16="http://schemas.microsoft.com/office/drawing/2014/main" id="{851E9DE4-0F9F-70A3-915C-6372834CEFF0}"/>
              </a:ext>
            </a:extLst>
          </p:cNvPr>
          <p:cNvSpPr txBox="1">
            <a:spLocks/>
          </p:cNvSpPr>
          <p:nvPr/>
        </p:nvSpPr>
        <p:spPr>
          <a:xfrm>
            <a:off x="4428069" y="2425210"/>
            <a:ext cx="2316636" cy="3740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marL="139700" indent="0"/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&lt;YAML&gt;</a:t>
            </a:r>
          </a:p>
        </p:txBody>
      </p:sp>
    </p:spTree>
    <p:extLst>
      <p:ext uri="{BB962C8B-B14F-4D97-AF65-F5344CB8AC3E}">
        <p14:creationId xmlns:p14="http://schemas.microsoft.com/office/powerpoint/2010/main" val="37026749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B17F9113-C15A-7B62-5AD3-D113EB9C2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25" y="19111"/>
            <a:ext cx="7717500" cy="576000"/>
          </a:xfrm>
        </p:spPr>
        <p:txBody>
          <a:bodyPr/>
          <a:lstStyle/>
          <a:p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CFT Anatomy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4A2C75-11EB-0C4D-4C3B-147BF5B58A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-</a:t>
            </a:r>
            <a:fld id="{40163CFD-48ED-43CA-9693-B369BE835A1B}" type="slidenum">
              <a:rPr lang="ko-KR" altLang="en-US" smtClean="0"/>
              <a:t>33</a:t>
            </a:fld>
            <a:r>
              <a:rPr lang="en-US" altLang="ko-KR"/>
              <a:t>-</a:t>
            </a:r>
            <a:endParaRPr lang="ko-KR" altLang="en-US" dirty="0"/>
          </a:p>
        </p:txBody>
      </p:sp>
      <p:sp>
        <p:nvSpPr>
          <p:cNvPr id="2" name="제목 2">
            <a:extLst>
              <a:ext uri="{FF2B5EF4-FFF2-40B4-BE49-F238E27FC236}">
                <a16:creationId xmlns:a16="http://schemas.microsoft.com/office/drawing/2014/main" id="{20863CC6-32E5-5C8F-4572-DAA2B02BD5C6}"/>
              </a:ext>
            </a:extLst>
          </p:cNvPr>
          <p:cNvSpPr txBox="1">
            <a:spLocks/>
          </p:cNvSpPr>
          <p:nvPr/>
        </p:nvSpPr>
        <p:spPr>
          <a:xfrm>
            <a:off x="713225" y="782445"/>
            <a:ext cx="771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Resources – how to describe a resource?</a:t>
            </a:r>
            <a:endParaRPr lang="ko-KR" altLang="en-US" dirty="0">
              <a:latin typeface="a고딕12" panose="02020600000000000000" pitchFamily="18" charset="-127"/>
              <a:ea typeface="a고딕12" panose="02020600000000000000" pitchFamily="18" charset="-127"/>
            </a:endParaRPr>
          </a:p>
        </p:txBody>
      </p:sp>
      <p:sp>
        <p:nvSpPr>
          <p:cNvPr id="6" name="Google Shape;926;p18">
            <a:extLst>
              <a:ext uri="{FF2B5EF4-FFF2-40B4-BE49-F238E27FC236}">
                <a16:creationId xmlns:a16="http://schemas.microsoft.com/office/drawing/2014/main" id="{E044B3A8-2457-61F0-E303-47D293C1D3B8}"/>
              </a:ext>
            </a:extLst>
          </p:cNvPr>
          <p:cNvSpPr txBox="1">
            <a:spLocks/>
          </p:cNvSpPr>
          <p:nvPr/>
        </p:nvSpPr>
        <p:spPr>
          <a:xfrm>
            <a:off x="802607" y="1395703"/>
            <a:ext cx="7529863" cy="28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marL="4254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When you write down a CFT,</a:t>
            </a:r>
          </a:p>
          <a:p>
            <a:pPr marL="139700" indent="0"/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     you </a:t>
            </a:r>
            <a:r>
              <a:rPr lang="en-US" altLang="ko-KR" sz="1600" b="1" dirty="0">
                <a:solidFill>
                  <a:srgbClr val="C00000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MUST</a:t>
            </a:r>
            <a:r>
              <a:rPr lang="en-US" altLang="ko-KR" sz="1600" b="1" dirty="0">
                <a:latin typeface="a고딕12" panose="02020600000000000000" pitchFamily="18" charset="-127"/>
                <a:ea typeface="a고딕12" panose="02020600000000000000" pitchFamily="18" charset="-127"/>
              </a:rPr>
              <a:t> </a:t>
            </a: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refer to the AWS CFN documents.</a:t>
            </a:r>
          </a:p>
          <a:p>
            <a:pPr marL="139700" indent="0"/>
            <a:endParaRPr lang="en-US" altLang="ko-KR" sz="1600" dirty="0"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marL="4254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You should note the required fields for the resources.</a:t>
            </a:r>
          </a:p>
          <a:p>
            <a:pPr marL="4254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You may learn a lot from example snippets from the documents.</a:t>
            </a:r>
          </a:p>
          <a:p>
            <a:pPr marL="425450" indent="-285750">
              <a:buFont typeface="Arial" panose="020B0604020202020204" pitchFamily="34" charset="0"/>
              <a:buChar char="•"/>
            </a:pPr>
            <a:endParaRPr lang="en-US" altLang="ko-KR" sz="1600" dirty="0"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marL="425450" indent="-285750">
              <a:buFont typeface="Arial" panose="020B0604020202020204" pitchFamily="34" charset="0"/>
              <a:buChar char="•"/>
            </a:pPr>
            <a:endParaRPr lang="en-US" altLang="ko-KR" sz="1600" dirty="0"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marL="425450" indent="-285750">
              <a:buFont typeface="Arial" panose="020B0604020202020204" pitchFamily="34" charset="0"/>
              <a:buChar char="•"/>
            </a:pPr>
            <a:r>
              <a:rPr lang="en-US" altLang="ko-KR" sz="1800" b="0" i="0" u="none" strike="noStrike" baseline="0" dirty="0">
                <a:solidFill>
                  <a:schemeClr val="tx1"/>
                </a:solidFill>
                <a:latin typeface="ArialMT"/>
                <a:hlinkClick r:id="rId3"/>
              </a:rPr>
              <a:t>https://docs.aws.amazon.com/AWSCloudFormation/latest/UserGuide/aws-template-resource-type-ref.html</a:t>
            </a:r>
            <a:endParaRPr lang="en-US" altLang="ko-KR" sz="1600" b="0" i="0" u="none" strike="noStrike" baseline="0" dirty="0">
              <a:solidFill>
                <a:schemeClr val="tx1"/>
              </a:solidFill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marL="425450" indent="-285750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tx1"/>
              </a:solidFill>
              <a:latin typeface="a고딕12" panose="02020600000000000000" pitchFamily="18" charset="-127"/>
              <a:ea typeface="a고딕12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407243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B17F9113-C15A-7B62-5AD3-D113EB9C2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25" y="19111"/>
            <a:ext cx="7717500" cy="576000"/>
          </a:xfrm>
        </p:spPr>
        <p:txBody>
          <a:bodyPr/>
          <a:lstStyle/>
          <a:p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CFT Anatomy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4A2C75-11EB-0C4D-4C3B-147BF5B58A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-</a:t>
            </a:r>
            <a:fld id="{40163CFD-48ED-43CA-9693-B369BE835A1B}" type="slidenum">
              <a:rPr lang="ko-KR" altLang="en-US" smtClean="0"/>
              <a:t>34</a:t>
            </a:fld>
            <a:r>
              <a:rPr lang="en-US" altLang="ko-KR"/>
              <a:t>-</a:t>
            </a:r>
            <a:endParaRPr lang="ko-KR" altLang="en-US" dirty="0"/>
          </a:p>
        </p:txBody>
      </p:sp>
      <p:sp>
        <p:nvSpPr>
          <p:cNvPr id="2" name="제목 2">
            <a:extLst>
              <a:ext uri="{FF2B5EF4-FFF2-40B4-BE49-F238E27FC236}">
                <a16:creationId xmlns:a16="http://schemas.microsoft.com/office/drawing/2014/main" id="{20863CC6-32E5-5C8F-4572-DAA2B02BD5C6}"/>
              </a:ext>
            </a:extLst>
          </p:cNvPr>
          <p:cNvSpPr txBox="1">
            <a:spLocks/>
          </p:cNvSpPr>
          <p:nvPr/>
        </p:nvSpPr>
        <p:spPr>
          <a:xfrm>
            <a:off x="713225" y="782445"/>
            <a:ext cx="771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Resources – an EC2 instance</a:t>
            </a:r>
            <a:endParaRPr lang="ko-KR" altLang="en-US" dirty="0">
              <a:latin typeface="a고딕12" panose="02020600000000000000" pitchFamily="18" charset="-127"/>
              <a:ea typeface="a고딕12" panose="02020600000000000000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B67A62F-D34F-17E7-2556-1A9751EEE7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819" y="1545779"/>
            <a:ext cx="5599131" cy="3013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6641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B17F9113-C15A-7B62-5AD3-D113EB9C2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25" y="19111"/>
            <a:ext cx="7717500" cy="576000"/>
          </a:xfrm>
        </p:spPr>
        <p:txBody>
          <a:bodyPr/>
          <a:lstStyle/>
          <a:p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CFT Anatomy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4A2C75-11EB-0C4D-4C3B-147BF5B58A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-</a:t>
            </a:r>
            <a:fld id="{40163CFD-48ED-43CA-9693-B369BE835A1B}" type="slidenum">
              <a:rPr lang="ko-KR" altLang="en-US" smtClean="0"/>
              <a:t>35</a:t>
            </a:fld>
            <a:r>
              <a:rPr lang="en-US" altLang="ko-KR"/>
              <a:t>-</a:t>
            </a:r>
            <a:endParaRPr lang="ko-KR" altLang="en-US" dirty="0"/>
          </a:p>
        </p:txBody>
      </p:sp>
      <p:sp>
        <p:nvSpPr>
          <p:cNvPr id="2" name="제목 2">
            <a:extLst>
              <a:ext uri="{FF2B5EF4-FFF2-40B4-BE49-F238E27FC236}">
                <a16:creationId xmlns:a16="http://schemas.microsoft.com/office/drawing/2014/main" id="{20863CC6-32E5-5C8F-4572-DAA2B02BD5C6}"/>
              </a:ext>
            </a:extLst>
          </p:cNvPr>
          <p:cNvSpPr txBox="1">
            <a:spLocks/>
          </p:cNvSpPr>
          <p:nvPr/>
        </p:nvSpPr>
        <p:spPr>
          <a:xfrm>
            <a:off x="713225" y="782445"/>
            <a:ext cx="771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Resources – an S3 bucket</a:t>
            </a:r>
            <a:endParaRPr lang="ko-KR" altLang="en-US" dirty="0">
              <a:latin typeface="a고딕12" panose="02020600000000000000" pitchFamily="18" charset="-127"/>
              <a:ea typeface="a고딕12" panose="02020600000000000000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330A680-CE67-57C7-055F-B06968E739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225" y="1561570"/>
            <a:ext cx="7120890" cy="3002568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5EDDE283-86AA-6D2D-65E4-58F4E5AB428A}"/>
              </a:ext>
            </a:extLst>
          </p:cNvPr>
          <p:cNvSpPr/>
          <p:nvPr/>
        </p:nvSpPr>
        <p:spPr>
          <a:xfrm>
            <a:off x="952185" y="2168865"/>
            <a:ext cx="3793627" cy="9899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9604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B17F9113-C15A-7B62-5AD3-D113EB9C2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25" y="19111"/>
            <a:ext cx="7717500" cy="576000"/>
          </a:xfrm>
        </p:spPr>
        <p:txBody>
          <a:bodyPr/>
          <a:lstStyle/>
          <a:p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CFT Anatomy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4A2C75-11EB-0C4D-4C3B-147BF5B58A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-</a:t>
            </a:r>
            <a:fld id="{40163CFD-48ED-43CA-9693-B369BE835A1B}" type="slidenum">
              <a:rPr lang="ko-KR" altLang="en-US" smtClean="0"/>
              <a:t>36</a:t>
            </a:fld>
            <a:r>
              <a:rPr lang="en-US" altLang="ko-KR"/>
              <a:t>-</a:t>
            </a:r>
            <a:endParaRPr lang="ko-KR" altLang="en-US" dirty="0"/>
          </a:p>
        </p:txBody>
      </p:sp>
      <p:sp>
        <p:nvSpPr>
          <p:cNvPr id="2" name="제목 2">
            <a:extLst>
              <a:ext uri="{FF2B5EF4-FFF2-40B4-BE49-F238E27FC236}">
                <a16:creationId xmlns:a16="http://schemas.microsoft.com/office/drawing/2014/main" id="{20863CC6-32E5-5C8F-4572-DAA2B02BD5C6}"/>
              </a:ext>
            </a:extLst>
          </p:cNvPr>
          <p:cNvSpPr txBox="1">
            <a:spLocks/>
          </p:cNvSpPr>
          <p:nvPr/>
        </p:nvSpPr>
        <p:spPr>
          <a:xfrm>
            <a:off x="713225" y="782445"/>
            <a:ext cx="771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ko-KR" altLang="en-US" dirty="0">
                <a:latin typeface="a고딕12" panose="02020600000000000000" pitchFamily="18" charset="-127"/>
                <a:ea typeface="a고딕12" panose="02020600000000000000" pitchFamily="18" charset="-127"/>
              </a:rPr>
              <a:t>⑤</a:t>
            </a:r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Outputs</a:t>
            </a:r>
            <a:endParaRPr lang="ko-KR" altLang="en-US" dirty="0">
              <a:latin typeface="a고딕12" panose="02020600000000000000" pitchFamily="18" charset="-127"/>
              <a:ea typeface="a고딕12" panose="02020600000000000000" pitchFamily="18" charset="-127"/>
            </a:endParaRPr>
          </a:p>
        </p:txBody>
      </p:sp>
      <p:sp>
        <p:nvSpPr>
          <p:cNvPr id="6" name="Google Shape;926;p18">
            <a:extLst>
              <a:ext uri="{FF2B5EF4-FFF2-40B4-BE49-F238E27FC236}">
                <a16:creationId xmlns:a16="http://schemas.microsoft.com/office/drawing/2014/main" id="{E044B3A8-2457-61F0-E303-47D293C1D3B8}"/>
              </a:ext>
            </a:extLst>
          </p:cNvPr>
          <p:cNvSpPr txBox="1">
            <a:spLocks/>
          </p:cNvSpPr>
          <p:nvPr/>
        </p:nvSpPr>
        <p:spPr>
          <a:xfrm>
            <a:off x="802607" y="1395703"/>
            <a:ext cx="6505159" cy="10503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marL="4254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Outputs certain attributes of the resources to outside.</a:t>
            </a:r>
          </a:p>
          <a:p>
            <a:pPr marL="139700" indent="0"/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     </a:t>
            </a:r>
            <a:r>
              <a:rPr lang="en-US" altLang="ko-KR" sz="1600" dirty="0" err="1">
                <a:latin typeface="a고딕12" panose="02020600000000000000" pitchFamily="18" charset="-127"/>
                <a:ea typeface="a고딕12" panose="02020600000000000000" pitchFamily="18" charset="-127"/>
              </a:rPr>
              <a:t>eg</a:t>
            </a: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) S3 bucket name, SNS topic name, … etc.</a:t>
            </a:r>
          </a:p>
          <a:p>
            <a:pPr marL="425450" indent="-285750">
              <a:buFont typeface="Arial" panose="020B0604020202020204" pitchFamily="34" charset="0"/>
              <a:buChar char="•"/>
            </a:pPr>
            <a:endParaRPr lang="en-US" altLang="ko-KR" sz="1600" dirty="0">
              <a:latin typeface="a고딕12" panose="02020600000000000000" pitchFamily="18" charset="-127"/>
              <a:ea typeface="a고딕12" panose="02020600000000000000" pitchFamily="18" charset="-127"/>
            </a:endParaRPr>
          </a:p>
        </p:txBody>
      </p:sp>
      <p:sp>
        <p:nvSpPr>
          <p:cNvPr id="12" name="Google Shape;926;p18">
            <a:extLst>
              <a:ext uri="{FF2B5EF4-FFF2-40B4-BE49-F238E27FC236}">
                <a16:creationId xmlns:a16="http://schemas.microsoft.com/office/drawing/2014/main" id="{CF16139D-F67C-F8F2-4B1D-A1D3CF17269F}"/>
              </a:ext>
            </a:extLst>
          </p:cNvPr>
          <p:cNvSpPr txBox="1">
            <a:spLocks/>
          </p:cNvSpPr>
          <p:nvPr/>
        </p:nvSpPr>
        <p:spPr>
          <a:xfrm>
            <a:off x="624935" y="2377440"/>
            <a:ext cx="1085568" cy="388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marL="139700" indent="0"/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&lt;JSON&gt;</a:t>
            </a:r>
          </a:p>
        </p:txBody>
      </p:sp>
      <p:sp>
        <p:nvSpPr>
          <p:cNvPr id="13" name="Google Shape;926;p18">
            <a:extLst>
              <a:ext uri="{FF2B5EF4-FFF2-40B4-BE49-F238E27FC236}">
                <a16:creationId xmlns:a16="http://schemas.microsoft.com/office/drawing/2014/main" id="{851E9DE4-0F9F-70A3-915C-6372834CEFF0}"/>
              </a:ext>
            </a:extLst>
          </p:cNvPr>
          <p:cNvSpPr txBox="1">
            <a:spLocks/>
          </p:cNvSpPr>
          <p:nvPr/>
        </p:nvSpPr>
        <p:spPr>
          <a:xfrm>
            <a:off x="4519509" y="2425210"/>
            <a:ext cx="2316636" cy="3740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marL="139700" indent="0"/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&lt;YAML&gt;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2166446-E8E5-EA7D-2E23-5241429836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666" y="2832100"/>
            <a:ext cx="3791704" cy="190818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ECF9789-42C1-DA6C-6027-B13546F6AC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4871" y="2832100"/>
            <a:ext cx="3981450" cy="16383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047988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B17F9113-C15A-7B62-5AD3-D113EB9C2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25" y="19111"/>
            <a:ext cx="7717500" cy="576000"/>
          </a:xfrm>
        </p:spPr>
        <p:txBody>
          <a:bodyPr/>
          <a:lstStyle/>
          <a:p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CFT Anatomy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4A2C75-11EB-0C4D-4C3B-147BF5B58A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-</a:t>
            </a:r>
            <a:fld id="{40163CFD-48ED-43CA-9693-B369BE835A1B}" type="slidenum">
              <a:rPr lang="ko-KR" altLang="en-US" smtClean="0"/>
              <a:t>37</a:t>
            </a:fld>
            <a:r>
              <a:rPr lang="en-US" altLang="ko-KR"/>
              <a:t>-</a:t>
            </a:r>
            <a:endParaRPr lang="ko-KR" altLang="en-US" dirty="0"/>
          </a:p>
        </p:txBody>
      </p:sp>
      <p:sp>
        <p:nvSpPr>
          <p:cNvPr id="2" name="제목 2">
            <a:extLst>
              <a:ext uri="{FF2B5EF4-FFF2-40B4-BE49-F238E27FC236}">
                <a16:creationId xmlns:a16="http://schemas.microsoft.com/office/drawing/2014/main" id="{20863CC6-32E5-5C8F-4572-DAA2B02BD5C6}"/>
              </a:ext>
            </a:extLst>
          </p:cNvPr>
          <p:cNvSpPr txBox="1">
            <a:spLocks/>
          </p:cNvSpPr>
          <p:nvPr/>
        </p:nvSpPr>
        <p:spPr>
          <a:xfrm>
            <a:off x="713225" y="782445"/>
            <a:ext cx="771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Outputs – ARN of an SNS topic </a:t>
            </a:r>
            <a:endParaRPr lang="ko-KR" altLang="en-US" dirty="0">
              <a:latin typeface="a고딕12" panose="02020600000000000000" pitchFamily="18" charset="-127"/>
              <a:ea typeface="a고딕12" panose="02020600000000000000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AC5753B-0730-A65C-4B04-9908658F51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935" y="1514660"/>
            <a:ext cx="4343400" cy="11811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1F37E7B-BA3F-CF66-7318-F3B43C6F0D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935" y="3260545"/>
            <a:ext cx="6755130" cy="179936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BCC02BA7-BAFC-993E-05AC-6C79B946D6A6}"/>
              </a:ext>
            </a:extLst>
          </p:cNvPr>
          <p:cNvSpPr/>
          <p:nvPr/>
        </p:nvSpPr>
        <p:spPr>
          <a:xfrm>
            <a:off x="1029655" y="2083684"/>
            <a:ext cx="2182081" cy="1943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5E8C3E2A-41D9-7AF7-930E-26956D603329}"/>
              </a:ext>
            </a:extLst>
          </p:cNvPr>
          <p:cNvCxnSpPr>
            <a:cxnSpLocks/>
          </p:cNvCxnSpPr>
          <p:nvPr/>
        </p:nvCxnSpPr>
        <p:spPr>
          <a:xfrm>
            <a:off x="2380465" y="2280407"/>
            <a:ext cx="0" cy="2344492"/>
          </a:xfrm>
          <a:prstGeom prst="straightConnector1">
            <a:avLst/>
          </a:prstGeom>
          <a:ln w="57150">
            <a:solidFill>
              <a:schemeClr val="bg2">
                <a:alpha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3D5591A-4CEC-07F4-257D-9E8F5BCC9F09}"/>
              </a:ext>
            </a:extLst>
          </p:cNvPr>
          <p:cNvSpPr/>
          <p:nvPr/>
        </p:nvSpPr>
        <p:spPr>
          <a:xfrm>
            <a:off x="1734243" y="4711118"/>
            <a:ext cx="2709288" cy="1943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92771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B17F9113-C15A-7B62-5AD3-D113EB9C2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750" y="315329"/>
            <a:ext cx="7696500" cy="572700"/>
          </a:xfrm>
        </p:spPr>
        <p:txBody>
          <a:bodyPr/>
          <a:lstStyle/>
          <a:p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Coding Any CloudFormation Template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4A2C75-11EB-0C4D-4C3B-147BF5B58AC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7086600" y="4767263"/>
            <a:ext cx="2057400" cy="274637"/>
          </a:xfrm>
        </p:spPr>
        <p:txBody>
          <a:bodyPr/>
          <a:lstStyle/>
          <a:p>
            <a:r>
              <a:rPr lang="en-US" altLang="ko-KR"/>
              <a:t>-</a:t>
            </a:r>
            <a:fld id="{40163CFD-48ED-43CA-9693-B369BE835A1B}" type="slidenum">
              <a:rPr lang="ko-KR" altLang="en-US" smtClean="0"/>
              <a:t>38</a:t>
            </a:fld>
            <a:r>
              <a:rPr lang="en-US" altLang="ko-KR"/>
              <a:t>-</a:t>
            </a:r>
            <a:endParaRPr lang="ko-KR" altLang="en-US" dirty="0"/>
          </a:p>
        </p:txBody>
      </p:sp>
      <p:sp>
        <p:nvSpPr>
          <p:cNvPr id="5" name="Google Shape;926;p18">
            <a:extLst>
              <a:ext uri="{FF2B5EF4-FFF2-40B4-BE49-F238E27FC236}">
                <a16:creationId xmlns:a16="http://schemas.microsoft.com/office/drawing/2014/main" id="{855F6196-385F-A97B-2073-619B664BADEF}"/>
              </a:ext>
            </a:extLst>
          </p:cNvPr>
          <p:cNvSpPr txBox="1">
            <a:spLocks/>
          </p:cNvSpPr>
          <p:nvPr/>
        </p:nvSpPr>
        <p:spPr>
          <a:xfrm>
            <a:off x="802607" y="1221892"/>
            <a:ext cx="8001327" cy="2917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marL="139700" indent="0"/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1. </a:t>
            </a:r>
            <a:r>
              <a:rPr lang="ko-KR" altLang="en-US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아키텍처 뷰를 그린다</a:t>
            </a: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. </a:t>
            </a:r>
            <a:r>
              <a:rPr lang="ko-KR" altLang="en-US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배치할 </a:t>
            </a: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AWS </a:t>
            </a:r>
            <a:r>
              <a:rPr lang="ko-KR" altLang="en-US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자원을 식별한다</a:t>
            </a: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.</a:t>
            </a:r>
          </a:p>
          <a:p>
            <a:pPr marL="482600" indent="-342900">
              <a:buAutoNum type="arabicPeriod"/>
            </a:pPr>
            <a:endParaRPr lang="en-US" altLang="ko-KR" sz="1600" dirty="0"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marL="139700" indent="0"/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2. </a:t>
            </a:r>
            <a:r>
              <a:rPr lang="ko-KR" altLang="en-US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각 자원을 </a:t>
            </a: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CFT </a:t>
            </a:r>
            <a:r>
              <a:rPr lang="ko-KR" altLang="en-US" sz="1600" dirty="0" err="1">
                <a:latin typeface="a고딕12" panose="02020600000000000000" pitchFamily="18" charset="-127"/>
                <a:ea typeface="a고딕12" panose="02020600000000000000" pitchFamily="18" charset="-127"/>
              </a:rPr>
              <a:t>신택스로</a:t>
            </a:r>
            <a:r>
              <a:rPr lang="ko-KR" altLang="en-US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 표현하는 법을 </a:t>
            </a:r>
            <a:r>
              <a:rPr lang="ko-KR" altLang="en-US" sz="1600" dirty="0" err="1">
                <a:latin typeface="a고딕12" panose="02020600000000000000" pitchFamily="18" charset="-127"/>
                <a:ea typeface="a고딕12" panose="02020600000000000000" pitchFamily="18" charset="-127"/>
              </a:rPr>
              <a:t>구글링한다</a:t>
            </a: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. ("SQS Queue CloudFormation")</a:t>
            </a:r>
          </a:p>
          <a:p>
            <a:pPr marL="139700" indent="0"/>
            <a:endParaRPr lang="en-US" altLang="ko-KR" sz="1600" dirty="0"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marL="139700" indent="0"/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3. </a:t>
            </a: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  <a:hlinkClick r:id="rId3"/>
              </a:rPr>
              <a:t>AWS </a:t>
            </a:r>
            <a:r>
              <a:rPr lang="ko-KR" altLang="en-US" sz="1600" dirty="0">
                <a:latin typeface="a고딕12" panose="02020600000000000000" pitchFamily="18" charset="-127"/>
                <a:ea typeface="a고딕12" panose="02020600000000000000" pitchFamily="18" charset="-127"/>
                <a:hlinkClick r:id="rId3"/>
              </a:rPr>
              <a:t>공식 문서</a:t>
            </a:r>
            <a:r>
              <a:rPr lang="ko-KR" altLang="en-US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에 당도한다</a:t>
            </a: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.</a:t>
            </a:r>
          </a:p>
          <a:p>
            <a:pPr marL="139700" indent="0"/>
            <a:endParaRPr lang="en-US" altLang="ko-KR" sz="1600" dirty="0"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marL="139700" indent="0"/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4. </a:t>
            </a:r>
            <a:r>
              <a:rPr lang="ko-KR" altLang="en-US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자원의 필수 속성 위주로 잘 확인한다</a:t>
            </a: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. (</a:t>
            </a:r>
            <a:r>
              <a:rPr lang="ko-KR" altLang="en-US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문서에서 </a:t>
            </a:r>
            <a:r>
              <a:rPr lang="en-US" altLang="ko-KR" sz="1600" dirty="0">
                <a:highlight>
                  <a:srgbClr val="FFFF00"/>
                </a:highlight>
                <a:latin typeface="a고딕12" panose="02020600000000000000" pitchFamily="18" charset="-127"/>
                <a:ea typeface="a고딕12" panose="02020600000000000000" pitchFamily="18" charset="-127"/>
              </a:rPr>
              <a:t>CTRL + F</a:t>
            </a: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 </a:t>
            </a:r>
            <a:r>
              <a:rPr lang="ko-KR" altLang="en-US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→ </a:t>
            </a: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'yes' </a:t>
            </a:r>
            <a:r>
              <a:rPr lang="ko-KR" altLang="en-US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검색</a:t>
            </a: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)</a:t>
            </a:r>
          </a:p>
          <a:p>
            <a:pPr marL="139700" indent="0"/>
            <a:endParaRPr lang="en-US" altLang="ko-KR" sz="1600" dirty="0"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marL="139700" indent="0"/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5. </a:t>
            </a:r>
            <a:r>
              <a:rPr lang="ko-KR" altLang="en-US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예제 템플릿을 꼭 참고한다</a:t>
            </a: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. </a:t>
            </a:r>
            <a:r>
              <a:rPr lang="ko-KR" altLang="en-US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복사하여 템플릿 작성에 활용한다</a:t>
            </a: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F51CFF-8DBC-F95C-732B-890B8466DFF2}"/>
              </a:ext>
            </a:extLst>
          </p:cNvPr>
          <p:cNvSpPr txBox="1"/>
          <p:nvPr/>
        </p:nvSpPr>
        <p:spPr>
          <a:xfrm>
            <a:off x="885734" y="4139521"/>
            <a:ext cx="4373956" cy="83099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139700"/>
            <a:r>
              <a:rPr lang="ko-KR" altLang="en-US" sz="1200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정확한 정보를 제공하는 소스를 일관적으로 활용하셔야 합니다</a:t>
            </a:r>
            <a:r>
              <a:rPr lang="en-US" altLang="ko-KR" sz="1200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.</a:t>
            </a:r>
          </a:p>
          <a:p>
            <a:pPr marL="139700"/>
            <a:r>
              <a:rPr lang="ko-KR" altLang="en-US" sz="1200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→공식 문서</a:t>
            </a:r>
            <a:r>
              <a:rPr lang="en-US" altLang="ko-KR" sz="1200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공식 블로그</a:t>
            </a:r>
            <a:endParaRPr lang="en-US" altLang="ko-KR" sz="1200" dirty="0">
              <a:solidFill>
                <a:schemeClr val="tx1"/>
              </a:solidFill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marL="139700"/>
            <a:r>
              <a:rPr lang="ko-KR" altLang="en-US" sz="1200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→그 시스템을 만드는 사람들</a:t>
            </a:r>
            <a:r>
              <a:rPr lang="en-US" altLang="ko-KR" sz="1200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 @</a:t>
            </a:r>
            <a:r>
              <a:rPr lang="ko-KR" altLang="en-US" sz="1200" dirty="0" err="1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깃허브</a:t>
            </a:r>
            <a:r>
              <a:rPr lang="en-US" altLang="ko-KR" sz="1200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, @</a:t>
            </a:r>
            <a:r>
              <a:rPr lang="ko-KR" altLang="en-US" sz="1200" dirty="0" err="1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이슈트래커</a:t>
            </a:r>
            <a:endParaRPr lang="en-US" altLang="ko-KR" sz="1200" dirty="0">
              <a:solidFill>
                <a:schemeClr val="tx1"/>
              </a:solidFill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marL="139700"/>
            <a:r>
              <a:rPr lang="ko-KR" altLang="en-US" sz="1200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⥇검색으로 얻어 걸린 블로그😟</a:t>
            </a:r>
            <a:endParaRPr lang="en-US" altLang="ko-KR" sz="1200" dirty="0">
              <a:solidFill>
                <a:schemeClr val="tx1"/>
              </a:solidFill>
              <a:latin typeface="a고딕12" panose="02020600000000000000" pitchFamily="18" charset="-127"/>
              <a:ea typeface="a고딕12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11029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4A2C75-11EB-0C4D-4C3B-147BF5B58A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>
                <a:solidFill>
                  <a:schemeClr val="bg1"/>
                </a:solidFill>
              </a:rPr>
              <a:t>-</a:t>
            </a:r>
            <a:fld id="{40163CFD-48ED-43CA-9693-B369BE835A1B}" type="slidenum">
              <a:rPr lang="ko-KR" altLang="en-US" smtClean="0">
                <a:solidFill>
                  <a:schemeClr val="bg1"/>
                </a:solidFill>
              </a:rPr>
              <a:t>39</a:t>
            </a:fld>
            <a:r>
              <a:rPr lang="en-US" altLang="ko-KR">
                <a:solidFill>
                  <a:schemeClr val="bg1"/>
                </a:solidFill>
              </a:rPr>
              <a:t>-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" name="제목 2">
            <a:extLst>
              <a:ext uri="{FF2B5EF4-FFF2-40B4-BE49-F238E27FC236}">
                <a16:creationId xmlns:a16="http://schemas.microsoft.com/office/drawing/2014/main" id="{96BA6893-DFDF-1B4E-18A1-4E16E5F6A6EB}"/>
              </a:ext>
            </a:extLst>
          </p:cNvPr>
          <p:cNvSpPr txBox="1">
            <a:spLocks/>
          </p:cNvSpPr>
          <p:nvPr/>
        </p:nvSpPr>
        <p:spPr>
          <a:xfrm>
            <a:off x="478958" y="551060"/>
            <a:ext cx="771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altLang="ko-KR" sz="1600" dirty="0">
                <a:solidFill>
                  <a:schemeClr val="bg1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Subscribing a lambda to an SNS topic</a:t>
            </a:r>
            <a:endParaRPr lang="ko-KR" altLang="en-US" sz="1600" dirty="0">
              <a:solidFill>
                <a:schemeClr val="bg1"/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</p:txBody>
      </p:sp>
      <p:sp>
        <p:nvSpPr>
          <p:cNvPr id="5" name="Google Shape;1137;p24">
            <a:extLst>
              <a:ext uri="{FF2B5EF4-FFF2-40B4-BE49-F238E27FC236}">
                <a16:creationId xmlns:a16="http://schemas.microsoft.com/office/drawing/2014/main" id="{457451BB-A498-ADA9-C392-3BF190EBF5D9}"/>
              </a:ext>
            </a:extLst>
          </p:cNvPr>
          <p:cNvSpPr txBox="1">
            <a:spLocks/>
          </p:cNvSpPr>
          <p:nvPr/>
        </p:nvSpPr>
        <p:spPr>
          <a:xfrm>
            <a:off x="723750" y="6534"/>
            <a:ext cx="769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CloudFormation Demo</a:t>
            </a: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②</a:t>
            </a:r>
            <a:endParaRPr lang="en-US" altLang="ko-KR" sz="2800" dirty="0">
              <a:solidFill>
                <a:schemeClr val="bg1">
                  <a:lumMod val="95000"/>
                </a:schemeClr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</p:txBody>
      </p:sp>
      <p:sp>
        <p:nvSpPr>
          <p:cNvPr id="9" name="Google Shape;2035;p35">
            <a:extLst>
              <a:ext uri="{FF2B5EF4-FFF2-40B4-BE49-F238E27FC236}">
                <a16:creationId xmlns:a16="http://schemas.microsoft.com/office/drawing/2014/main" id="{446B0C59-B746-D74D-8E51-C727DDB444E9}"/>
              </a:ext>
            </a:extLst>
          </p:cNvPr>
          <p:cNvSpPr txBox="1"/>
          <p:nvPr/>
        </p:nvSpPr>
        <p:spPr>
          <a:xfrm>
            <a:off x="449813" y="877924"/>
            <a:ext cx="8244371" cy="575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1. Review the reference architecture views.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5417B6BC-B593-5AD9-6518-6937B7B43A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006" y="1861443"/>
            <a:ext cx="4035771" cy="1932184"/>
          </a:xfrm>
          <a:prstGeom prst="rect">
            <a:avLst/>
          </a:prstGeom>
          <a:ln>
            <a:solidFill>
              <a:srgbClr val="C00000"/>
            </a:solidFill>
          </a:ln>
        </p:spPr>
      </p:pic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DC79EEF5-22A9-83F5-A0EF-C7DC592B1097}"/>
              </a:ext>
            </a:extLst>
          </p:cNvPr>
          <p:cNvCxnSpPr>
            <a:cxnSpLocks/>
          </p:cNvCxnSpPr>
          <p:nvPr/>
        </p:nvCxnSpPr>
        <p:spPr>
          <a:xfrm>
            <a:off x="4810424" y="1663212"/>
            <a:ext cx="0" cy="247015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그림 25">
            <a:extLst>
              <a:ext uri="{FF2B5EF4-FFF2-40B4-BE49-F238E27FC236}">
                <a16:creationId xmlns:a16="http://schemas.microsoft.com/office/drawing/2014/main" id="{0730146F-351C-A33E-C351-F8C417072A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5071" y="1243625"/>
            <a:ext cx="3479111" cy="3609170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CFFF525D-2F9E-1F03-1E5A-F51E4A781470}"/>
              </a:ext>
            </a:extLst>
          </p:cNvPr>
          <p:cNvSpPr txBox="1"/>
          <p:nvPr/>
        </p:nvSpPr>
        <p:spPr>
          <a:xfrm>
            <a:off x="243660" y="1534580"/>
            <a:ext cx="107881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&lt;Use case&gt;</a:t>
            </a:r>
            <a:endParaRPr lang="ko-KR" altLang="en-US"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B28C181-DECB-2108-6E25-B7D50374FF4F}"/>
              </a:ext>
            </a:extLst>
          </p:cNvPr>
          <p:cNvSpPr txBox="1"/>
          <p:nvPr/>
        </p:nvSpPr>
        <p:spPr>
          <a:xfrm>
            <a:off x="4938159" y="906098"/>
            <a:ext cx="386792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&lt;Deployment &amp; Knowing Responsibilities&gt;</a:t>
            </a:r>
            <a:endParaRPr lang="ko-KR" altLang="en-US"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32267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B17F9113-C15A-7B62-5AD3-D113EB9C2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Power of the console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4A2C75-11EB-0C4D-4C3B-147BF5B58AC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7086600" y="4767263"/>
            <a:ext cx="2057400" cy="274637"/>
          </a:xfrm>
        </p:spPr>
        <p:txBody>
          <a:bodyPr/>
          <a:lstStyle/>
          <a:p>
            <a:r>
              <a:rPr lang="en-US" altLang="ko-KR"/>
              <a:t>-</a:t>
            </a:r>
            <a:fld id="{40163CFD-48ED-43CA-9693-B369BE835A1B}" type="slidenum">
              <a:rPr lang="ko-KR" altLang="en-US" smtClean="0"/>
              <a:t>4</a:t>
            </a:fld>
            <a:r>
              <a:rPr lang="en-US" altLang="ko-KR"/>
              <a:t>-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9A71AF8-67F4-D3F4-B2F6-CD585E9636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971" y="2589572"/>
            <a:ext cx="952500" cy="9525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239FC0D-6E3F-ACC1-69B6-AC5443981F2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0548"/>
          <a:stretch/>
        </p:blipFill>
        <p:spPr>
          <a:xfrm>
            <a:off x="1805940" y="1465204"/>
            <a:ext cx="4814246" cy="293648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D436AFFC-BE2B-6BB2-E23D-EC7553E7E765}"/>
              </a:ext>
            </a:extLst>
          </p:cNvPr>
          <p:cNvCxnSpPr/>
          <p:nvPr/>
        </p:nvCxnSpPr>
        <p:spPr>
          <a:xfrm>
            <a:off x="1226600" y="3073662"/>
            <a:ext cx="50292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3B6B3BC6-482C-82E9-5C98-6D1C348DDC79}"/>
              </a:ext>
            </a:extLst>
          </p:cNvPr>
          <p:cNvCxnSpPr/>
          <p:nvPr/>
        </p:nvCxnSpPr>
        <p:spPr>
          <a:xfrm>
            <a:off x="6684000" y="3073662"/>
            <a:ext cx="50292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BFAEA086-52FA-6584-FF15-C9F438D527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6151" y="1652832"/>
            <a:ext cx="1258298" cy="155965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E809672C-DFA4-1FBF-557A-C1CA64FD61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69189" y="3351315"/>
            <a:ext cx="2705297" cy="113829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991885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4A2C75-11EB-0C4D-4C3B-147BF5B58A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>
                <a:solidFill>
                  <a:schemeClr val="bg1"/>
                </a:solidFill>
              </a:rPr>
              <a:t>-</a:t>
            </a:r>
            <a:fld id="{40163CFD-48ED-43CA-9693-B369BE835A1B}" type="slidenum">
              <a:rPr lang="ko-KR" altLang="en-US" smtClean="0">
                <a:solidFill>
                  <a:schemeClr val="bg1"/>
                </a:solidFill>
              </a:rPr>
              <a:t>40</a:t>
            </a:fld>
            <a:r>
              <a:rPr lang="en-US" altLang="ko-KR">
                <a:solidFill>
                  <a:schemeClr val="bg1"/>
                </a:solidFill>
              </a:rPr>
              <a:t>-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" name="Google Shape;1137;p24">
            <a:extLst>
              <a:ext uri="{FF2B5EF4-FFF2-40B4-BE49-F238E27FC236}">
                <a16:creationId xmlns:a16="http://schemas.microsoft.com/office/drawing/2014/main" id="{457451BB-A498-ADA9-C392-3BF190EBF5D9}"/>
              </a:ext>
            </a:extLst>
          </p:cNvPr>
          <p:cNvSpPr txBox="1">
            <a:spLocks/>
          </p:cNvSpPr>
          <p:nvPr/>
        </p:nvSpPr>
        <p:spPr>
          <a:xfrm>
            <a:off x="723750" y="6534"/>
            <a:ext cx="769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CloudFormation Demo</a:t>
            </a: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②</a:t>
            </a:r>
            <a:endParaRPr lang="en-US" altLang="ko-KR" sz="2800" dirty="0">
              <a:solidFill>
                <a:schemeClr val="bg1">
                  <a:lumMod val="95000"/>
                </a:schemeClr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4E5C20DE-3A32-845E-8E78-E1016DDED835}"/>
              </a:ext>
            </a:extLst>
          </p:cNvPr>
          <p:cNvSpPr txBox="1">
            <a:spLocks/>
          </p:cNvSpPr>
          <p:nvPr/>
        </p:nvSpPr>
        <p:spPr>
          <a:xfrm>
            <a:off x="478958" y="551060"/>
            <a:ext cx="771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altLang="ko-KR" sz="1600" dirty="0">
                <a:solidFill>
                  <a:schemeClr val="bg1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Subscribing a lambda to an SNS topic</a:t>
            </a:r>
            <a:endParaRPr lang="ko-KR" altLang="en-US" sz="1600" dirty="0">
              <a:solidFill>
                <a:schemeClr val="bg1"/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</p:txBody>
      </p:sp>
      <p:sp>
        <p:nvSpPr>
          <p:cNvPr id="8" name="Google Shape;2035;p35">
            <a:extLst>
              <a:ext uri="{FF2B5EF4-FFF2-40B4-BE49-F238E27FC236}">
                <a16:creationId xmlns:a16="http://schemas.microsoft.com/office/drawing/2014/main" id="{5D929BD1-DBF1-B63F-86A3-A20A083B3CB8}"/>
              </a:ext>
            </a:extLst>
          </p:cNvPr>
          <p:cNvSpPr txBox="1"/>
          <p:nvPr/>
        </p:nvSpPr>
        <p:spPr>
          <a:xfrm>
            <a:off x="420671" y="1004903"/>
            <a:ext cx="8244371" cy="575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endParaRPr lang="en-US" sz="1200" dirty="0">
              <a:solidFill>
                <a:schemeClr val="bg1"/>
              </a:solidFill>
              <a:latin typeface="a고딕12" panose="02020600000000000000" pitchFamily="18" charset="-127"/>
              <a:ea typeface="a고딕12" panose="02020600000000000000" pitchFamily="18" charset="-127"/>
              <a:cs typeface="Barlow Semi Condensed Medium"/>
              <a:sym typeface="Barlow Semi Condensed Medium"/>
            </a:endParaRPr>
          </a:p>
          <a:p>
            <a:r>
              <a:rPr lang="en-US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2. Download the template code @</a:t>
            </a:r>
            <a:r>
              <a:rPr lang="en-US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  <a:hlinkClick r:id="rId3"/>
              </a:rPr>
              <a:t>https://github.com/binchoo/2022-dms-iac/tree/master/src/sns-lambda</a:t>
            </a:r>
            <a:endParaRPr lang="en-US" sz="1200" dirty="0">
              <a:solidFill>
                <a:schemeClr val="bg1"/>
              </a:solidFill>
              <a:latin typeface="a고딕12" panose="02020600000000000000" pitchFamily="18" charset="-127"/>
              <a:ea typeface="a고딕12" panose="02020600000000000000" pitchFamily="18" charset="-127"/>
              <a:cs typeface="Barlow Semi Condensed Medium"/>
              <a:sym typeface="Barlow Semi Condensed Medium"/>
            </a:endParaRPr>
          </a:p>
          <a:p>
            <a:r>
              <a:rPr lang="en-US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3. Open</a:t>
            </a:r>
            <a:r>
              <a:rPr lang="ko-KR" altLang="en-US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 </a:t>
            </a:r>
            <a:r>
              <a:rPr lang="en-US" altLang="ko-KR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your </a:t>
            </a:r>
            <a:r>
              <a:rPr lang="en-US" altLang="ko-KR" sz="1200" dirty="0" err="1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cmd</a:t>
            </a:r>
            <a:r>
              <a:rPr lang="en-US" altLang="ko-KR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 or bash at the directory where the </a:t>
            </a:r>
            <a:r>
              <a:rPr lang="en-US" altLang="ko-KR" sz="1200" dirty="0" err="1">
                <a:solidFill>
                  <a:schemeClr val="bg1"/>
                </a:solidFill>
                <a:highlight>
                  <a:srgbClr val="808080"/>
                </a:highlight>
                <a:latin typeface="Consolas" panose="020B0609020204030204" pitchFamily="49" charset="0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sns</a:t>
            </a:r>
            <a:r>
              <a:rPr lang="en-US" altLang="ko-KR" sz="1200" dirty="0">
                <a:solidFill>
                  <a:schemeClr val="bg1"/>
                </a:solidFill>
                <a:highlight>
                  <a:srgbClr val="808080"/>
                </a:highlight>
                <a:latin typeface="Consolas" panose="020B0609020204030204" pitchFamily="49" charset="0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-lambda-</a:t>
            </a:r>
            <a:r>
              <a:rPr lang="en-US" altLang="ko-KR" sz="1200" dirty="0" err="1">
                <a:solidFill>
                  <a:schemeClr val="bg1"/>
                </a:solidFill>
                <a:highlight>
                  <a:srgbClr val="808080"/>
                </a:highlight>
                <a:latin typeface="Consolas" panose="020B0609020204030204" pitchFamily="49" charset="0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template.yaml</a:t>
            </a:r>
            <a:r>
              <a:rPr lang="en-US" altLang="ko-KR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 file is visible.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E889200-B1CC-709C-53A9-8F15765C32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214" y="1894571"/>
            <a:ext cx="3675237" cy="1138603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839A341-ECB2-619C-58AF-A96A8B40E2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20331" y="1894571"/>
            <a:ext cx="3675237" cy="1244486"/>
          </a:xfrm>
          <a:prstGeom prst="rect">
            <a:avLst/>
          </a:prstGeom>
          <a:ln>
            <a:solidFill>
              <a:srgbClr val="C00000"/>
            </a:solidFill>
          </a:ln>
        </p:spPr>
      </p:pic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88FB3FB4-9764-45D7-95DE-E07AA7EA1CA3}"/>
              </a:ext>
            </a:extLst>
          </p:cNvPr>
          <p:cNvCxnSpPr>
            <a:cxnSpLocks/>
          </p:cNvCxnSpPr>
          <p:nvPr/>
        </p:nvCxnSpPr>
        <p:spPr>
          <a:xfrm>
            <a:off x="4035451" y="2463873"/>
            <a:ext cx="579988" cy="0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8" name="그림 17">
            <a:extLst>
              <a:ext uri="{FF2B5EF4-FFF2-40B4-BE49-F238E27FC236}">
                <a16:creationId xmlns:a16="http://schemas.microsoft.com/office/drawing/2014/main" id="{7057C9CF-0972-B119-8893-3176E4A3E9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0214" y="3588279"/>
            <a:ext cx="5222338" cy="1294203"/>
          </a:xfrm>
          <a:prstGeom prst="rect">
            <a:avLst/>
          </a:prstGeom>
          <a:ln>
            <a:solidFill>
              <a:srgbClr val="C00000"/>
            </a:solidFill>
          </a:ln>
        </p:spPr>
      </p:pic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908E6B43-7EA3-E6FB-6C0F-8C0462B92262}"/>
              </a:ext>
            </a:extLst>
          </p:cNvPr>
          <p:cNvCxnSpPr>
            <a:cxnSpLocks/>
          </p:cNvCxnSpPr>
          <p:nvPr/>
        </p:nvCxnSpPr>
        <p:spPr>
          <a:xfrm flipH="1">
            <a:off x="5055650" y="3139057"/>
            <a:ext cx="460978" cy="449222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579841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4A2C75-11EB-0C4D-4C3B-147BF5B58A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>
                <a:solidFill>
                  <a:schemeClr val="bg1"/>
                </a:solidFill>
              </a:rPr>
              <a:t>-</a:t>
            </a:r>
            <a:fld id="{40163CFD-48ED-43CA-9693-B369BE835A1B}" type="slidenum">
              <a:rPr lang="ko-KR" altLang="en-US" smtClean="0">
                <a:solidFill>
                  <a:schemeClr val="bg1"/>
                </a:solidFill>
              </a:rPr>
              <a:t>41</a:t>
            </a:fld>
            <a:r>
              <a:rPr lang="en-US" altLang="ko-KR">
                <a:solidFill>
                  <a:schemeClr val="bg1"/>
                </a:solidFill>
              </a:rPr>
              <a:t>-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" name="Google Shape;1137;p24">
            <a:extLst>
              <a:ext uri="{FF2B5EF4-FFF2-40B4-BE49-F238E27FC236}">
                <a16:creationId xmlns:a16="http://schemas.microsoft.com/office/drawing/2014/main" id="{457451BB-A498-ADA9-C392-3BF190EBF5D9}"/>
              </a:ext>
            </a:extLst>
          </p:cNvPr>
          <p:cNvSpPr txBox="1">
            <a:spLocks/>
          </p:cNvSpPr>
          <p:nvPr/>
        </p:nvSpPr>
        <p:spPr>
          <a:xfrm>
            <a:off x="723750" y="6534"/>
            <a:ext cx="769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CloudFormation Demo</a:t>
            </a: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②</a:t>
            </a:r>
            <a:endParaRPr lang="en-US" altLang="ko-KR" sz="2800" dirty="0">
              <a:solidFill>
                <a:schemeClr val="bg1">
                  <a:lumMod val="95000"/>
                </a:schemeClr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C64481-B0CB-86A9-8BE8-90E12BF1B3F5}"/>
              </a:ext>
            </a:extLst>
          </p:cNvPr>
          <p:cNvSpPr txBox="1"/>
          <p:nvPr/>
        </p:nvSpPr>
        <p:spPr>
          <a:xfrm>
            <a:off x="510272" y="4759190"/>
            <a:ext cx="68620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3"/>
              </a:rPr>
              <a:t>CLI Document - https://docs.aws.amazon.com/cli/latest/index.html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11" name="Google Shape;926;p18">
            <a:extLst>
              <a:ext uri="{FF2B5EF4-FFF2-40B4-BE49-F238E27FC236}">
                <a16:creationId xmlns:a16="http://schemas.microsoft.com/office/drawing/2014/main" id="{D0921A30-68D5-14FA-E0AF-0469A605EACF}"/>
              </a:ext>
            </a:extLst>
          </p:cNvPr>
          <p:cNvSpPr txBox="1">
            <a:spLocks/>
          </p:cNvSpPr>
          <p:nvPr/>
        </p:nvSpPr>
        <p:spPr>
          <a:xfrm>
            <a:off x="502712" y="1743683"/>
            <a:ext cx="4424465" cy="92956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n-US" altLang="ko-KR" sz="1200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aws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cloudformation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FF66CC"/>
                </a:solidFill>
                <a:latin typeface="Consolas" panose="020B0609020204030204" pitchFamily="49" charset="0"/>
              </a:rPr>
              <a:t>create-stack \</a:t>
            </a:r>
            <a:endParaRPr lang="en-US" altLang="ko-KR" sz="1200" dirty="0">
              <a:solidFill>
                <a:schemeClr val="bg1">
                  <a:lumMod val="9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chemeClr val="accent6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--stack-name </a:t>
            </a:r>
            <a:r>
              <a:rPr lang="en-US" altLang="ko-KR" sz="1200" dirty="0" err="1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sns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-lambda \</a:t>
            </a:r>
          </a:p>
          <a:p>
            <a:r>
              <a:rPr lang="en-US" altLang="ko-KR" sz="1200" dirty="0">
                <a:solidFill>
                  <a:schemeClr val="accent6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--template-body 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file://sns-lambda-template.yaml \</a:t>
            </a:r>
          </a:p>
          <a:p>
            <a:r>
              <a:rPr lang="en-US" altLang="ko-KR" sz="1200" dirty="0">
                <a:solidFill>
                  <a:schemeClr val="accent6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--capabilities 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CAPABILITY_IAM</a:t>
            </a:r>
            <a:endParaRPr lang="ko-KR" altLang="en-US" sz="1200" dirty="0">
              <a:solidFill>
                <a:schemeClr val="bg1">
                  <a:lumMod val="9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3" name="Google Shape;926;p18">
            <a:extLst>
              <a:ext uri="{FF2B5EF4-FFF2-40B4-BE49-F238E27FC236}">
                <a16:creationId xmlns:a16="http://schemas.microsoft.com/office/drawing/2014/main" id="{191FDDB0-03E4-9425-5D0E-7FE50A058110}"/>
              </a:ext>
            </a:extLst>
          </p:cNvPr>
          <p:cNvSpPr txBox="1">
            <a:spLocks/>
          </p:cNvSpPr>
          <p:nvPr/>
        </p:nvSpPr>
        <p:spPr>
          <a:xfrm>
            <a:off x="495154" y="3203551"/>
            <a:ext cx="4432023" cy="92956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n-US" altLang="ko-KR" sz="1200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aws</a:t>
            </a:r>
            <a:r>
              <a:rPr lang="en-US" altLang="ko-KR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sns</a:t>
            </a:r>
            <a:r>
              <a:rPr lang="en-US" altLang="ko-KR" sz="12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FF66CC"/>
                </a:solidFill>
                <a:latin typeface="Consolas" panose="020B0609020204030204" pitchFamily="49" charset="0"/>
              </a:rPr>
              <a:t>list-topics</a:t>
            </a:r>
            <a:endParaRPr lang="en-US" altLang="ko-KR" sz="12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aws</a:t>
            </a:r>
            <a:r>
              <a:rPr lang="en-US" altLang="ko-KR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sns</a:t>
            </a:r>
            <a:r>
              <a:rPr lang="en-US" altLang="ko-KR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FF66CC"/>
                </a:solidFill>
                <a:latin typeface="Consolas" panose="020B0609020204030204" pitchFamily="49" charset="0"/>
              </a:rPr>
              <a:t>publish</a:t>
            </a:r>
            <a:r>
              <a:rPr lang="en-US" altLang="ko-KR" sz="12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chemeClr val="accent6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--topic-</a:t>
            </a:r>
            <a:r>
              <a:rPr lang="en-US" altLang="ko-KR" sz="1200" dirty="0" err="1">
                <a:solidFill>
                  <a:schemeClr val="accent6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arn</a:t>
            </a:r>
            <a:r>
              <a:rPr lang="en-US" altLang="ko-KR" sz="1200" dirty="0">
                <a:solidFill>
                  <a:schemeClr val="accent6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chemeClr val="bg1"/>
                </a:solidFill>
                <a:latin typeface="Consolas" panose="020B0609020204030204" pitchFamily="49" charset="0"/>
              </a:rPr>
              <a:t>&lt;topic-</a:t>
            </a:r>
            <a:r>
              <a:rPr lang="en-US" altLang="ko-KR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arn</a:t>
            </a:r>
            <a:r>
              <a:rPr lang="en-US" altLang="ko-KR" sz="1200" dirty="0">
                <a:solidFill>
                  <a:schemeClr val="bg1"/>
                </a:solidFill>
                <a:latin typeface="Consolas" panose="020B0609020204030204" pitchFamily="49" charset="0"/>
              </a:rPr>
              <a:t>&gt; \</a:t>
            </a:r>
          </a:p>
          <a:p>
            <a:r>
              <a:rPr lang="en-US" altLang="ko-KR" sz="1200" dirty="0">
                <a:solidFill>
                  <a:schemeClr val="accent6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--message </a:t>
            </a:r>
            <a:r>
              <a:rPr lang="en-US" altLang="ko-KR" sz="1200" dirty="0">
                <a:solidFill>
                  <a:srgbClr val="00B050"/>
                </a:solidFill>
                <a:latin typeface="Consolas" panose="020B0609020204030204" pitchFamily="49" charset="0"/>
              </a:rPr>
              <a:t>{\"name\":\"</a:t>
            </a:r>
            <a:r>
              <a:rPr lang="en-US" altLang="ko-KR" sz="1200" dirty="0" err="1">
                <a:solidFill>
                  <a:srgbClr val="00B050"/>
                </a:solidFill>
                <a:latin typeface="Consolas" panose="020B0609020204030204" pitchFamily="49" charset="0"/>
              </a:rPr>
              <a:t>binchoo</a:t>
            </a:r>
            <a:r>
              <a:rPr lang="en-US" altLang="ko-KR" sz="1200" dirty="0">
                <a:solidFill>
                  <a:srgbClr val="00B050"/>
                </a:solidFill>
                <a:latin typeface="Consolas" panose="020B0609020204030204" pitchFamily="49" charset="0"/>
              </a:rPr>
              <a:t>\"}</a:t>
            </a:r>
            <a:endParaRPr lang="ko-KR" altLang="en-US" sz="1200" dirty="0">
              <a:solidFill>
                <a:srgbClr val="00B050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Google Shape;2035;p35">
            <a:extLst>
              <a:ext uri="{FF2B5EF4-FFF2-40B4-BE49-F238E27FC236}">
                <a16:creationId xmlns:a16="http://schemas.microsoft.com/office/drawing/2014/main" id="{446B0C59-B746-D74D-8E51-C727DDB444E9}"/>
              </a:ext>
            </a:extLst>
          </p:cNvPr>
          <p:cNvSpPr txBox="1"/>
          <p:nvPr/>
        </p:nvSpPr>
        <p:spPr>
          <a:xfrm>
            <a:off x="449814" y="1006393"/>
            <a:ext cx="6922536" cy="575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4. Submit the </a:t>
            </a:r>
            <a:r>
              <a:rPr lang="en-US" sz="1200" dirty="0" err="1">
                <a:solidFill>
                  <a:schemeClr val="bg1"/>
                </a:solidFill>
                <a:highlight>
                  <a:srgbClr val="808080"/>
                </a:highlight>
                <a:latin typeface="Consolas" panose="020B0609020204030204" pitchFamily="49" charset="0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sns</a:t>
            </a:r>
            <a:r>
              <a:rPr lang="en-US" sz="1200" dirty="0">
                <a:solidFill>
                  <a:schemeClr val="bg1"/>
                </a:solidFill>
                <a:highlight>
                  <a:srgbClr val="808080"/>
                </a:highlight>
                <a:latin typeface="Consolas" panose="020B0609020204030204" pitchFamily="49" charset="0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-lambda-</a:t>
            </a:r>
            <a:r>
              <a:rPr lang="en-US" sz="1200" dirty="0" err="1">
                <a:solidFill>
                  <a:schemeClr val="bg1"/>
                </a:solidFill>
                <a:highlight>
                  <a:srgbClr val="808080"/>
                </a:highlight>
                <a:latin typeface="Consolas" panose="020B0609020204030204" pitchFamily="49" charset="0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template.yaml</a:t>
            </a:r>
            <a:r>
              <a:rPr lang="en-US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 </a:t>
            </a:r>
            <a:r>
              <a:rPr lang="en-US" sz="1200" b="1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via your AWS CLI</a:t>
            </a:r>
            <a:r>
              <a:rPr lang="en-US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.</a:t>
            </a:r>
          </a:p>
          <a:p>
            <a:r>
              <a:rPr lang="en-US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5. Send a test message to the SNS topic that has been created.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EC05302-DD78-5104-40F1-BAFC43468F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1062" y="1843285"/>
            <a:ext cx="3598440" cy="406872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8405971-7B15-DFE2-A9C1-309CF921F4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1062" y="2450093"/>
            <a:ext cx="3598440" cy="1388872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10CEEB14-DCFA-E620-0043-3608F1F8D1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81062" y="3976809"/>
            <a:ext cx="3598440" cy="541871"/>
          </a:xfrm>
          <a:prstGeom prst="rect">
            <a:avLst/>
          </a:prstGeom>
          <a:ln>
            <a:solidFill>
              <a:srgbClr val="C00000"/>
            </a:solidFill>
          </a:ln>
        </p:spPr>
      </p:pic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33B024EE-4419-84F9-3CD3-60E931C31382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4738255" y="2046721"/>
            <a:ext cx="542807" cy="0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694DD24E-7620-EA13-78DD-901A51CC2F59}"/>
              </a:ext>
            </a:extLst>
          </p:cNvPr>
          <p:cNvCxnSpPr>
            <a:cxnSpLocks/>
          </p:cNvCxnSpPr>
          <p:nvPr/>
        </p:nvCxnSpPr>
        <p:spPr>
          <a:xfrm flipH="1">
            <a:off x="3015253" y="2230272"/>
            <a:ext cx="2265809" cy="1072148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0043A60E-5C62-1CAE-2E27-0C9630CF5690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3015253" y="3144529"/>
            <a:ext cx="2265809" cy="218347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26C866DC-23E2-3386-A9A7-5BA2830CAD6B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4428417" y="3144529"/>
            <a:ext cx="852645" cy="482843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2C422324-7A1B-23D2-23A0-536BC65CDE07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4428417" y="3697318"/>
            <a:ext cx="852645" cy="550427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제목 2">
            <a:extLst>
              <a:ext uri="{FF2B5EF4-FFF2-40B4-BE49-F238E27FC236}">
                <a16:creationId xmlns:a16="http://schemas.microsoft.com/office/drawing/2014/main" id="{0C2A9D22-CF09-C1EA-E305-233514405F13}"/>
              </a:ext>
            </a:extLst>
          </p:cNvPr>
          <p:cNvSpPr txBox="1">
            <a:spLocks/>
          </p:cNvSpPr>
          <p:nvPr/>
        </p:nvSpPr>
        <p:spPr>
          <a:xfrm>
            <a:off x="478958" y="551060"/>
            <a:ext cx="771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altLang="ko-KR" sz="1600" dirty="0">
                <a:solidFill>
                  <a:schemeClr val="bg1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Subscribing a lambda to an SNS topic</a:t>
            </a:r>
            <a:endParaRPr lang="ko-KR" altLang="en-US" sz="1600" dirty="0">
              <a:solidFill>
                <a:schemeClr val="bg1"/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3466903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06486E2-D119-BAF7-62C1-E84464F5651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 dirty="0"/>
              <a:t>-</a:t>
            </a:r>
            <a:fld id="{FF7B501E-9FC4-4E05-A49A-4ED7F019E568}" type="slidenum">
              <a:rPr lang="ko-KR" altLang="en-US" smtClean="0"/>
              <a:pPr/>
              <a:t>42</a:t>
            </a:fld>
            <a:r>
              <a:rPr lang="en-US" altLang="ko-KR" dirty="0"/>
              <a:t>-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C90E285-B204-595A-5743-B5C9467D11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2422" y="1733283"/>
            <a:ext cx="4109903" cy="2165821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66F6E63-C5F5-D725-18A9-78E4380923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56" y="1733283"/>
            <a:ext cx="4756063" cy="3322046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3" name="Google Shape;1137;p24">
            <a:extLst>
              <a:ext uri="{FF2B5EF4-FFF2-40B4-BE49-F238E27FC236}">
                <a16:creationId xmlns:a16="http://schemas.microsoft.com/office/drawing/2014/main" id="{2A69CE3B-E2F2-E195-1C31-5618DB0DDF4B}"/>
              </a:ext>
            </a:extLst>
          </p:cNvPr>
          <p:cNvSpPr txBox="1">
            <a:spLocks/>
          </p:cNvSpPr>
          <p:nvPr/>
        </p:nvSpPr>
        <p:spPr>
          <a:xfrm>
            <a:off x="723750" y="6534"/>
            <a:ext cx="769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CloudFormation Demo</a:t>
            </a: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②</a:t>
            </a:r>
            <a:endParaRPr lang="en-US" altLang="ko-KR" sz="2800" dirty="0">
              <a:solidFill>
                <a:schemeClr val="bg1">
                  <a:lumMod val="95000"/>
                </a:schemeClr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</p:txBody>
      </p:sp>
      <p:sp>
        <p:nvSpPr>
          <p:cNvPr id="5" name="제목 2">
            <a:extLst>
              <a:ext uri="{FF2B5EF4-FFF2-40B4-BE49-F238E27FC236}">
                <a16:creationId xmlns:a16="http://schemas.microsoft.com/office/drawing/2014/main" id="{DFAA6332-2565-6F90-2EB1-78005BFCC39C}"/>
              </a:ext>
            </a:extLst>
          </p:cNvPr>
          <p:cNvSpPr txBox="1">
            <a:spLocks/>
          </p:cNvSpPr>
          <p:nvPr/>
        </p:nvSpPr>
        <p:spPr>
          <a:xfrm>
            <a:off x="478958" y="551060"/>
            <a:ext cx="771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altLang="ko-KR" sz="1600" dirty="0">
                <a:solidFill>
                  <a:schemeClr val="bg1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Subscribing a lambda to an SNS topic</a:t>
            </a:r>
            <a:endParaRPr lang="ko-KR" altLang="en-US" sz="1600" dirty="0">
              <a:solidFill>
                <a:schemeClr val="bg1"/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</p:txBody>
      </p:sp>
      <p:sp>
        <p:nvSpPr>
          <p:cNvPr id="12" name="Google Shape;2035;p35">
            <a:extLst>
              <a:ext uri="{FF2B5EF4-FFF2-40B4-BE49-F238E27FC236}">
                <a16:creationId xmlns:a16="http://schemas.microsoft.com/office/drawing/2014/main" id="{F6C4482F-18B9-269C-40CA-8CB3C8A29C52}"/>
              </a:ext>
            </a:extLst>
          </p:cNvPr>
          <p:cNvSpPr txBox="1"/>
          <p:nvPr/>
        </p:nvSpPr>
        <p:spPr>
          <a:xfrm>
            <a:off x="449814" y="1006393"/>
            <a:ext cx="6922536" cy="575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6. See that </a:t>
            </a:r>
            <a:r>
              <a:rPr lang="en-US" sz="1200" dirty="0" err="1">
                <a:solidFill>
                  <a:schemeClr val="bg1"/>
                </a:solidFill>
                <a:highlight>
                  <a:srgbClr val="808080"/>
                </a:highlight>
                <a:latin typeface="Consolas" panose="020B0609020204030204" pitchFamily="49" charset="0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PatientCheckoutFunction</a:t>
            </a:r>
            <a:r>
              <a:rPr lang="en-US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 is responding to the messages and generating patient checkout logs.</a:t>
            </a:r>
          </a:p>
        </p:txBody>
      </p:sp>
    </p:spTree>
    <p:extLst>
      <p:ext uri="{BB962C8B-B14F-4D97-AF65-F5344CB8AC3E}">
        <p14:creationId xmlns:p14="http://schemas.microsoft.com/office/powerpoint/2010/main" val="136707739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800" dirty="0">
                <a:latin typeface="a고딕16" panose="02020600000000000000" pitchFamily="18" charset="-127"/>
                <a:ea typeface="a고딕16" panose="02020600000000000000" pitchFamily="18" charset="-127"/>
              </a:rPr>
              <a:t>3. CloudFormation</a:t>
            </a:r>
            <a:br>
              <a:rPr lang="en-US" altLang="ko-KR" sz="2800" dirty="0">
                <a:latin typeface="a고딕16" panose="02020600000000000000" pitchFamily="18" charset="-127"/>
                <a:ea typeface="a고딕16" panose="02020600000000000000" pitchFamily="18" charset="-127"/>
              </a:rPr>
            </a:br>
            <a:r>
              <a:rPr lang="en-US" altLang="ko-KR" sz="2800" dirty="0">
                <a:latin typeface="a고딕16" panose="02020600000000000000" pitchFamily="18" charset="-127"/>
                <a:ea typeface="a고딕16" panose="02020600000000000000" pitchFamily="18" charset="-127"/>
              </a:rPr>
              <a:t>&amp; SAM</a:t>
            </a:r>
            <a:r>
              <a:rPr lang="ko-KR" altLang="en-US" sz="2800" dirty="0">
                <a:latin typeface="a고딕16" panose="02020600000000000000" pitchFamily="18" charset="-127"/>
                <a:ea typeface="a고딕16" panose="02020600000000000000" pitchFamily="18" charset="-127"/>
              </a:rPr>
              <a:t> 실습</a:t>
            </a:r>
            <a:br>
              <a:rPr lang="en-US" altLang="ko-KR" sz="2800" dirty="0">
                <a:latin typeface="a고딕16" panose="02020600000000000000" pitchFamily="18" charset="-127"/>
                <a:ea typeface="a고딕16" panose="02020600000000000000" pitchFamily="18" charset="-127"/>
              </a:rPr>
            </a:br>
            <a:endParaRPr sz="2800"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2990D68-5F63-872B-EDB8-386FB187B6D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-</a:t>
            </a:r>
            <a:fld id="{40163CFD-48ED-43CA-9693-B369BE835A1B}" type="slidenum">
              <a:rPr lang="ko-KR" altLang="en-US" smtClean="0"/>
              <a:t>43</a:t>
            </a:fld>
            <a:r>
              <a:rPr lang="en-US" altLang="ko-KR"/>
              <a:t>-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2923965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B17F9113-C15A-7B62-5AD3-D113EB9C2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25" y="282325"/>
            <a:ext cx="7717500" cy="576000"/>
          </a:xfrm>
        </p:spPr>
        <p:txBody>
          <a:bodyPr/>
          <a:lstStyle/>
          <a:p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Sample Template(2) – SNS &amp; Lambda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4A2C75-11EB-0C4D-4C3B-147BF5B58A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-</a:t>
            </a:r>
            <a:fld id="{40163CFD-48ED-43CA-9693-B369BE835A1B}" type="slidenum">
              <a:rPr lang="ko-KR" altLang="en-US" smtClean="0"/>
              <a:t>44</a:t>
            </a:fld>
            <a:r>
              <a:rPr lang="en-US" altLang="ko-KR"/>
              <a:t>-</a:t>
            </a:r>
            <a:endParaRPr lang="ko-KR" altLang="en-US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AC249B96-B226-6B76-694C-2E70B21429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384" y="980075"/>
            <a:ext cx="3821986" cy="378718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5E9FA3CF-22C2-FEAC-21F6-A278DEA8E6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4944" y="961195"/>
            <a:ext cx="3580967" cy="401695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FC5E602-FBF0-A3BB-C152-4619AA0392F2}"/>
              </a:ext>
            </a:extLst>
          </p:cNvPr>
          <p:cNvSpPr txBox="1"/>
          <p:nvPr/>
        </p:nvSpPr>
        <p:spPr>
          <a:xfrm>
            <a:off x="2873116" y="2969671"/>
            <a:ext cx="3332082" cy="70788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139700" algn="ctr"/>
            <a:r>
              <a:rPr lang="ko-KR" altLang="en-US" sz="2000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구독 설정</a:t>
            </a:r>
            <a:r>
              <a:rPr lang="en-US" altLang="ko-KR" sz="2000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, </a:t>
            </a:r>
            <a:r>
              <a:rPr lang="ko-KR" altLang="en-US" sz="2000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보안 설정</a:t>
            </a:r>
            <a:r>
              <a:rPr lang="en-US" altLang="ko-KR" sz="2000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, …</a:t>
            </a:r>
          </a:p>
          <a:p>
            <a:pPr marL="139700" algn="ctr"/>
            <a:r>
              <a:rPr lang="ko-KR" altLang="en-US" sz="2000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너무 장황하다</a:t>
            </a:r>
            <a:r>
              <a:rPr lang="en-US" altLang="ko-KR" sz="2000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472794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18"/>
          <p:cNvSpPr txBox="1">
            <a:spLocks noGrp="1"/>
          </p:cNvSpPr>
          <p:nvPr>
            <p:ph type="title"/>
          </p:nvPr>
        </p:nvSpPr>
        <p:spPr>
          <a:xfrm>
            <a:off x="713225" y="191878"/>
            <a:ext cx="77175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AWS SAM</a:t>
            </a:r>
            <a:endParaRPr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490F120-BC7A-42DD-3DB3-679D4B8E890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6457549" y="4778087"/>
            <a:ext cx="2057400" cy="274637"/>
          </a:xfrm>
        </p:spPr>
        <p:txBody>
          <a:bodyPr/>
          <a:lstStyle/>
          <a:p>
            <a:r>
              <a:rPr lang="en-US" altLang="ko-KR"/>
              <a:t>-</a:t>
            </a:r>
            <a:fld id="{40163CFD-48ED-43CA-9693-B369BE835A1B}" type="slidenum">
              <a:rPr lang="ko-KR" altLang="en-US" smtClean="0"/>
              <a:t>45</a:t>
            </a:fld>
            <a:r>
              <a:rPr lang="en-US" altLang="ko-KR"/>
              <a:t>-</a:t>
            </a:r>
            <a:endParaRPr lang="ko-KR" altLang="en-US" dirty="0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2BAFE10F-5E85-4537-DBB4-FF4B37F4F2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7606" y="76708"/>
            <a:ext cx="970484" cy="1213781"/>
          </a:xfrm>
          <a:prstGeom prst="rect">
            <a:avLst/>
          </a:prstGeom>
        </p:spPr>
      </p:pic>
      <p:sp>
        <p:nvSpPr>
          <p:cNvPr id="25" name="제목 2">
            <a:extLst>
              <a:ext uri="{FF2B5EF4-FFF2-40B4-BE49-F238E27FC236}">
                <a16:creationId xmlns:a16="http://schemas.microsoft.com/office/drawing/2014/main" id="{5932DFF1-A68B-7975-76A1-2D0E6ADB6F03}"/>
              </a:ext>
            </a:extLst>
          </p:cNvPr>
          <p:cNvSpPr txBox="1">
            <a:spLocks/>
          </p:cNvSpPr>
          <p:nvPr/>
        </p:nvSpPr>
        <p:spPr>
          <a:xfrm>
            <a:off x="713225" y="782445"/>
            <a:ext cx="771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altLang="ko-KR" u="sng" dirty="0">
                <a:latin typeface="a고딕12" panose="02020600000000000000" pitchFamily="18" charset="-127"/>
                <a:ea typeface="a고딕12" panose="02020600000000000000" pitchFamily="18" charset="-127"/>
              </a:rPr>
              <a:t>S</a:t>
            </a:r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erverless </a:t>
            </a:r>
            <a:r>
              <a:rPr lang="en-US" altLang="ko-KR" u="sng" dirty="0">
                <a:latin typeface="a고딕12" panose="02020600000000000000" pitchFamily="18" charset="-127"/>
                <a:ea typeface="a고딕12" panose="02020600000000000000" pitchFamily="18" charset="-127"/>
              </a:rPr>
              <a:t>A</a:t>
            </a:r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pplication </a:t>
            </a:r>
            <a:r>
              <a:rPr lang="en-US" altLang="ko-KR" u="sng" dirty="0">
                <a:latin typeface="a고딕12" panose="02020600000000000000" pitchFamily="18" charset="-127"/>
                <a:ea typeface="a고딕12" panose="02020600000000000000" pitchFamily="18" charset="-127"/>
              </a:rPr>
              <a:t>M</a:t>
            </a:r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odel</a:t>
            </a:r>
            <a:endParaRPr lang="ko-KR" altLang="en-US" dirty="0">
              <a:latin typeface="a고딕12" panose="02020600000000000000" pitchFamily="18" charset="-127"/>
              <a:ea typeface="a고딕12" panose="02020600000000000000" pitchFamily="18" charset="-127"/>
            </a:endParaRPr>
          </a:p>
        </p:txBody>
      </p:sp>
      <p:sp>
        <p:nvSpPr>
          <p:cNvPr id="33" name="Google Shape;926;p18">
            <a:extLst>
              <a:ext uri="{FF2B5EF4-FFF2-40B4-BE49-F238E27FC236}">
                <a16:creationId xmlns:a16="http://schemas.microsoft.com/office/drawing/2014/main" id="{9C5AF032-F1C8-A313-D52B-E72C5D5239B1}"/>
              </a:ext>
            </a:extLst>
          </p:cNvPr>
          <p:cNvSpPr txBox="1">
            <a:spLocks/>
          </p:cNvSpPr>
          <p:nvPr/>
        </p:nvSpPr>
        <p:spPr>
          <a:xfrm>
            <a:off x="802607" y="1395703"/>
            <a:ext cx="7502563" cy="27918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marL="4254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Framework for building and deploying serverless apps</a:t>
            </a:r>
            <a:b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</a:br>
            <a:endParaRPr lang="en-US" altLang="ko-KR" sz="1600" dirty="0"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marL="4254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Resources are configurable with YAML using simple syntax</a:t>
            </a:r>
          </a:p>
          <a:p>
            <a:pPr marL="882650" lvl="1" indent="-285750">
              <a:lnSpc>
                <a:spcPct val="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Lambda functions</a:t>
            </a:r>
          </a:p>
          <a:p>
            <a:pPr marL="882650" lvl="1" indent="-285750">
              <a:lnSpc>
                <a:spcPct val="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DynamoDB tables</a:t>
            </a:r>
          </a:p>
          <a:p>
            <a:pPr marL="882650" lvl="1" indent="-285750">
              <a:lnSpc>
                <a:spcPct val="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API Gateway</a:t>
            </a:r>
          </a:p>
          <a:p>
            <a:pPr marL="882650" lvl="1" indent="-285750">
              <a:lnSpc>
                <a:spcPct val="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Cognito user pools</a:t>
            </a:r>
          </a:p>
          <a:p>
            <a:pPr marL="425450" indent="-285750">
              <a:buFont typeface="Arial" panose="020B0604020202020204" pitchFamily="34" charset="0"/>
              <a:buChar char="•"/>
            </a:pPr>
            <a:endParaRPr lang="en-US" altLang="ko-KR" sz="1600" dirty="0"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marL="139700" indent="0"/>
            <a:endParaRPr lang="en-US" altLang="ko-KR" sz="1600" dirty="0"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marL="4254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SAM helps you to test Lambda, API Gateway, DynamoDB locally</a:t>
            </a:r>
          </a:p>
          <a:p>
            <a:pPr marL="425450" indent="-285750">
              <a:buFont typeface="Arial" panose="020B0604020202020204" pitchFamily="34" charset="0"/>
              <a:buChar char="•"/>
            </a:pPr>
            <a:endParaRPr lang="en-US" altLang="ko-KR" sz="1600" dirty="0"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marL="425450" indent="-285750">
              <a:buFont typeface="Arial" panose="020B0604020202020204" pitchFamily="34" charset="0"/>
              <a:buChar char="•"/>
            </a:pPr>
            <a:endParaRPr lang="en-US" altLang="ko-KR" sz="1600" dirty="0"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marL="425450" indent="-285750">
              <a:buFont typeface="Arial" panose="020B0604020202020204" pitchFamily="34" charset="0"/>
              <a:buChar char="•"/>
            </a:pPr>
            <a:endParaRPr lang="en-US" altLang="ko-KR" sz="1600" dirty="0">
              <a:latin typeface="a고딕12" panose="02020600000000000000" pitchFamily="18" charset="-127"/>
              <a:ea typeface="a고딕12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325112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82CDD7C0-8358-B3C7-422E-CA6DB91DC0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4230" y="1258570"/>
            <a:ext cx="4969374" cy="378333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927" name="Google Shape;927;p18"/>
          <p:cNvSpPr txBox="1">
            <a:spLocks noGrp="1"/>
          </p:cNvSpPr>
          <p:nvPr>
            <p:ph type="title"/>
          </p:nvPr>
        </p:nvSpPr>
        <p:spPr>
          <a:xfrm>
            <a:off x="713224" y="160359"/>
            <a:ext cx="77175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AWS SAM </a:t>
            </a:r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</a:rPr>
              <a:t>템플릿</a:t>
            </a:r>
            <a:endParaRPr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8AE95E7-FF25-0915-2505-E56AADA70C0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-</a:t>
            </a:r>
            <a:fld id="{40163CFD-48ED-43CA-9693-B369BE835A1B}" type="slidenum">
              <a:rPr lang="ko-KR" altLang="en-US" smtClean="0"/>
              <a:t>46</a:t>
            </a:fld>
            <a:r>
              <a:rPr lang="en-US" altLang="ko-KR"/>
              <a:t>-</a:t>
            </a:r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4A80C7F-0350-E692-C094-91C38897088B}"/>
              </a:ext>
            </a:extLst>
          </p:cNvPr>
          <p:cNvSpPr/>
          <p:nvPr/>
        </p:nvSpPr>
        <p:spPr>
          <a:xfrm>
            <a:off x="4041604" y="1394460"/>
            <a:ext cx="2816396" cy="23939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Google Shape;926;p18">
            <a:extLst>
              <a:ext uri="{FF2B5EF4-FFF2-40B4-BE49-F238E27FC236}">
                <a16:creationId xmlns:a16="http://schemas.microsoft.com/office/drawing/2014/main" id="{B2CCFAEB-1ED1-5FC4-240C-F89FA7F13785}"/>
              </a:ext>
            </a:extLst>
          </p:cNvPr>
          <p:cNvSpPr txBox="1">
            <a:spLocks/>
          </p:cNvSpPr>
          <p:nvPr/>
        </p:nvSpPr>
        <p:spPr>
          <a:xfrm>
            <a:off x="473245" y="861375"/>
            <a:ext cx="3113834" cy="10503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marL="139700" indent="0"/>
            <a:r>
              <a:rPr lang="en-US" altLang="ko-KR" sz="1600" b="1" dirty="0">
                <a:latin typeface="a고딕12" panose="02020600000000000000" pitchFamily="18" charset="-127"/>
                <a:ea typeface="a고딕12" panose="02020600000000000000" pitchFamily="18" charset="-127"/>
              </a:rPr>
              <a:t>Transform </a:t>
            </a:r>
            <a:r>
              <a:rPr lang="ko-KR" altLang="en-US" sz="1600" b="1" dirty="0">
                <a:latin typeface="a고딕12" panose="02020600000000000000" pitchFamily="18" charset="-127"/>
                <a:ea typeface="a고딕12" panose="02020600000000000000" pitchFamily="18" charset="-127"/>
              </a:rPr>
              <a:t>영역</a:t>
            </a:r>
            <a:endParaRPr lang="en-US" altLang="ko-KR" dirty="0"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marL="425450" indent="-285750">
              <a:buFont typeface="Wingdings" panose="05000000000000000000" pitchFamily="2" charset="2"/>
              <a:buChar char="Ø"/>
            </a:pPr>
            <a:r>
              <a:rPr lang="en-US" altLang="ko-KR" sz="1200" dirty="0">
                <a:latin typeface="a고딕12" panose="02020600000000000000" pitchFamily="18" charset="-127"/>
                <a:ea typeface="a고딕12" panose="02020600000000000000" pitchFamily="18" charset="-127"/>
              </a:rPr>
              <a:t>AWS SAM </a:t>
            </a:r>
            <a:r>
              <a:rPr lang="ko-KR" altLang="en-US" sz="1200" dirty="0">
                <a:latin typeface="a고딕12" panose="02020600000000000000" pitchFamily="18" charset="-127"/>
                <a:ea typeface="a고딕12" panose="02020600000000000000" pitchFamily="18" charset="-127"/>
              </a:rPr>
              <a:t>이용을 지시한다</a:t>
            </a:r>
            <a:r>
              <a:rPr lang="en-US" altLang="ko-KR" sz="1200" dirty="0">
                <a:latin typeface="a고딕12" panose="02020600000000000000" pitchFamily="18" charset="-127"/>
                <a:ea typeface="a고딕12" panose="02020600000000000000" pitchFamily="18" charset="-127"/>
              </a:rPr>
              <a:t>.</a:t>
            </a:r>
            <a:endParaRPr lang="en-US" altLang="ko-KR" sz="1200" dirty="0">
              <a:latin typeface="Consolas" panose="020B0609020204030204" pitchFamily="49" charset="0"/>
              <a:ea typeface="a고딕12" panose="02020600000000000000" pitchFamily="18" charset="-127"/>
            </a:endParaRPr>
          </a:p>
          <a:p>
            <a:pPr marL="425450" indent="-285750">
              <a:buFont typeface="Wingdings" panose="05000000000000000000" pitchFamily="2" charset="2"/>
              <a:buChar char="Ø"/>
            </a:pPr>
            <a:r>
              <a:rPr lang="en-US" altLang="ko-KR" sz="1200" dirty="0">
                <a:latin typeface="Consolas" panose="020B0609020204030204" pitchFamily="49" charset="0"/>
                <a:ea typeface="a고딕12" panose="02020600000000000000" pitchFamily="18" charset="-127"/>
              </a:rPr>
              <a:t>AWS::Serverless-2016-10-31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A9029B1-5757-234A-13D2-3C29D279EB50}"/>
              </a:ext>
            </a:extLst>
          </p:cNvPr>
          <p:cNvSpPr/>
          <p:nvPr/>
        </p:nvSpPr>
        <p:spPr>
          <a:xfrm>
            <a:off x="4389011" y="3444877"/>
            <a:ext cx="2468989" cy="23939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Google Shape;926;p18">
            <a:extLst>
              <a:ext uri="{FF2B5EF4-FFF2-40B4-BE49-F238E27FC236}">
                <a16:creationId xmlns:a16="http://schemas.microsoft.com/office/drawing/2014/main" id="{A3190A4B-A277-9AFE-1832-E7ED7B2C3CCD}"/>
              </a:ext>
            </a:extLst>
          </p:cNvPr>
          <p:cNvSpPr txBox="1">
            <a:spLocks/>
          </p:cNvSpPr>
          <p:nvPr/>
        </p:nvSpPr>
        <p:spPr>
          <a:xfrm>
            <a:off x="461815" y="2191412"/>
            <a:ext cx="3113834" cy="16846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marL="139700" indent="0"/>
            <a:r>
              <a:rPr lang="en-US" altLang="ko-KR" sz="1600" b="1" dirty="0">
                <a:latin typeface="a고딕12" panose="02020600000000000000" pitchFamily="18" charset="-127"/>
                <a:ea typeface="a고딕12" panose="02020600000000000000" pitchFamily="18" charset="-127"/>
              </a:rPr>
              <a:t>AWS::Serverless::Function</a:t>
            </a:r>
          </a:p>
          <a:p>
            <a:pPr marL="425450" indent="-285750">
              <a:buFont typeface="Wingdings" panose="05000000000000000000" pitchFamily="2" charset="2"/>
              <a:buChar char="Ø"/>
            </a:pPr>
            <a:r>
              <a:rPr lang="ko-KR" altLang="en-US" sz="1200" dirty="0">
                <a:latin typeface="a고딕12" panose="02020600000000000000" pitchFamily="18" charset="-127"/>
                <a:ea typeface="a고딕12" panose="02020600000000000000" pitchFamily="18" charset="-127"/>
              </a:rPr>
              <a:t>람다를 나타내는 </a:t>
            </a:r>
            <a:r>
              <a:rPr lang="en-US" altLang="ko-KR" sz="1200" dirty="0">
                <a:latin typeface="a고딕12" panose="02020600000000000000" pitchFamily="18" charset="-127"/>
                <a:ea typeface="a고딕12" panose="02020600000000000000" pitchFamily="18" charset="-127"/>
              </a:rPr>
              <a:t>SAM</a:t>
            </a:r>
            <a:r>
              <a:rPr lang="ko-KR" altLang="en-US" sz="1200" dirty="0">
                <a:latin typeface="a고딕12" panose="02020600000000000000" pitchFamily="18" charset="-127"/>
                <a:ea typeface="a고딕12" panose="02020600000000000000" pitchFamily="18" charset="-127"/>
              </a:rPr>
              <a:t>의 자원 타입</a:t>
            </a:r>
            <a:endParaRPr lang="en-US" altLang="ko-KR" sz="1200" dirty="0"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marL="425450" indent="-285750">
              <a:buFont typeface="Wingdings" panose="05000000000000000000" pitchFamily="2" charset="2"/>
              <a:buChar char="Ø"/>
            </a:pPr>
            <a:r>
              <a:rPr lang="ko-KR" altLang="en-US" sz="1200" dirty="0">
                <a:latin typeface="a고딕12" panose="02020600000000000000" pitchFamily="18" charset="-127"/>
                <a:ea typeface="a고딕12" panose="02020600000000000000" pitchFamily="18" charset="-127"/>
              </a:rPr>
              <a:t>서버리스 자원을</a:t>
            </a:r>
            <a:r>
              <a:rPr lang="en-US" altLang="ko-KR" sz="1200" dirty="0">
                <a:latin typeface="a고딕12" panose="02020600000000000000" pitchFamily="18" charset="-127"/>
                <a:ea typeface="a고딕12" panose="02020600000000000000" pitchFamily="18" charset="-127"/>
              </a:rPr>
              <a:t> </a:t>
            </a:r>
            <a:r>
              <a:rPr lang="ko-KR" altLang="en-US" sz="1200" dirty="0">
                <a:latin typeface="a고딕12" panose="02020600000000000000" pitchFamily="18" charset="-127"/>
                <a:ea typeface="a고딕12" panose="02020600000000000000" pitchFamily="18" charset="-127"/>
              </a:rPr>
              <a:t>짧은 </a:t>
            </a:r>
            <a:r>
              <a:rPr lang="ko-KR" altLang="en-US" sz="1200" dirty="0" err="1">
                <a:latin typeface="a고딕12" panose="02020600000000000000" pitchFamily="18" charset="-127"/>
                <a:ea typeface="a고딕12" panose="02020600000000000000" pitchFamily="18" charset="-127"/>
              </a:rPr>
              <a:t>신택스로</a:t>
            </a:r>
            <a:r>
              <a:rPr lang="en-US" altLang="ko-KR" sz="1200" dirty="0">
                <a:latin typeface="a고딕12" panose="02020600000000000000" pitchFamily="18" charset="-127"/>
                <a:ea typeface="a고딕12" panose="02020600000000000000" pitchFamily="18" charset="-127"/>
              </a:rPr>
              <a:t> </a:t>
            </a:r>
            <a:r>
              <a:rPr lang="ko-KR" altLang="en-US" sz="1200" dirty="0">
                <a:latin typeface="a고딕12" panose="02020600000000000000" pitchFamily="18" charset="-127"/>
                <a:ea typeface="a고딕12" panose="02020600000000000000" pitchFamily="18" charset="-127"/>
              </a:rPr>
              <a:t>명세할 수 있음</a:t>
            </a:r>
            <a:r>
              <a:rPr lang="en-US" altLang="ko-KR" sz="1200" dirty="0">
                <a:latin typeface="a고딕12" panose="02020600000000000000" pitchFamily="18" charset="-127"/>
                <a:ea typeface="a고딕12" panose="02020600000000000000" pitchFamily="18" charset="-127"/>
              </a:rPr>
              <a:t>.</a:t>
            </a:r>
          </a:p>
          <a:p>
            <a:pPr marL="139700" indent="0"/>
            <a:endParaRPr lang="en-US" altLang="ko-KR" dirty="0">
              <a:latin typeface="a고딕12" panose="02020600000000000000" pitchFamily="18" charset="-127"/>
              <a:ea typeface="a고딕12" panose="02020600000000000000" pitchFamily="18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6E69ABE-DDC0-9EC8-F535-213E6A4F4056}"/>
              </a:ext>
            </a:extLst>
          </p:cNvPr>
          <p:cNvSpPr/>
          <p:nvPr/>
        </p:nvSpPr>
        <p:spPr>
          <a:xfrm>
            <a:off x="4571975" y="4266764"/>
            <a:ext cx="2286026" cy="7751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Google Shape;926;p18">
            <a:extLst>
              <a:ext uri="{FF2B5EF4-FFF2-40B4-BE49-F238E27FC236}">
                <a16:creationId xmlns:a16="http://schemas.microsoft.com/office/drawing/2014/main" id="{6D382F39-F18E-E01E-0F7D-7235AD51F0A9}"/>
              </a:ext>
            </a:extLst>
          </p:cNvPr>
          <p:cNvSpPr txBox="1">
            <a:spLocks/>
          </p:cNvSpPr>
          <p:nvPr/>
        </p:nvSpPr>
        <p:spPr>
          <a:xfrm>
            <a:off x="461815" y="3778577"/>
            <a:ext cx="3113834" cy="1007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marL="139700" indent="0"/>
            <a:r>
              <a:rPr lang="en-US" altLang="ko-KR" sz="1600" b="1" dirty="0">
                <a:latin typeface="a고딕12" panose="02020600000000000000" pitchFamily="18" charset="-127"/>
                <a:ea typeface="a고딕12" panose="02020600000000000000" pitchFamily="18" charset="-127"/>
              </a:rPr>
              <a:t>Events </a:t>
            </a:r>
            <a:r>
              <a:rPr lang="ko-KR" altLang="en-US" sz="1600" b="1" dirty="0">
                <a:latin typeface="a고딕12" panose="02020600000000000000" pitchFamily="18" charset="-127"/>
                <a:ea typeface="a고딕12" panose="02020600000000000000" pitchFamily="18" charset="-127"/>
              </a:rPr>
              <a:t>속성</a:t>
            </a:r>
            <a:endParaRPr lang="en-US" altLang="ko-KR" sz="1600" b="1" dirty="0"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marL="425450" indent="-285750">
              <a:buFont typeface="Wingdings" panose="05000000000000000000" pitchFamily="2" charset="2"/>
              <a:buChar char="Ø"/>
            </a:pPr>
            <a:r>
              <a:rPr lang="ko-KR" altLang="en-US" sz="1200" dirty="0">
                <a:latin typeface="a고딕12" panose="02020600000000000000" pitchFamily="18" charset="-127"/>
                <a:ea typeface="a고딕12" panose="02020600000000000000" pitchFamily="18" charset="-127"/>
              </a:rPr>
              <a:t>람다와 다양한 이벤트 소스를</a:t>
            </a:r>
            <a:r>
              <a:rPr lang="en-US" altLang="ko-KR" sz="1200" dirty="0">
                <a:latin typeface="a고딕12" panose="02020600000000000000" pitchFamily="18" charset="-127"/>
                <a:ea typeface="a고딕12" panose="02020600000000000000" pitchFamily="18" charset="-127"/>
              </a:rPr>
              <a:t> </a:t>
            </a:r>
          </a:p>
          <a:p>
            <a:pPr marL="139700" indent="0"/>
            <a:r>
              <a:rPr lang="en-US" altLang="ko-KR" sz="1200" dirty="0">
                <a:latin typeface="a고딕12" panose="02020600000000000000" pitchFamily="18" charset="-127"/>
                <a:ea typeface="a고딕12" panose="02020600000000000000" pitchFamily="18" charset="-127"/>
              </a:rPr>
              <a:t>      </a:t>
            </a:r>
            <a:r>
              <a:rPr lang="ko-KR" altLang="en-US" sz="1200" dirty="0">
                <a:latin typeface="a고딕12" panose="02020600000000000000" pitchFamily="18" charset="-127"/>
                <a:ea typeface="a고딕12" panose="02020600000000000000" pitchFamily="18" charset="-127"/>
              </a:rPr>
              <a:t>단순한 </a:t>
            </a:r>
            <a:r>
              <a:rPr lang="ko-KR" altLang="en-US" sz="1200" dirty="0" err="1">
                <a:latin typeface="a고딕12" panose="02020600000000000000" pitchFamily="18" charset="-127"/>
                <a:ea typeface="a고딕12" panose="02020600000000000000" pitchFamily="18" charset="-127"/>
              </a:rPr>
              <a:t>스니펫으로</a:t>
            </a:r>
            <a:r>
              <a:rPr lang="ko-KR" altLang="en-US" sz="1200" dirty="0">
                <a:latin typeface="a고딕12" panose="02020600000000000000" pitchFamily="18" charset="-127"/>
                <a:ea typeface="a고딕12" panose="02020600000000000000" pitchFamily="18" charset="-127"/>
              </a:rPr>
              <a:t> 연동</a:t>
            </a:r>
            <a:r>
              <a:rPr lang="en-US" altLang="ko-KR" sz="1200" dirty="0">
                <a:latin typeface="a고딕12" panose="02020600000000000000" pitchFamily="18" charset="-127"/>
                <a:ea typeface="a고딕12" panose="02020600000000000000" pitchFamily="18" charset="-127"/>
              </a:rPr>
              <a:t>.</a:t>
            </a:r>
          </a:p>
          <a:p>
            <a:pPr marL="139700" indent="0"/>
            <a:endParaRPr lang="en-US" altLang="ko-KR" dirty="0">
              <a:latin typeface="a고딕12" panose="02020600000000000000" pitchFamily="18" charset="-127"/>
              <a:ea typeface="a고딕12" panose="02020600000000000000" pitchFamily="18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73765FD-52C3-870A-3BA7-73B4E6A42592}"/>
              </a:ext>
            </a:extLst>
          </p:cNvPr>
          <p:cNvSpPr txBox="1"/>
          <p:nvPr/>
        </p:nvSpPr>
        <p:spPr>
          <a:xfrm>
            <a:off x="3621369" y="843576"/>
            <a:ext cx="4673614" cy="3077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139700"/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24</a:t>
            </a:r>
            <a:r>
              <a:rPr lang="ko-KR" altLang="en-US" dirty="0">
                <a:latin typeface="a고딕12" panose="02020600000000000000" pitchFamily="18" charset="-127"/>
                <a:ea typeface="a고딕12" panose="02020600000000000000" pitchFamily="18" charset="-127"/>
              </a:rPr>
              <a:t>줄 만으로 </a:t>
            </a:r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Lambda</a:t>
            </a:r>
            <a:r>
              <a:rPr lang="ko-KR" altLang="en-US" dirty="0">
                <a:latin typeface="a고딕12" panose="02020600000000000000" pitchFamily="18" charset="-127"/>
                <a:ea typeface="a고딕12" panose="02020600000000000000" pitchFamily="18" charset="-127"/>
              </a:rPr>
              <a:t>와 </a:t>
            </a:r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SNS </a:t>
            </a:r>
            <a:r>
              <a:rPr lang="ko-KR" altLang="en-US" dirty="0">
                <a:latin typeface="a고딕12" panose="02020600000000000000" pitchFamily="18" charset="-127"/>
                <a:ea typeface="a고딕12" panose="02020600000000000000" pitchFamily="18" charset="-127"/>
              </a:rPr>
              <a:t>토픽을 만들고 연동시켰습니다</a:t>
            </a:r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.</a:t>
            </a:r>
            <a:endParaRPr lang="en-US" altLang="ko-KR" b="1" dirty="0">
              <a:solidFill>
                <a:schemeClr val="tx1"/>
              </a:solidFill>
              <a:latin typeface="a고딕12" panose="02020600000000000000" pitchFamily="18" charset="-127"/>
              <a:ea typeface="a고딕12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54174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A0866766-50C3-32CB-FE9C-270BB40B33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72670"/>
            <a:ext cx="9144000" cy="3924673"/>
          </a:xfrm>
          <a:prstGeom prst="rect">
            <a:avLst/>
          </a:prstGeom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B17F9113-C15A-7B62-5AD3-D113EB9C2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750" y="179303"/>
            <a:ext cx="7696500" cy="572700"/>
          </a:xfrm>
        </p:spPr>
        <p:txBody>
          <a:bodyPr/>
          <a:lstStyle/>
          <a:p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AWS</a:t>
            </a:r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</a:rPr>
              <a:t> </a:t>
            </a:r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SAM</a:t>
            </a:r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</a:rPr>
              <a:t> </a:t>
            </a:r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Flow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4A2C75-11EB-0C4D-4C3B-147BF5B58AC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7086600" y="4767263"/>
            <a:ext cx="2057400" cy="274637"/>
          </a:xfrm>
        </p:spPr>
        <p:txBody>
          <a:bodyPr/>
          <a:lstStyle/>
          <a:p>
            <a:r>
              <a:rPr lang="en-US" altLang="ko-KR"/>
              <a:t>-</a:t>
            </a:r>
            <a:fld id="{40163CFD-48ED-43CA-9693-B369BE835A1B}" type="slidenum">
              <a:rPr lang="ko-KR" altLang="en-US" smtClean="0"/>
              <a:t>47</a:t>
            </a:fld>
            <a:r>
              <a:rPr lang="en-US" altLang="ko-KR"/>
              <a:t>-</a:t>
            </a:r>
            <a:endParaRPr lang="ko-KR" altLang="en-US" dirty="0"/>
          </a:p>
        </p:txBody>
      </p:sp>
      <p:sp>
        <p:nvSpPr>
          <p:cNvPr id="10" name="Google Shape;926;p18">
            <a:extLst>
              <a:ext uri="{FF2B5EF4-FFF2-40B4-BE49-F238E27FC236}">
                <a16:creationId xmlns:a16="http://schemas.microsoft.com/office/drawing/2014/main" id="{9D66F01A-6CE5-305C-BD86-1411EA88EBB6}"/>
              </a:ext>
            </a:extLst>
          </p:cNvPr>
          <p:cNvSpPr txBox="1">
            <a:spLocks/>
          </p:cNvSpPr>
          <p:nvPr/>
        </p:nvSpPr>
        <p:spPr>
          <a:xfrm>
            <a:off x="-15114" y="961589"/>
            <a:ext cx="8186935" cy="37376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n-US" altLang="ko-KR" dirty="0">
                <a:solidFill>
                  <a:schemeClr val="accent1"/>
                </a:solidFill>
                <a:latin typeface="a고딕14" panose="02020600000000000000" pitchFamily="18" charset="-127"/>
                <a:ea typeface="a고딕14" panose="02020600000000000000" pitchFamily="18" charset="-127"/>
                <a:cs typeface="Barlow Semi Condensed Medium"/>
                <a:sym typeface="Barlow Semi Condensed Medium"/>
              </a:rPr>
              <a:t>SAM</a:t>
            </a:r>
            <a:r>
              <a:rPr lang="ko-KR" altLang="en-US" dirty="0">
                <a:solidFill>
                  <a:schemeClr val="accent1"/>
                </a:solidFill>
                <a:latin typeface="a고딕14" panose="02020600000000000000" pitchFamily="18" charset="-127"/>
                <a:ea typeface="a고딕14" panose="02020600000000000000" pitchFamily="18" charset="-127"/>
                <a:cs typeface="Barlow Semi Condensed Medium"/>
                <a:sym typeface="Barlow Semi Condensed Medium"/>
              </a:rPr>
              <a:t>을 통한 람다 소스코드 빌드</a:t>
            </a:r>
            <a:r>
              <a:rPr lang="en-US" altLang="ko-KR" dirty="0">
                <a:solidFill>
                  <a:schemeClr val="accent1"/>
                </a:solidFill>
                <a:latin typeface="a고딕14" panose="02020600000000000000" pitchFamily="18" charset="-127"/>
                <a:ea typeface="a고딕14" panose="02020600000000000000" pitchFamily="18" charset="-127"/>
                <a:cs typeface="Barlow Semi Condensed Medium"/>
                <a:sym typeface="Barlow Semi Condensed Medium"/>
              </a:rPr>
              <a:t> </a:t>
            </a:r>
            <a:r>
              <a:rPr lang="ko-KR" altLang="en-US" dirty="0">
                <a:solidFill>
                  <a:schemeClr val="accent1"/>
                </a:solidFill>
                <a:latin typeface="a고딕14" panose="02020600000000000000" pitchFamily="18" charset="-127"/>
                <a:ea typeface="a고딕14" panose="02020600000000000000" pitchFamily="18" charset="-127"/>
                <a:cs typeface="Barlow Semi Condensed Medium"/>
                <a:sym typeface="Barlow Semi Condensed Medium"/>
              </a:rPr>
              <a:t>및 인프라 배포 흐름</a:t>
            </a:r>
            <a:endParaRPr lang="en-US" altLang="ko-KR" dirty="0">
              <a:solidFill>
                <a:schemeClr val="accent1"/>
              </a:solidFill>
              <a:latin typeface="a고딕14" panose="02020600000000000000" pitchFamily="18" charset="-127"/>
              <a:ea typeface="a고딕14" panose="02020600000000000000" pitchFamily="18" charset="-127"/>
              <a:cs typeface="Barlow Semi Condensed Medium"/>
              <a:sym typeface="Barlow Semi Condensed Medium"/>
            </a:endParaRPr>
          </a:p>
          <a:p>
            <a:endParaRPr lang="en-US" altLang="ko-KR" sz="1400" dirty="0">
              <a:solidFill>
                <a:schemeClr val="accent1"/>
              </a:solidFill>
              <a:latin typeface="a고딕14" panose="02020600000000000000" pitchFamily="18" charset="-127"/>
              <a:ea typeface="a고딕14" panose="02020600000000000000" pitchFamily="18" charset="-127"/>
              <a:cs typeface="Barlow Semi Condensed Medium"/>
              <a:sym typeface="Barlow Semi Condensed Medium"/>
            </a:endParaRPr>
          </a:p>
          <a:p>
            <a:endParaRPr lang="en-US" altLang="ko-KR" dirty="0">
              <a:solidFill>
                <a:schemeClr val="accent1"/>
              </a:solidFill>
              <a:latin typeface="a고딕14" panose="02020600000000000000" pitchFamily="18" charset="-127"/>
              <a:ea typeface="a고딕14" panose="02020600000000000000" pitchFamily="18" charset="-127"/>
              <a:cs typeface="Barlow Semi Condensed Medium"/>
              <a:sym typeface="Barlow Semi Condensed Medium"/>
            </a:endParaRPr>
          </a:p>
          <a:p>
            <a:endParaRPr lang="en-US" altLang="ko-KR" sz="1400" dirty="0">
              <a:solidFill>
                <a:schemeClr val="accent1"/>
              </a:solidFill>
              <a:latin typeface="a고딕14" panose="02020600000000000000" pitchFamily="18" charset="-127"/>
              <a:ea typeface="a고딕14" panose="02020600000000000000" pitchFamily="18" charset="-127"/>
              <a:cs typeface="Barlow Semi Condensed Medium"/>
              <a:sym typeface="Barlow Semi Condensed Medium"/>
            </a:endParaRPr>
          </a:p>
          <a:p>
            <a:endParaRPr lang="en-US" altLang="ko-KR" dirty="0">
              <a:solidFill>
                <a:schemeClr val="accent1"/>
              </a:solidFill>
              <a:latin typeface="a고딕14" panose="02020600000000000000" pitchFamily="18" charset="-127"/>
              <a:ea typeface="a고딕14" panose="02020600000000000000" pitchFamily="18" charset="-127"/>
              <a:cs typeface="Barlow Semi Condensed Medium"/>
              <a:sym typeface="Barlow Semi Condensed Medium"/>
            </a:endParaRPr>
          </a:p>
          <a:p>
            <a:endParaRPr lang="en-US" altLang="ko-KR" sz="1400" dirty="0">
              <a:solidFill>
                <a:schemeClr val="accent1"/>
              </a:solidFill>
              <a:latin typeface="a고딕14" panose="02020600000000000000" pitchFamily="18" charset="-127"/>
              <a:ea typeface="a고딕14" panose="02020600000000000000" pitchFamily="18" charset="-127"/>
              <a:cs typeface="Barlow Semi Condensed Medium"/>
              <a:sym typeface="Barlow Semi Condensed Medium"/>
            </a:endParaRPr>
          </a:p>
          <a:p>
            <a:endParaRPr lang="en-US" altLang="ko-KR" dirty="0">
              <a:solidFill>
                <a:schemeClr val="accent1"/>
              </a:solidFill>
              <a:latin typeface="a고딕14" panose="02020600000000000000" pitchFamily="18" charset="-127"/>
              <a:ea typeface="a고딕14" panose="02020600000000000000" pitchFamily="18" charset="-127"/>
              <a:cs typeface="Barlow Semi Condensed Medium"/>
              <a:sym typeface="Barlow Semi Condensed Medium"/>
            </a:endParaRPr>
          </a:p>
          <a:p>
            <a:endParaRPr lang="en-US" altLang="ko-KR" sz="1400" dirty="0">
              <a:solidFill>
                <a:schemeClr val="accent1"/>
              </a:solidFill>
              <a:latin typeface="a고딕14" panose="02020600000000000000" pitchFamily="18" charset="-127"/>
              <a:ea typeface="a고딕14" panose="02020600000000000000" pitchFamily="18" charset="-127"/>
              <a:cs typeface="Barlow Semi Condensed Medium"/>
              <a:sym typeface="Barlow Semi Condensed Medium"/>
            </a:endParaRPr>
          </a:p>
          <a:p>
            <a:endParaRPr lang="en-US" altLang="ko-KR" dirty="0">
              <a:solidFill>
                <a:schemeClr val="accent1"/>
              </a:solidFill>
              <a:latin typeface="a고딕14" panose="02020600000000000000" pitchFamily="18" charset="-127"/>
              <a:ea typeface="a고딕14" panose="02020600000000000000" pitchFamily="18" charset="-127"/>
              <a:cs typeface="Barlow Semi Condensed Medium"/>
              <a:sym typeface="Barlow Semi Condensed Medium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6EDD81-5BAD-28C8-2BE9-26D3FE170AA2}"/>
              </a:ext>
            </a:extLst>
          </p:cNvPr>
          <p:cNvSpPr txBox="1"/>
          <p:nvPr/>
        </p:nvSpPr>
        <p:spPr>
          <a:xfrm>
            <a:off x="3334096" y="1510515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C00000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① </a:t>
            </a:r>
            <a:r>
              <a:rPr lang="en-US" altLang="ko-KR" dirty="0" err="1">
                <a:solidFill>
                  <a:srgbClr val="C00000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sam</a:t>
            </a:r>
            <a:r>
              <a:rPr lang="ko-KR" altLang="en-US" dirty="0">
                <a:solidFill>
                  <a:srgbClr val="C00000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 </a:t>
            </a:r>
            <a:r>
              <a:rPr lang="en-US" altLang="ko-KR" dirty="0">
                <a:solidFill>
                  <a:srgbClr val="C00000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build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798D46-D0AD-4D7E-3DB3-BA89EC2C95A5}"/>
              </a:ext>
            </a:extLst>
          </p:cNvPr>
          <p:cNvSpPr txBox="1"/>
          <p:nvPr/>
        </p:nvSpPr>
        <p:spPr>
          <a:xfrm>
            <a:off x="4649460" y="2459043"/>
            <a:ext cx="516629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C00000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② </a:t>
            </a:r>
            <a:r>
              <a:rPr lang="en-US" altLang="ko-KR" dirty="0" err="1">
                <a:solidFill>
                  <a:srgbClr val="C00000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sam</a:t>
            </a:r>
            <a:r>
              <a:rPr lang="ko-KR" altLang="en-US" dirty="0">
                <a:solidFill>
                  <a:srgbClr val="C00000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 </a:t>
            </a:r>
            <a:r>
              <a:rPr lang="en-US" altLang="ko-KR" dirty="0">
                <a:solidFill>
                  <a:srgbClr val="C00000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deploy</a:t>
            </a:r>
            <a:endParaRPr lang="ko-KR" altLang="en-US" sz="1100" dirty="0">
              <a:solidFill>
                <a:srgbClr val="C00000"/>
              </a:solidFill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0C2F959-3545-FEF9-4A10-9A911B9497DD}"/>
              </a:ext>
            </a:extLst>
          </p:cNvPr>
          <p:cNvSpPr txBox="1"/>
          <p:nvPr/>
        </p:nvSpPr>
        <p:spPr>
          <a:xfrm>
            <a:off x="3432780" y="1809184"/>
            <a:ext cx="2446586" cy="276999"/>
          </a:xfrm>
          <a:prstGeom prst="rect">
            <a:avLst/>
          </a:prstGeom>
          <a:solidFill>
            <a:srgbClr val="F9DBDB"/>
          </a:solidFill>
        </p:spPr>
        <p:txBody>
          <a:bodyPr wrap="square">
            <a:spAutoFit/>
          </a:bodyPr>
          <a:lstStyle/>
          <a:p>
            <a:r>
              <a:rPr lang="ko-KR" altLang="en-US" sz="1200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람다 소스코드와 </a:t>
            </a:r>
            <a:r>
              <a:rPr lang="en-US" altLang="ko-KR" sz="1200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CFN </a:t>
            </a:r>
            <a:r>
              <a:rPr lang="ko-KR" altLang="en-US" sz="1200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템플릿을 빌드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4B0ED0F-4AB0-EB6F-5075-91C306048D1B}"/>
              </a:ext>
            </a:extLst>
          </p:cNvPr>
          <p:cNvSpPr txBox="1"/>
          <p:nvPr/>
        </p:nvSpPr>
        <p:spPr>
          <a:xfrm>
            <a:off x="4709915" y="2769706"/>
            <a:ext cx="3874865" cy="461665"/>
          </a:xfrm>
          <a:prstGeom prst="rect">
            <a:avLst/>
          </a:prstGeom>
          <a:solidFill>
            <a:srgbClr val="F9DBDB"/>
          </a:solidFill>
        </p:spPr>
        <p:txBody>
          <a:bodyPr wrap="square">
            <a:spAutoFit/>
          </a:bodyPr>
          <a:lstStyle/>
          <a:p>
            <a:r>
              <a:rPr lang="ko-KR" altLang="en-US" sz="1200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빌드 산출물과 템플릿을 업로드하고</a:t>
            </a:r>
            <a:r>
              <a:rPr lang="en-US" altLang="ko-KR" sz="1200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, CFN </a:t>
            </a:r>
            <a:r>
              <a:rPr lang="ko-KR" altLang="en-US" sz="1200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스택을 생성한다</a:t>
            </a:r>
            <a:r>
              <a:rPr lang="en-US" altLang="ko-KR" sz="1200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.</a:t>
            </a:r>
          </a:p>
          <a:p>
            <a:r>
              <a:rPr lang="en-US" altLang="ko-KR" sz="1200" dirty="0" err="1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sam</a:t>
            </a:r>
            <a:r>
              <a:rPr lang="ko-KR" altLang="en-US" sz="1200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 </a:t>
            </a:r>
            <a:r>
              <a:rPr lang="en-US" altLang="ko-KR" sz="1200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package</a:t>
            </a:r>
            <a:r>
              <a:rPr lang="ko-KR" altLang="en-US" sz="1200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는 </a:t>
            </a:r>
            <a:r>
              <a:rPr lang="en-US" altLang="ko-KR" sz="1200" dirty="0" err="1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sam</a:t>
            </a:r>
            <a:r>
              <a:rPr lang="ko-KR" altLang="en-US" sz="1200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 </a:t>
            </a:r>
            <a:r>
              <a:rPr lang="en-US" altLang="ko-KR" sz="1200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deploy</a:t>
            </a:r>
            <a:r>
              <a:rPr lang="ko-KR" altLang="en-US" sz="1200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가 투명하게 수행한다</a:t>
            </a:r>
            <a:r>
              <a:rPr lang="en-US" altLang="ko-KR" sz="1200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.</a:t>
            </a:r>
            <a:endParaRPr lang="ko-KR" altLang="en-US" sz="1200" dirty="0">
              <a:solidFill>
                <a:schemeClr val="tx1"/>
              </a:solidFill>
              <a:latin typeface="a고딕12" panose="02020600000000000000" pitchFamily="18" charset="-127"/>
              <a:ea typeface="a고딕12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82598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927;p18">
            <a:extLst>
              <a:ext uri="{FF2B5EF4-FFF2-40B4-BE49-F238E27FC236}">
                <a16:creationId xmlns:a16="http://schemas.microsoft.com/office/drawing/2014/main" id="{6BACD94E-14DC-FCD6-5B20-43BED7CEE119}"/>
              </a:ext>
            </a:extLst>
          </p:cNvPr>
          <p:cNvSpPr txBox="1">
            <a:spLocks/>
          </p:cNvSpPr>
          <p:nvPr/>
        </p:nvSpPr>
        <p:spPr>
          <a:xfrm>
            <a:off x="713250" y="1598680"/>
            <a:ext cx="77175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sz="2400" dirty="0">
                <a:solidFill>
                  <a:schemeClr val="bg1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AWS Hands-On </a:t>
            </a:r>
            <a:r>
              <a:rPr lang="en-US" altLang="ko-KR" sz="1800" dirty="0">
                <a:solidFill>
                  <a:schemeClr val="bg1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(3)</a:t>
            </a:r>
          </a:p>
          <a:p>
            <a:pPr algn="ctr"/>
            <a:br>
              <a:rPr lang="en-US" altLang="ko-KR" sz="1800" dirty="0">
                <a:solidFill>
                  <a:schemeClr val="bg1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</a:br>
            <a:r>
              <a:rPr lang="en-US" altLang="ko-KR" sz="1800" dirty="0">
                <a:solidFill>
                  <a:schemeClr val="bg1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- Subscribing a lambda to an SNS topic </a:t>
            </a:r>
            <a:r>
              <a:rPr lang="en-US" altLang="ko-KR" sz="1600" dirty="0">
                <a:solidFill>
                  <a:schemeClr val="bg1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-</a:t>
            </a:r>
            <a:endParaRPr lang="ko-KR" altLang="en-US" sz="1600" dirty="0">
              <a:solidFill>
                <a:schemeClr val="bg1"/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  <a:p>
            <a:pPr algn="ctr"/>
            <a:endParaRPr lang="en-US" altLang="ko-KR" sz="1800" dirty="0">
              <a:solidFill>
                <a:schemeClr val="bg1"/>
              </a:solidFill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algn="ctr"/>
            <a:endParaRPr lang="en-US" altLang="ko-KR" dirty="0">
              <a:solidFill>
                <a:schemeClr val="bg1"/>
              </a:solidFill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algn="ctr"/>
            <a:endParaRPr lang="en-US" altLang="ko-KR" dirty="0">
              <a:solidFill>
                <a:schemeClr val="bg1"/>
              </a:solidFill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algn="ctr"/>
            <a:r>
              <a:rPr lang="en-US" altLang="ko-KR" b="1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Covered Services</a:t>
            </a:r>
          </a:p>
          <a:p>
            <a:pPr algn="ctr"/>
            <a:endParaRPr lang="en-US" altLang="ko-KR" dirty="0">
              <a:solidFill>
                <a:schemeClr val="bg1"/>
              </a:solidFill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algn="ctr"/>
            <a:r>
              <a:rPr lang="en-US" altLang="ko-KR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AWS CloudFormation</a:t>
            </a:r>
          </a:p>
          <a:p>
            <a:pPr algn="ctr"/>
            <a:endParaRPr lang="en-US" altLang="ko-KR" sz="1200" dirty="0">
              <a:solidFill>
                <a:schemeClr val="bg1"/>
              </a:solidFill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algn="ctr"/>
            <a:r>
              <a:rPr lang="en-US" altLang="ko-KR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AWS SAM</a:t>
            </a:r>
          </a:p>
          <a:p>
            <a:pPr algn="ctr"/>
            <a:endParaRPr lang="en-US" altLang="ko-KR" sz="1200" dirty="0">
              <a:solidFill>
                <a:schemeClr val="bg1"/>
              </a:solidFill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algn="ctr"/>
            <a:r>
              <a:rPr lang="en-US" altLang="ko-KR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Amazon SNS</a:t>
            </a:r>
            <a:endParaRPr lang="en-US" altLang="ko-KR" dirty="0">
              <a:solidFill>
                <a:schemeClr val="bg1"/>
              </a:solidFill>
              <a:latin typeface="a고딕12" panose="02020600000000000000" pitchFamily="18" charset="-127"/>
              <a:ea typeface="a고딕12" panose="02020600000000000000" pitchFamily="18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BEAD9A3-77D3-F4D4-3C28-BFE51EC1FC0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-</a:t>
            </a:r>
            <a:fld id="{FF7B501E-9FC4-4E05-A49A-4ED7F019E568}" type="slidenum">
              <a:rPr lang="ko-KR" altLang="en-US" smtClean="0"/>
              <a:pPr/>
              <a:t>48</a:t>
            </a:fld>
            <a:r>
              <a:rPr lang="en-US" altLang="ko-KR"/>
              <a:t>-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5344596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6E4B2B84-7949-2FAB-F1CE-DC71166DEE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6577" y="1396101"/>
            <a:ext cx="5208531" cy="3518399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5" name="Google Shape;1137;p24">
            <a:extLst>
              <a:ext uri="{FF2B5EF4-FFF2-40B4-BE49-F238E27FC236}">
                <a16:creationId xmlns:a16="http://schemas.microsoft.com/office/drawing/2014/main" id="{219FD550-C0FE-8298-5D9C-1FEA190505C3}"/>
              </a:ext>
            </a:extLst>
          </p:cNvPr>
          <p:cNvSpPr txBox="1">
            <a:spLocks/>
          </p:cNvSpPr>
          <p:nvPr/>
        </p:nvSpPr>
        <p:spPr>
          <a:xfrm>
            <a:off x="723750" y="6534"/>
            <a:ext cx="769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Reference Architecture View</a:t>
            </a:r>
          </a:p>
          <a:p>
            <a:pPr algn="ctr"/>
            <a:r>
              <a:rPr lang="en-US" altLang="ko-KR" sz="1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(</a:t>
            </a:r>
            <a:r>
              <a:rPr lang="ko-KR" altLang="en-US" sz="1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예상</a:t>
            </a:r>
            <a:r>
              <a:rPr lang="en-US" altLang="ko-KR" sz="1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 </a:t>
            </a:r>
            <a:r>
              <a:rPr lang="ko-KR" altLang="en-US" sz="1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소요 시간</a:t>
            </a:r>
            <a:r>
              <a:rPr lang="en-US" altLang="ko-KR" sz="1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: 15</a:t>
            </a:r>
            <a:r>
              <a:rPr lang="ko-KR" altLang="en-US" sz="1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분</a:t>
            </a:r>
            <a:r>
              <a:rPr lang="en-US" altLang="ko-KR" sz="1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)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EA51E34-0078-4DC8-34CA-64BC5345681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-</a:t>
            </a:r>
            <a:fld id="{FF7B501E-9FC4-4E05-A49A-4ED7F019E568}" type="slidenum">
              <a:rPr lang="ko-KR" altLang="en-US" smtClean="0"/>
              <a:pPr/>
              <a:t>49</a:t>
            </a:fld>
            <a:r>
              <a:rPr lang="en-US" altLang="ko-KR"/>
              <a:t>-</a:t>
            </a:r>
            <a:endParaRPr lang="ko-KR" altLang="en-US" dirty="0"/>
          </a:p>
        </p:txBody>
      </p:sp>
      <p:sp>
        <p:nvSpPr>
          <p:cNvPr id="2" name="Google Shape;1137;p24">
            <a:extLst>
              <a:ext uri="{FF2B5EF4-FFF2-40B4-BE49-F238E27FC236}">
                <a16:creationId xmlns:a16="http://schemas.microsoft.com/office/drawing/2014/main" id="{9FEF1774-B027-5F5E-5346-7B53E8EA45DD}"/>
              </a:ext>
            </a:extLst>
          </p:cNvPr>
          <p:cNvSpPr txBox="1">
            <a:spLocks/>
          </p:cNvSpPr>
          <p:nvPr/>
        </p:nvSpPr>
        <p:spPr>
          <a:xfrm>
            <a:off x="157675" y="774642"/>
            <a:ext cx="769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sz="2000" b="1" dirty="0">
                <a:solidFill>
                  <a:schemeClr val="bg1">
                    <a:lumMod val="9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로컬 환경</a:t>
            </a:r>
            <a:endParaRPr lang="en-US" altLang="ko-KR" sz="2000" b="1" dirty="0">
              <a:solidFill>
                <a:schemeClr val="bg1">
                  <a:lumMod val="95000"/>
                </a:schemeClr>
              </a:solidFill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8A856C3-14EA-27F1-7CE7-B442F38A15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675" y="1396101"/>
            <a:ext cx="3383438" cy="763411"/>
          </a:xfrm>
          <a:prstGeom prst="rect">
            <a:avLst/>
          </a:prstGeom>
          <a:ln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25113233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B17F9113-C15A-7B62-5AD3-D113EB9C2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Shall I repeat??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4A2C75-11EB-0C4D-4C3B-147BF5B58AC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7086600" y="4767263"/>
            <a:ext cx="2057400" cy="274637"/>
          </a:xfrm>
        </p:spPr>
        <p:txBody>
          <a:bodyPr/>
          <a:lstStyle/>
          <a:p>
            <a:r>
              <a:rPr lang="en-US" altLang="ko-KR"/>
              <a:t>-</a:t>
            </a:r>
            <a:fld id="{40163CFD-48ED-43CA-9693-B369BE835A1B}" type="slidenum">
              <a:rPr lang="ko-KR" altLang="en-US" smtClean="0"/>
              <a:t>5</a:t>
            </a:fld>
            <a:r>
              <a:rPr lang="en-US" altLang="ko-KR"/>
              <a:t>-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9A71AF8-67F4-D3F4-B2F6-CD585E9636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160" y="2594610"/>
            <a:ext cx="952500" cy="952500"/>
          </a:xfrm>
          <a:prstGeom prst="rect">
            <a:avLst/>
          </a:prstGeom>
        </p:spPr>
      </p:pic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D436AFFC-BE2B-6BB2-E23D-EC7553E7E765}"/>
              </a:ext>
            </a:extLst>
          </p:cNvPr>
          <p:cNvCxnSpPr/>
          <p:nvPr/>
        </p:nvCxnSpPr>
        <p:spPr>
          <a:xfrm>
            <a:off x="2320290" y="3234690"/>
            <a:ext cx="50292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E618B044-16B2-B61B-38CB-F7C163589E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6547" y="1431799"/>
            <a:ext cx="2509405" cy="121459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6AB20610-D681-BE2F-35CF-96A0FE1B7A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8947" y="1584199"/>
            <a:ext cx="2509405" cy="121459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749AB9AC-8365-F20B-6E65-0AF7015980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1347" y="1736599"/>
            <a:ext cx="2509405" cy="121459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25BF8FFD-6591-60C1-9E9A-6F1E2F6155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3747" y="1888999"/>
            <a:ext cx="2509405" cy="121459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67CE5E6E-9ED2-EBBC-13E1-DADB4F227C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6147" y="2041399"/>
            <a:ext cx="2509405" cy="121459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001E54AC-D312-2A99-9049-7C8647E550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8547" y="2193799"/>
            <a:ext cx="2509405" cy="121459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92DDC87C-D7D3-2D39-AB49-822D193C21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0947" y="2346199"/>
            <a:ext cx="2509405" cy="121459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71BE625E-D1D7-C28E-AB29-07AEB14693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3347" y="2498599"/>
            <a:ext cx="2509405" cy="121459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0E8A5238-B9A8-713B-9002-1F8ECC861B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5747" y="2650999"/>
            <a:ext cx="2509405" cy="121459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16E3A300-FC90-28D3-23A1-EDB676406F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8147" y="2803399"/>
            <a:ext cx="2509405" cy="121459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85992428-6E97-A81B-08E7-C38473AA84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0547" y="2955799"/>
            <a:ext cx="2509405" cy="121459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6C98B800-050C-70D3-6127-F7B571E6E7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2947" y="3108199"/>
            <a:ext cx="2509405" cy="121459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AF10E390-1EF2-7D12-B63F-31C0745263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5347" y="3260599"/>
            <a:ext cx="2509405" cy="121459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1" name="Google Shape;926;p18">
            <a:extLst>
              <a:ext uri="{FF2B5EF4-FFF2-40B4-BE49-F238E27FC236}">
                <a16:creationId xmlns:a16="http://schemas.microsoft.com/office/drawing/2014/main" id="{22056A8D-AEB2-A111-7267-E8FD98E52FF7}"/>
              </a:ext>
            </a:extLst>
          </p:cNvPr>
          <p:cNvSpPr txBox="1">
            <a:spLocks/>
          </p:cNvSpPr>
          <p:nvPr/>
        </p:nvSpPr>
        <p:spPr>
          <a:xfrm>
            <a:off x="-923861" y="3588171"/>
            <a:ext cx="4133390" cy="466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marL="139700" indent="0" algn="ctr"/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“</a:t>
            </a:r>
            <a:r>
              <a:rPr lang="en-US" altLang="ko-KR" b="0" i="0" dirty="0">
                <a:solidFill>
                  <a:srgbClr val="262626"/>
                </a:solidFill>
                <a:effectLst/>
                <a:latin typeface="Source Sans Pro" panose="020B0503030403020204" pitchFamily="34" charset="0"/>
              </a:rPr>
              <a:t>100</a:t>
            </a:r>
            <a:r>
              <a:rPr lang="ko-KR" altLang="en-US" b="0" i="0" dirty="0">
                <a:solidFill>
                  <a:srgbClr val="262626"/>
                </a:solidFill>
                <a:effectLst/>
                <a:latin typeface="Source Sans Pro" panose="020B0503030403020204" pitchFamily="34" charset="0"/>
              </a:rPr>
              <a:t>개의 계정에 </a:t>
            </a:r>
            <a:endParaRPr lang="en-US" altLang="ko-KR" b="0" i="0" dirty="0">
              <a:solidFill>
                <a:srgbClr val="262626"/>
              </a:solidFill>
              <a:effectLst/>
              <a:latin typeface="Source Sans Pro" panose="020B0503030403020204" pitchFamily="34" charset="0"/>
            </a:endParaRPr>
          </a:p>
          <a:p>
            <a:pPr marL="139700" indent="0" algn="ctr"/>
            <a:r>
              <a:rPr lang="ko-KR" altLang="en-US" b="0" i="0" dirty="0">
                <a:solidFill>
                  <a:srgbClr val="262626"/>
                </a:solidFill>
                <a:effectLst/>
                <a:latin typeface="Source Sans Pro" panose="020B0503030403020204" pitchFamily="34" charset="0"/>
              </a:rPr>
              <a:t>똑같은 환경을 구축해야 해</a:t>
            </a:r>
            <a:r>
              <a:rPr lang="en-US" altLang="ko-KR" dirty="0">
                <a:solidFill>
                  <a:srgbClr val="262626"/>
                </a:solidFill>
                <a:latin typeface="Source Sans Pro" panose="020B0503030403020204" pitchFamily="34" charset="0"/>
              </a:rPr>
              <a:t>.</a:t>
            </a:r>
            <a:r>
              <a:rPr lang="en-US" altLang="ko-KR" b="0" i="0" dirty="0">
                <a:solidFill>
                  <a:srgbClr val="262626"/>
                </a:solidFill>
                <a:effectLst/>
                <a:latin typeface="Source Sans Pro" panose="020B0503030403020204" pitchFamily="34" charset="0"/>
              </a:rPr>
              <a:t>”</a:t>
            </a:r>
          </a:p>
          <a:p>
            <a:pPr marL="139700" indent="0" algn="ctr"/>
            <a:endParaRPr lang="en-US" altLang="ko-KR" dirty="0">
              <a:solidFill>
                <a:srgbClr val="262626"/>
              </a:solidFill>
              <a:latin typeface="Source Sans Pro" panose="020B0503030403020204" pitchFamily="34" charset="0"/>
            </a:endParaRPr>
          </a:p>
          <a:p>
            <a:pPr marL="139700" indent="0" algn="ctr"/>
            <a:r>
              <a:rPr lang="en-US" altLang="ko-KR" b="0" i="0" dirty="0">
                <a:solidFill>
                  <a:srgbClr val="262626"/>
                </a:solidFill>
                <a:effectLst/>
                <a:latin typeface="Source Sans Pro" panose="020B0503030403020204" pitchFamily="34" charset="0"/>
              </a:rPr>
              <a:t>(</a:t>
            </a:r>
            <a:r>
              <a:rPr lang="en-US" altLang="ko-KR" dirty="0" err="1">
                <a:solidFill>
                  <a:srgbClr val="262626"/>
                </a:solidFill>
                <a:latin typeface="Source Sans Pro" panose="020B0503030403020204" pitchFamily="34" charset="0"/>
              </a:rPr>
              <a:t>eg.</a:t>
            </a:r>
            <a:r>
              <a:rPr lang="ko-KR" altLang="en-US" dirty="0">
                <a:solidFill>
                  <a:srgbClr val="262626"/>
                </a:solidFill>
                <a:latin typeface="Source Sans Pro" panose="020B0503030403020204" pitchFamily="34" charset="0"/>
              </a:rPr>
              <a:t> 다중 </a:t>
            </a:r>
            <a:r>
              <a:rPr lang="ko-KR" altLang="en-US" dirty="0" err="1">
                <a:solidFill>
                  <a:srgbClr val="262626"/>
                </a:solidFill>
                <a:latin typeface="Source Sans Pro" panose="020B0503030403020204" pitchFamily="34" charset="0"/>
              </a:rPr>
              <a:t>리전</a:t>
            </a:r>
            <a:r>
              <a:rPr lang="ko-KR" altLang="en-US" dirty="0">
                <a:solidFill>
                  <a:srgbClr val="262626"/>
                </a:solidFill>
                <a:latin typeface="Source Sans Pro" panose="020B0503030403020204" pitchFamily="34" charset="0"/>
              </a:rPr>
              <a:t> 구축</a:t>
            </a:r>
            <a:r>
              <a:rPr lang="en-US" altLang="ko-KR" dirty="0">
                <a:solidFill>
                  <a:srgbClr val="262626"/>
                </a:solidFill>
                <a:latin typeface="Source Sans Pro" panose="020B0503030403020204" pitchFamily="34" charset="0"/>
              </a:rPr>
              <a:t>)</a:t>
            </a:r>
            <a:endParaRPr lang="en-US" altLang="ko-KR" b="0" i="0" dirty="0">
              <a:solidFill>
                <a:srgbClr val="262626"/>
              </a:solidFill>
              <a:effectLst/>
              <a:latin typeface="Source Sans Pro" panose="020B0503030403020204" pitchFamily="34" charset="0"/>
            </a:endParaRPr>
          </a:p>
          <a:p>
            <a:pPr marL="139700" indent="0" algn="ctr"/>
            <a:endParaRPr lang="en-US" altLang="ko-KR" dirty="0">
              <a:latin typeface="a고딕12" panose="02020600000000000000" pitchFamily="18" charset="-127"/>
              <a:ea typeface="a고딕12" panose="02020600000000000000" pitchFamily="18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2877CF5-6CD4-980A-5C6E-70541DB3D360}"/>
              </a:ext>
            </a:extLst>
          </p:cNvPr>
          <p:cNvSpPr txBox="1"/>
          <p:nvPr/>
        </p:nvSpPr>
        <p:spPr>
          <a:xfrm>
            <a:off x="4912947" y="4654971"/>
            <a:ext cx="3190924" cy="3077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139700"/>
            <a:r>
              <a:rPr lang="ko-KR" altLang="en-US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수작업으로 반복 구축하기 어렵습니다</a:t>
            </a:r>
            <a:r>
              <a:rPr lang="en-US" altLang="ko-KR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4108265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137;p24">
            <a:extLst>
              <a:ext uri="{FF2B5EF4-FFF2-40B4-BE49-F238E27FC236}">
                <a16:creationId xmlns:a16="http://schemas.microsoft.com/office/drawing/2014/main" id="{219FD550-C0FE-8298-5D9C-1FEA190505C3}"/>
              </a:ext>
            </a:extLst>
          </p:cNvPr>
          <p:cNvSpPr txBox="1">
            <a:spLocks/>
          </p:cNvSpPr>
          <p:nvPr/>
        </p:nvSpPr>
        <p:spPr>
          <a:xfrm>
            <a:off x="723750" y="6534"/>
            <a:ext cx="769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Reference Architecture View</a:t>
            </a:r>
          </a:p>
          <a:p>
            <a:pPr algn="ctr"/>
            <a:r>
              <a:rPr lang="en-US" altLang="ko-KR" sz="1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(</a:t>
            </a:r>
            <a:r>
              <a:rPr lang="ko-KR" altLang="en-US" sz="1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예상</a:t>
            </a:r>
            <a:r>
              <a:rPr lang="en-US" altLang="ko-KR" sz="1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 </a:t>
            </a:r>
            <a:r>
              <a:rPr lang="ko-KR" altLang="en-US" sz="1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소요 시간</a:t>
            </a:r>
            <a:r>
              <a:rPr lang="en-US" altLang="ko-KR" sz="1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: 15</a:t>
            </a:r>
            <a:r>
              <a:rPr lang="ko-KR" altLang="en-US" sz="1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분</a:t>
            </a:r>
            <a:r>
              <a:rPr lang="en-US" altLang="ko-KR" sz="1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)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EA51E34-0078-4DC8-34CA-64BC5345681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-</a:t>
            </a:r>
            <a:fld id="{FF7B501E-9FC4-4E05-A49A-4ED7F019E568}" type="slidenum">
              <a:rPr lang="ko-KR" altLang="en-US" smtClean="0"/>
              <a:pPr/>
              <a:t>50</a:t>
            </a:fld>
            <a:r>
              <a:rPr lang="en-US" altLang="ko-KR"/>
              <a:t>-</a:t>
            </a:r>
            <a:endParaRPr lang="ko-KR" altLang="en-US" dirty="0"/>
          </a:p>
        </p:txBody>
      </p:sp>
      <p:sp>
        <p:nvSpPr>
          <p:cNvPr id="2" name="Google Shape;1137;p24">
            <a:extLst>
              <a:ext uri="{FF2B5EF4-FFF2-40B4-BE49-F238E27FC236}">
                <a16:creationId xmlns:a16="http://schemas.microsoft.com/office/drawing/2014/main" id="{9FEF1774-B027-5F5E-5346-7B53E8EA45DD}"/>
              </a:ext>
            </a:extLst>
          </p:cNvPr>
          <p:cNvSpPr txBox="1">
            <a:spLocks/>
          </p:cNvSpPr>
          <p:nvPr/>
        </p:nvSpPr>
        <p:spPr>
          <a:xfrm>
            <a:off x="157675" y="774642"/>
            <a:ext cx="769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2000" b="1" dirty="0">
                <a:solidFill>
                  <a:schemeClr val="bg1">
                    <a:lumMod val="9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SAM</a:t>
            </a:r>
            <a:r>
              <a:rPr lang="ko-KR" altLang="en-US" sz="2000" b="1" dirty="0">
                <a:solidFill>
                  <a:schemeClr val="bg1">
                    <a:lumMod val="9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 배포 이후 </a:t>
            </a:r>
            <a:r>
              <a:rPr lang="en-US" altLang="ko-KR" sz="2000" b="1" dirty="0">
                <a:solidFill>
                  <a:schemeClr val="bg1">
                    <a:lumMod val="9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AWS</a:t>
            </a:r>
            <a:r>
              <a:rPr lang="ko-KR" altLang="en-US" sz="2000" b="1" dirty="0">
                <a:solidFill>
                  <a:schemeClr val="bg1">
                    <a:lumMod val="9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 클라우드 환경</a:t>
            </a:r>
            <a:endParaRPr lang="en-US" altLang="ko-KR" sz="2000" b="1" dirty="0">
              <a:solidFill>
                <a:schemeClr val="bg1">
                  <a:lumMod val="95000"/>
                </a:schemeClr>
              </a:solidFill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8B28840-EC24-110E-2779-AC6C8213F1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848" y="1280863"/>
            <a:ext cx="4963220" cy="3336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43467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6A97D772-D6F0-4C23-1BC0-3EC0B03B2F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51" y="1200425"/>
            <a:ext cx="9056393" cy="3890679"/>
          </a:xfrm>
          <a:prstGeom prst="rect">
            <a:avLst/>
          </a:prstGeom>
        </p:spPr>
      </p:pic>
      <p:sp>
        <p:nvSpPr>
          <p:cNvPr id="5" name="Google Shape;1137;p24">
            <a:extLst>
              <a:ext uri="{FF2B5EF4-FFF2-40B4-BE49-F238E27FC236}">
                <a16:creationId xmlns:a16="http://schemas.microsoft.com/office/drawing/2014/main" id="{219FD550-C0FE-8298-5D9C-1FEA190505C3}"/>
              </a:ext>
            </a:extLst>
          </p:cNvPr>
          <p:cNvSpPr txBox="1">
            <a:spLocks/>
          </p:cNvSpPr>
          <p:nvPr/>
        </p:nvSpPr>
        <p:spPr>
          <a:xfrm>
            <a:off x="723750" y="6534"/>
            <a:ext cx="769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Reference Architecture View</a:t>
            </a:r>
          </a:p>
          <a:p>
            <a:pPr algn="ctr"/>
            <a:r>
              <a:rPr lang="en-US" altLang="ko-KR" sz="1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(</a:t>
            </a:r>
            <a:r>
              <a:rPr lang="ko-KR" altLang="en-US" sz="1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예상</a:t>
            </a:r>
            <a:r>
              <a:rPr lang="en-US" altLang="ko-KR" sz="1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 </a:t>
            </a:r>
            <a:r>
              <a:rPr lang="ko-KR" altLang="en-US" sz="1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소요 시간</a:t>
            </a:r>
            <a:r>
              <a:rPr lang="en-US" altLang="ko-KR" sz="1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: 15</a:t>
            </a:r>
            <a:r>
              <a:rPr lang="ko-KR" altLang="en-US" sz="1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분</a:t>
            </a:r>
            <a:r>
              <a:rPr lang="en-US" altLang="ko-KR" sz="1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)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EA51E34-0078-4DC8-34CA-64BC5345681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-</a:t>
            </a:r>
            <a:fld id="{FF7B501E-9FC4-4E05-A49A-4ED7F019E568}" type="slidenum">
              <a:rPr lang="ko-KR" altLang="en-US" smtClean="0"/>
              <a:pPr/>
              <a:t>51</a:t>
            </a:fld>
            <a:r>
              <a:rPr lang="en-US" altLang="ko-KR"/>
              <a:t>-</a:t>
            </a:r>
            <a:endParaRPr lang="ko-KR" altLang="en-US" dirty="0"/>
          </a:p>
        </p:txBody>
      </p:sp>
      <p:sp>
        <p:nvSpPr>
          <p:cNvPr id="2" name="Google Shape;1137;p24">
            <a:extLst>
              <a:ext uri="{FF2B5EF4-FFF2-40B4-BE49-F238E27FC236}">
                <a16:creationId xmlns:a16="http://schemas.microsoft.com/office/drawing/2014/main" id="{9FEF1774-B027-5F5E-5346-7B53E8EA45DD}"/>
              </a:ext>
            </a:extLst>
          </p:cNvPr>
          <p:cNvSpPr txBox="1">
            <a:spLocks/>
          </p:cNvSpPr>
          <p:nvPr/>
        </p:nvSpPr>
        <p:spPr>
          <a:xfrm>
            <a:off x="157675" y="736857"/>
            <a:ext cx="769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sz="2000" b="1" dirty="0">
                <a:solidFill>
                  <a:schemeClr val="bg1">
                    <a:lumMod val="9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전체 뷰</a:t>
            </a:r>
            <a:endParaRPr lang="en-US" altLang="ko-KR" sz="2000" b="1" dirty="0">
              <a:solidFill>
                <a:schemeClr val="bg1">
                  <a:lumMod val="95000"/>
                </a:schemeClr>
              </a:solidFill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378586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137;p24">
            <a:extLst>
              <a:ext uri="{FF2B5EF4-FFF2-40B4-BE49-F238E27FC236}">
                <a16:creationId xmlns:a16="http://schemas.microsoft.com/office/drawing/2014/main" id="{5E1854E0-3998-38FB-E52A-AA83C9FE62DC}"/>
              </a:ext>
            </a:extLst>
          </p:cNvPr>
          <p:cNvSpPr txBox="1">
            <a:spLocks/>
          </p:cNvSpPr>
          <p:nvPr/>
        </p:nvSpPr>
        <p:spPr>
          <a:xfrm>
            <a:off x="723750" y="-901"/>
            <a:ext cx="769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SAM Template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770E6A0-2E85-182E-B600-451F77886F8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-</a:t>
            </a:r>
            <a:fld id="{FF7B501E-9FC4-4E05-A49A-4ED7F019E568}" type="slidenum">
              <a:rPr lang="ko-KR" altLang="en-US" smtClean="0"/>
              <a:pPr/>
              <a:t>52</a:t>
            </a:fld>
            <a:r>
              <a:rPr lang="en-US" altLang="ko-KR"/>
              <a:t>-</a:t>
            </a:r>
            <a:endParaRPr lang="ko-KR" altLang="en-US" dirty="0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D3E85E1E-D294-A57E-FAE4-8A77FF1EBF6A}"/>
              </a:ext>
            </a:extLst>
          </p:cNvPr>
          <p:cNvGrpSpPr/>
          <p:nvPr/>
        </p:nvGrpSpPr>
        <p:grpSpPr>
          <a:xfrm>
            <a:off x="1194010" y="612119"/>
            <a:ext cx="6520579" cy="4494041"/>
            <a:chOff x="1194010" y="612119"/>
            <a:chExt cx="6520579" cy="4494041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3F2D5C8A-9E7F-D87C-1BE0-D3AABBC2474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94010" y="612119"/>
              <a:ext cx="6520579" cy="4186591"/>
            </a:xfrm>
            <a:prstGeom prst="rect">
              <a:avLst/>
            </a:prstGeom>
            <a:ln>
              <a:solidFill>
                <a:srgbClr val="C00000"/>
              </a:solidFill>
            </a:ln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AE79272-99F5-6D26-A046-6D8620590CC4}"/>
                </a:ext>
              </a:extLst>
            </p:cNvPr>
            <p:cNvSpPr txBox="1"/>
            <p:nvPr/>
          </p:nvSpPr>
          <p:spPr>
            <a:xfrm>
              <a:off x="2125913" y="4798383"/>
              <a:ext cx="457200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>
                  <a:solidFill>
                    <a:schemeClr val="bg1">
                      <a:lumMod val="95000"/>
                    </a:schemeClr>
                  </a:solidFill>
                  <a:latin typeface="a고딕12" panose="02020600000000000000" pitchFamily="18" charset="-127"/>
                  <a:ea typeface="a고딕12" panose="02020600000000000000" pitchFamily="18" charset="-127"/>
                </a:rPr>
                <a:t>template.yaml</a:t>
              </a:r>
              <a:r>
                <a:rPr lang="en-US" altLang="ko-KR" dirty="0">
                  <a:solidFill>
                    <a:schemeClr val="bg1">
                      <a:lumMod val="95000"/>
                    </a:schemeClr>
                  </a:solidFill>
                  <a:latin typeface="a고딕12" panose="02020600000000000000" pitchFamily="18" charset="-127"/>
                  <a:ea typeface="a고딕12" panose="02020600000000000000" pitchFamily="18" charset="-127"/>
                </a:rPr>
                <a:t> </a:t>
              </a:r>
              <a:r>
                <a:rPr lang="ko-KR" altLang="en-US" dirty="0">
                  <a:solidFill>
                    <a:schemeClr val="bg1">
                      <a:lumMod val="95000"/>
                    </a:schemeClr>
                  </a:solidFill>
                  <a:latin typeface="a고딕12" panose="02020600000000000000" pitchFamily="18" charset="-127"/>
                  <a:ea typeface="a고딕12" panose="02020600000000000000" pitchFamily="18" charset="-127"/>
                </a:rPr>
                <a:t>파일</a:t>
              </a:r>
              <a:endParaRPr lang="ko-KR" altLang="en-US" dirty="0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512EFC21-E198-EA09-97E2-E5AECEE556AD}"/>
              </a:ext>
            </a:extLst>
          </p:cNvPr>
          <p:cNvSpPr/>
          <p:nvPr/>
        </p:nvSpPr>
        <p:spPr>
          <a:xfrm>
            <a:off x="1503848" y="755702"/>
            <a:ext cx="2894339" cy="1738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50125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137;p24">
            <a:extLst>
              <a:ext uri="{FF2B5EF4-FFF2-40B4-BE49-F238E27FC236}">
                <a16:creationId xmlns:a16="http://schemas.microsoft.com/office/drawing/2014/main" id="{5E1854E0-3998-38FB-E52A-AA83C9FE62DC}"/>
              </a:ext>
            </a:extLst>
          </p:cNvPr>
          <p:cNvSpPr txBox="1">
            <a:spLocks/>
          </p:cNvSpPr>
          <p:nvPr/>
        </p:nvSpPr>
        <p:spPr>
          <a:xfrm>
            <a:off x="723750" y="-901"/>
            <a:ext cx="769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CloudFormation</a:t>
            </a: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 </a:t>
            </a:r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Demo</a:t>
            </a: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③</a:t>
            </a:r>
            <a:endParaRPr lang="en-US" altLang="ko-KR" sz="2800" dirty="0">
              <a:solidFill>
                <a:schemeClr val="bg1">
                  <a:lumMod val="95000"/>
                </a:schemeClr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770E6A0-2E85-182E-B600-451F77886F8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-</a:t>
            </a:r>
            <a:fld id="{FF7B501E-9FC4-4E05-A49A-4ED7F019E568}" type="slidenum">
              <a:rPr lang="ko-KR" altLang="en-US" smtClean="0"/>
              <a:pPr/>
              <a:t>53</a:t>
            </a:fld>
            <a:r>
              <a:rPr lang="en-US" altLang="ko-KR"/>
              <a:t>-</a:t>
            </a:r>
            <a:endParaRPr lang="ko-KR" altLang="en-US" dirty="0"/>
          </a:p>
        </p:txBody>
      </p:sp>
      <p:sp>
        <p:nvSpPr>
          <p:cNvPr id="3" name="Google Shape;2035;p35">
            <a:extLst>
              <a:ext uri="{FF2B5EF4-FFF2-40B4-BE49-F238E27FC236}">
                <a16:creationId xmlns:a16="http://schemas.microsoft.com/office/drawing/2014/main" id="{2A276E9E-4015-135B-5A6A-C24CC72806E2}"/>
              </a:ext>
            </a:extLst>
          </p:cNvPr>
          <p:cNvSpPr txBox="1"/>
          <p:nvPr/>
        </p:nvSpPr>
        <p:spPr>
          <a:xfrm>
            <a:off x="449813" y="1336633"/>
            <a:ext cx="8391905" cy="575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1. Download the source code @</a:t>
            </a:r>
            <a:r>
              <a:rPr lang="en-US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  <a:hlinkClick r:id="rId3"/>
              </a:rPr>
              <a:t>https://github.com/binchoo/2022-dms-iac/tree/master/src/sam-sns-lambda</a:t>
            </a:r>
            <a:endParaRPr lang="en-US" sz="1200" dirty="0">
              <a:solidFill>
                <a:schemeClr val="bg1"/>
              </a:solidFill>
              <a:latin typeface="a고딕12" panose="02020600000000000000" pitchFamily="18" charset="-127"/>
              <a:ea typeface="a고딕12" panose="02020600000000000000" pitchFamily="18" charset="-127"/>
              <a:cs typeface="Barlow Semi Condensed Medium"/>
              <a:sym typeface="Barlow Semi Condensed Medium"/>
            </a:endParaRPr>
          </a:p>
          <a:p>
            <a:r>
              <a:rPr lang="en-US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2. Open your </a:t>
            </a:r>
            <a:r>
              <a:rPr lang="en-US" sz="1200" dirty="0" err="1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cmd</a:t>
            </a:r>
            <a:r>
              <a:rPr lang="en-US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 or bash.</a:t>
            </a:r>
          </a:p>
          <a:p>
            <a:r>
              <a:rPr lang="en-US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3. Inspect whether your python version is the same with the </a:t>
            </a:r>
            <a:r>
              <a:rPr lang="en-US" sz="1200" dirty="0" err="1">
                <a:solidFill>
                  <a:schemeClr val="bg1"/>
                </a:solidFill>
                <a:highlight>
                  <a:srgbClr val="808080"/>
                </a:highlight>
                <a:latin typeface="Consolas" panose="020B0609020204030204" pitchFamily="49" charset="0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SamPatientCheckoutFunction</a:t>
            </a: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's</a:t>
            </a:r>
            <a:r>
              <a:rPr lang="en-US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 runtime.</a:t>
            </a:r>
          </a:p>
        </p:txBody>
      </p:sp>
      <p:sp>
        <p:nvSpPr>
          <p:cNvPr id="4" name="제목 2">
            <a:extLst>
              <a:ext uri="{FF2B5EF4-FFF2-40B4-BE49-F238E27FC236}">
                <a16:creationId xmlns:a16="http://schemas.microsoft.com/office/drawing/2014/main" id="{44B2C89A-061D-B301-B67E-03E2694CBB4E}"/>
              </a:ext>
            </a:extLst>
          </p:cNvPr>
          <p:cNvSpPr txBox="1">
            <a:spLocks/>
          </p:cNvSpPr>
          <p:nvPr/>
        </p:nvSpPr>
        <p:spPr>
          <a:xfrm>
            <a:off x="478958" y="551060"/>
            <a:ext cx="771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altLang="ko-KR" sz="1600" dirty="0">
                <a:solidFill>
                  <a:schemeClr val="bg1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Subscribing a lambda to an SNS topic with SAM</a:t>
            </a:r>
            <a:endParaRPr lang="ko-KR" altLang="en-US" sz="1600" dirty="0">
              <a:solidFill>
                <a:schemeClr val="bg1"/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7CD204A-700A-03C9-BA9D-1C74345E2F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168" y="2396893"/>
            <a:ext cx="4630198" cy="349713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30B2604-5090-B813-6FE5-76AA3FEF623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6806" b="8123"/>
          <a:stretch/>
        </p:blipFill>
        <p:spPr>
          <a:xfrm>
            <a:off x="550168" y="3093185"/>
            <a:ext cx="6520579" cy="1886895"/>
          </a:xfrm>
          <a:prstGeom prst="rect">
            <a:avLst/>
          </a:prstGeom>
          <a:ln>
            <a:solidFill>
              <a:srgbClr val="C00000"/>
            </a:solidFill>
          </a:ln>
        </p:spPr>
      </p:pic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84B838D4-3191-2FD2-EC84-5AEE2DEDD61D}"/>
              </a:ext>
            </a:extLst>
          </p:cNvPr>
          <p:cNvCxnSpPr>
            <a:cxnSpLocks/>
          </p:cNvCxnSpPr>
          <p:nvPr/>
        </p:nvCxnSpPr>
        <p:spPr>
          <a:xfrm>
            <a:off x="1398050" y="2660073"/>
            <a:ext cx="793487" cy="937071"/>
          </a:xfrm>
          <a:prstGeom prst="straightConnector1">
            <a:avLst/>
          </a:prstGeom>
          <a:ln w="57150">
            <a:solidFill>
              <a:srgbClr val="0000FF">
                <a:alpha val="70000"/>
              </a:srgb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687217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770E6A0-2E85-182E-B600-451F77886F8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-</a:t>
            </a:r>
            <a:fld id="{FF7B501E-9FC4-4E05-A49A-4ED7F019E568}" type="slidenum">
              <a:rPr lang="ko-KR" altLang="en-US" smtClean="0"/>
              <a:pPr/>
              <a:t>54</a:t>
            </a:fld>
            <a:r>
              <a:rPr lang="en-US" altLang="ko-KR"/>
              <a:t>-</a:t>
            </a:r>
            <a:endParaRPr lang="ko-KR" altLang="en-US" dirty="0"/>
          </a:p>
        </p:txBody>
      </p:sp>
      <p:sp>
        <p:nvSpPr>
          <p:cNvPr id="3" name="Google Shape;2035;p35">
            <a:extLst>
              <a:ext uri="{FF2B5EF4-FFF2-40B4-BE49-F238E27FC236}">
                <a16:creationId xmlns:a16="http://schemas.microsoft.com/office/drawing/2014/main" id="{397B1EEA-6697-8062-9E5A-FBD5C2547F5B}"/>
              </a:ext>
            </a:extLst>
          </p:cNvPr>
          <p:cNvSpPr txBox="1"/>
          <p:nvPr/>
        </p:nvSpPr>
        <p:spPr>
          <a:xfrm>
            <a:off x="413832" y="1063814"/>
            <a:ext cx="8391905" cy="9334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4. Do </a:t>
            </a:r>
            <a:r>
              <a:rPr lang="en-US" sz="1200" dirty="0" err="1">
                <a:solidFill>
                  <a:schemeClr val="bg1"/>
                </a:solidFill>
                <a:highlight>
                  <a:srgbClr val="808080"/>
                </a:highlight>
                <a:latin typeface="Consolas" panose="020B0609020204030204" pitchFamily="49" charset="0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sam</a:t>
            </a:r>
            <a:r>
              <a:rPr lang="en-US" sz="1200" dirty="0">
                <a:solidFill>
                  <a:schemeClr val="bg1"/>
                </a:solidFill>
                <a:highlight>
                  <a:srgbClr val="808080"/>
                </a:highlight>
                <a:latin typeface="Consolas" panose="020B0609020204030204" pitchFamily="49" charset="0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 build</a:t>
            </a:r>
            <a:endParaRPr lang="en-US" sz="1200" dirty="0">
              <a:solidFill>
                <a:schemeClr val="bg1"/>
              </a:solidFill>
              <a:latin typeface="a고딕12" panose="02020600000000000000" pitchFamily="18" charset="-127"/>
              <a:ea typeface="a고딕12" panose="02020600000000000000" pitchFamily="18" charset="-127"/>
              <a:cs typeface="Barlow Semi Condensed Medium"/>
              <a:sym typeface="Barlow Semi Condensed Medium"/>
            </a:endParaRPr>
          </a:p>
          <a:p>
            <a:endParaRPr lang="en-US" sz="1200" dirty="0">
              <a:solidFill>
                <a:schemeClr val="bg1"/>
              </a:solidFill>
              <a:latin typeface="a고딕12" panose="02020600000000000000" pitchFamily="18" charset="-127"/>
              <a:ea typeface="a고딕12" panose="02020600000000000000" pitchFamily="18" charset="-127"/>
              <a:cs typeface="Barlow Semi Condensed Medium"/>
              <a:sym typeface="Barlow Semi Condensed Medium"/>
            </a:endParaRPr>
          </a:p>
          <a:p>
            <a:r>
              <a:rPr lang="en-US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5. A new directory </a:t>
            </a:r>
            <a:r>
              <a:rPr lang="en-US" sz="1200" dirty="0">
                <a:solidFill>
                  <a:schemeClr val="bg1"/>
                </a:solidFill>
                <a:highlight>
                  <a:srgbClr val="808080"/>
                </a:highlight>
                <a:latin typeface="Consolas" panose="020B0609020204030204" pitchFamily="49" charset="0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.</a:t>
            </a:r>
            <a:r>
              <a:rPr lang="en-US" sz="1200" dirty="0" err="1">
                <a:solidFill>
                  <a:schemeClr val="bg1"/>
                </a:solidFill>
                <a:highlight>
                  <a:srgbClr val="808080"/>
                </a:highlight>
                <a:latin typeface="Consolas" panose="020B0609020204030204" pitchFamily="49" charset="0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aws-sam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should have been created </a:t>
            </a:r>
          </a:p>
          <a:p>
            <a:r>
              <a:rPr lang="en-US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and contain artifacts like lambda source code, </a:t>
            </a:r>
            <a:r>
              <a:rPr lang="en-US" sz="1200" dirty="0" err="1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sam</a:t>
            </a:r>
            <a:r>
              <a:rPr lang="en-US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 template, …etc.</a:t>
            </a:r>
          </a:p>
        </p:txBody>
      </p:sp>
      <p:sp>
        <p:nvSpPr>
          <p:cNvPr id="5" name="제목 2">
            <a:extLst>
              <a:ext uri="{FF2B5EF4-FFF2-40B4-BE49-F238E27FC236}">
                <a16:creationId xmlns:a16="http://schemas.microsoft.com/office/drawing/2014/main" id="{45E26445-302D-78AA-3E48-FB56A9C26DB8}"/>
              </a:ext>
            </a:extLst>
          </p:cNvPr>
          <p:cNvSpPr txBox="1">
            <a:spLocks/>
          </p:cNvSpPr>
          <p:nvPr/>
        </p:nvSpPr>
        <p:spPr>
          <a:xfrm>
            <a:off x="478958" y="551060"/>
            <a:ext cx="771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altLang="ko-KR" sz="1600" dirty="0">
                <a:solidFill>
                  <a:schemeClr val="bg1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Subscribing a lambda to an SNS topic with SAM</a:t>
            </a:r>
            <a:endParaRPr lang="ko-KR" altLang="en-US" sz="1600" dirty="0">
              <a:solidFill>
                <a:schemeClr val="bg1"/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F912092-A53F-F7DC-C3AE-D67C860DC5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959" y="2268467"/>
            <a:ext cx="4935891" cy="2016364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A7286D9-DD4D-C9E2-B22E-8A79873281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2395" y="3330303"/>
            <a:ext cx="2562225" cy="933450"/>
          </a:xfrm>
          <a:prstGeom prst="rect">
            <a:avLst/>
          </a:prstGeom>
          <a:ln>
            <a:solidFill>
              <a:srgbClr val="C00000"/>
            </a:solidFill>
          </a:ln>
        </p:spPr>
      </p:pic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514F718A-54D0-DD68-8871-70498F2269B9}"/>
              </a:ext>
            </a:extLst>
          </p:cNvPr>
          <p:cNvCxnSpPr>
            <a:cxnSpLocks/>
          </p:cNvCxnSpPr>
          <p:nvPr/>
        </p:nvCxnSpPr>
        <p:spPr>
          <a:xfrm>
            <a:off x="5414850" y="3491626"/>
            <a:ext cx="579988" cy="0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Google Shape;2035;p35">
            <a:extLst>
              <a:ext uri="{FF2B5EF4-FFF2-40B4-BE49-F238E27FC236}">
                <a16:creationId xmlns:a16="http://schemas.microsoft.com/office/drawing/2014/main" id="{118F7504-714C-08FA-4104-E90A87C20D32}"/>
              </a:ext>
            </a:extLst>
          </p:cNvPr>
          <p:cNvSpPr txBox="1"/>
          <p:nvPr/>
        </p:nvSpPr>
        <p:spPr>
          <a:xfrm>
            <a:off x="7486650" y="2902180"/>
            <a:ext cx="1171884" cy="3662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1200" dirty="0">
                <a:solidFill>
                  <a:srgbClr val="0000FF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It's new!!</a:t>
            </a:r>
          </a:p>
        </p:txBody>
      </p:sp>
      <p:sp>
        <p:nvSpPr>
          <p:cNvPr id="14" name="Google Shape;1137;p24">
            <a:extLst>
              <a:ext uri="{FF2B5EF4-FFF2-40B4-BE49-F238E27FC236}">
                <a16:creationId xmlns:a16="http://schemas.microsoft.com/office/drawing/2014/main" id="{CB623C9A-0261-5C43-4EDB-C8FF9AD01A1C}"/>
              </a:ext>
            </a:extLst>
          </p:cNvPr>
          <p:cNvSpPr txBox="1">
            <a:spLocks/>
          </p:cNvSpPr>
          <p:nvPr/>
        </p:nvSpPr>
        <p:spPr>
          <a:xfrm>
            <a:off x="723750" y="-901"/>
            <a:ext cx="769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CloudFormation</a:t>
            </a: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 </a:t>
            </a:r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Demo</a:t>
            </a: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③</a:t>
            </a:r>
            <a:endParaRPr lang="en-US" altLang="ko-KR" sz="2800" dirty="0">
              <a:solidFill>
                <a:schemeClr val="bg1">
                  <a:lumMod val="95000"/>
                </a:schemeClr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2170055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BB5A19F7-D44B-C423-F5C1-772FF91BA0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675" y="2221183"/>
            <a:ext cx="6093945" cy="2735792"/>
          </a:xfrm>
          <a:prstGeom prst="rect">
            <a:avLst/>
          </a:prstGeom>
        </p:spPr>
      </p:pic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770E6A0-2E85-182E-B600-451F77886F8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-</a:t>
            </a:r>
            <a:fld id="{FF7B501E-9FC4-4E05-A49A-4ED7F019E568}" type="slidenum">
              <a:rPr lang="ko-KR" altLang="en-US" smtClean="0"/>
              <a:pPr/>
              <a:t>55</a:t>
            </a:fld>
            <a:r>
              <a:rPr lang="en-US" altLang="ko-KR"/>
              <a:t>-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480729A-3573-5680-E085-E6F8C8AF2CE4}"/>
              </a:ext>
            </a:extLst>
          </p:cNvPr>
          <p:cNvSpPr txBox="1"/>
          <p:nvPr/>
        </p:nvSpPr>
        <p:spPr>
          <a:xfrm>
            <a:off x="3041129" y="3792885"/>
            <a:ext cx="501412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600" dirty="0" err="1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엔터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7EE31F1-09EE-2041-4016-E590796725C0}"/>
              </a:ext>
            </a:extLst>
          </p:cNvPr>
          <p:cNvSpPr txBox="1"/>
          <p:nvPr/>
        </p:nvSpPr>
        <p:spPr>
          <a:xfrm>
            <a:off x="6114200" y="3361722"/>
            <a:ext cx="2009925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700" dirty="0">
                <a:solidFill>
                  <a:srgbClr val="FFFF00"/>
                </a:solidFill>
                <a:highlight>
                  <a:srgbClr val="0000FF"/>
                </a:highlight>
                <a:latin typeface="a고딕12" panose="02020600000000000000" pitchFamily="18" charset="-127"/>
                <a:ea typeface="a고딕12" panose="02020600000000000000" pitchFamily="18" charset="-127"/>
              </a:rPr>
              <a:t>스택 이름을 </a:t>
            </a:r>
            <a:r>
              <a:rPr lang="ko-KR" altLang="en-US" sz="700" dirty="0" err="1">
                <a:solidFill>
                  <a:srgbClr val="FFFF00"/>
                </a:solidFill>
                <a:highlight>
                  <a:srgbClr val="0000FF"/>
                </a:highlight>
                <a:latin typeface="a고딕12" panose="02020600000000000000" pitchFamily="18" charset="-127"/>
                <a:ea typeface="a고딕12" panose="02020600000000000000" pitchFamily="18" charset="-127"/>
              </a:rPr>
              <a:t>뭐로</a:t>
            </a:r>
            <a:r>
              <a:rPr lang="ko-KR" altLang="en-US" sz="700" dirty="0">
                <a:solidFill>
                  <a:srgbClr val="FFFF00"/>
                </a:solidFill>
                <a:highlight>
                  <a:srgbClr val="0000FF"/>
                </a:highlight>
                <a:latin typeface="a고딕12" panose="02020600000000000000" pitchFamily="18" charset="-127"/>
                <a:ea typeface="a고딕12" panose="02020600000000000000" pitchFamily="18" charset="-127"/>
              </a:rPr>
              <a:t> 할까요</a:t>
            </a:r>
            <a:r>
              <a:rPr lang="en-US" altLang="ko-KR" sz="700" dirty="0">
                <a:solidFill>
                  <a:srgbClr val="FFFF00"/>
                </a:solidFill>
                <a:highlight>
                  <a:srgbClr val="0000FF"/>
                </a:highlight>
                <a:latin typeface="a고딕12" panose="02020600000000000000" pitchFamily="18" charset="-127"/>
                <a:ea typeface="a고딕12" panose="02020600000000000000" pitchFamily="18" charset="-127"/>
              </a:rPr>
              <a:t>? </a:t>
            </a:r>
            <a:r>
              <a:rPr lang="en-US" altLang="ko-KR" sz="700" dirty="0" err="1">
                <a:solidFill>
                  <a:srgbClr val="FFFF00"/>
                </a:solidFill>
                <a:highlight>
                  <a:srgbClr val="0000FF"/>
                </a:highlight>
                <a:latin typeface="a고딕12" panose="02020600000000000000" pitchFamily="18" charset="-127"/>
                <a:ea typeface="a고딕12" panose="02020600000000000000" pitchFamily="18" charset="-127"/>
              </a:rPr>
              <a:t>sam</a:t>
            </a:r>
            <a:r>
              <a:rPr lang="en-US" altLang="ko-KR" sz="700" dirty="0">
                <a:solidFill>
                  <a:srgbClr val="FFFF00"/>
                </a:solidFill>
                <a:highlight>
                  <a:srgbClr val="0000FF"/>
                </a:highlight>
                <a:latin typeface="a고딕12" panose="02020600000000000000" pitchFamily="18" charset="-127"/>
                <a:ea typeface="a고딕12" panose="02020600000000000000" pitchFamily="18" charset="-127"/>
              </a:rPr>
              <a:t>-</a:t>
            </a:r>
            <a:r>
              <a:rPr lang="en-US" altLang="ko-KR" sz="700" dirty="0" err="1">
                <a:solidFill>
                  <a:srgbClr val="FFFF00"/>
                </a:solidFill>
                <a:highlight>
                  <a:srgbClr val="0000FF"/>
                </a:highlight>
                <a:latin typeface="a고딕12" panose="02020600000000000000" pitchFamily="18" charset="-127"/>
                <a:ea typeface="a고딕12" panose="02020600000000000000" pitchFamily="18" charset="-127"/>
              </a:rPr>
              <a:t>sns</a:t>
            </a:r>
            <a:r>
              <a:rPr lang="en-US" altLang="ko-KR" sz="700" dirty="0">
                <a:solidFill>
                  <a:srgbClr val="FFFF00"/>
                </a:solidFill>
                <a:highlight>
                  <a:srgbClr val="0000FF"/>
                </a:highlight>
                <a:latin typeface="a고딕12" panose="02020600000000000000" pitchFamily="18" charset="-127"/>
                <a:ea typeface="a고딕12" panose="02020600000000000000" pitchFamily="18" charset="-127"/>
              </a:rPr>
              <a:t>-lambda</a:t>
            </a:r>
            <a:endParaRPr lang="ko-KR" altLang="en-US" sz="700" dirty="0">
              <a:solidFill>
                <a:srgbClr val="FFFF00"/>
              </a:solidFill>
              <a:highlight>
                <a:srgbClr val="0000FF"/>
              </a:highlight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B7A82A4D-2FA3-BF16-FF6A-E286DBB038AB}"/>
              </a:ext>
            </a:extLst>
          </p:cNvPr>
          <p:cNvSpPr txBox="1">
            <a:spLocks/>
          </p:cNvSpPr>
          <p:nvPr/>
        </p:nvSpPr>
        <p:spPr>
          <a:xfrm>
            <a:off x="478958" y="551060"/>
            <a:ext cx="771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altLang="ko-KR" sz="1600" dirty="0">
                <a:solidFill>
                  <a:schemeClr val="bg1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Subscribing a lambda to an SNS topic with SAM</a:t>
            </a:r>
            <a:endParaRPr lang="ko-KR" altLang="en-US" sz="1600" dirty="0">
              <a:solidFill>
                <a:schemeClr val="bg1"/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</p:txBody>
      </p:sp>
      <p:sp>
        <p:nvSpPr>
          <p:cNvPr id="4" name="Google Shape;2035;p35">
            <a:extLst>
              <a:ext uri="{FF2B5EF4-FFF2-40B4-BE49-F238E27FC236}">
                <a16:creationId xmlns:a16="http://schemas.microsoft.com/office/drawing/2014/main" id="{762E3C56-D1AD-4A7D-AA0F-CBD9A4AFFAD5}"/>
              </a:ext>
            </a:extLst>
          </p:cNvPr>
          <p:cNvSpPr txBox="1"/>
          <p:nvPr/>
        </p:nvSpPr>
        <p:spPr>
          <a:xfrm>
            <a:off x="413832" y="1207397"/>
            <a:ext cx="8391905" cy="9334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6. Do </a:t>
            </a:r>
            <a:r>
              <a:rPr lang="en-US" sz="1200" dirty="0" err="1">
                <a:solidFill>
                  <a:schemeClr val="bg1"/>
                </a:solidFill>
                <a:highlight>
                  <a:srgbClr val="808080"/>
                </a:highlight>
                <a:latin typeface="Consolas" panose="020B0609020204030204" pitchFamily="49" charset="0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sam</a:t>
            </a:r>
            <a:r>
              <a:rPr lang="en-US" sz="1200" dirty="0">
                <a:solidFill>
                  <a:schemeClr val="bg1"/>
                </a:solidFill>
                <a:highlight>
                  <a:srgbClr val="808080"/>
                </a:highlight>
                <a:latin typeface="Consolas" panose="020B0609020204030204" pitchFamily="49" charset="0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 deploy --guided</a:t>
            </a:r>
            <a:endParaRPr lang="en-US" sz="1200" dirty="0">
              <a:solidFill>
                <a:schemeClr val="bg1"/>
              </a:solidFill>
              <a:latin typeface="a고딕12" panose="02020600000000000000" pitchFamily="18" charset="-127"/>
              <a:ea typeface="a고딕12" panose="02020600000000000000" pitchFamily="18" charset="-127"/>
              <a:cs typeface="Barlow Semi Condensed Medium"/>
              <a:sym typeface="Barlow Semi Condensed Medium"/>
            </a:endParaRPr>
          </a:p>
          <a:p>
            <a:r>
              <a:rPr lang="en-US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7. Input some configuration values for the CFN stack.</a:t>
            </a:r>
          </a:p>
          <a:p>
            <a:endParaRPr lang="en-US" sz="1200" dirty="0">
              <a:solidFill>
                <a:schemeClr val="bg1"/>
              </a:solidFill>
              <a:latin typeface="a고딕12" panose="02020600000000000000" pitchFamily="18" charset="-127"/>
              <a:ea typeface="a고딕12" panose="02020600000000000000" pitchFamily="18" charset="-127"/>
              <a:cs typeface="Barlow Semi Condensed Medium"/>
              <a:sym typeface="Barlow Semi Condensed Medium"/>
            </a:endParaRPr>
          </a:p>
          <a:p>
            <a:r>
              <a:rPr lang="en-US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8. Sam Deploy will display you the change-sets.</a:t>
            </a:r>
          </a:p>
          <a:p>
            <a:r>
              <a:rPr lang="en-US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9. Sam Deploy will deploy the resources to the CFN stack. You may see the real-time logs of the deployment.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2E69282-F4DC-26AC-2FB8-A5EFE89494A4}"/>
              </a:ext>
            </a:extLst>
          </p:cNvPr>
          <p:cNvSpPr txBox="1"/>
          <p:nvPr/>
        </p:nvSpPr>
        <p:spPr>
          <a:xfrm>
            <a:off x="5903158" y="3506512"/>
            <a:ext cx="2009925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700" dirty="0">
                <a:solidFill>
                  <a:srgbClr val="FFFF00"/>
                </a:solidFill>
                <a:highlight>
                  <a:srgbClr val="0000FF"/>
                </a:highlight>
                <a:latin typeface="a고딕12" panose="02020600000000000000" pitchFamily="18" charset="-127"/>
                <a:ea typeface="a고딕12" panose="02020600000000000000" pitchFamily="18" charset="-127"/>
              </a:rPr>
              <a:t>어느 </a:t>
            </a:r>
            <a:r>
              <a:rPr lang="ko-KR" altLang="en-US" sz="700" dirty="0" err="1">
                <a:solidFill>
                  <a:srgbClr val="FFFF00"/>
                </a:solidFill>
                <a:highlight>
                  <a:srgbClr val="0000FF"/>
                </a:highlight>
                <a:latin typeface="a고딕12" panose="02020600000000000000" pitchFamily="18" charset="-127"/>
                <a:ea typeface="a고딕12" panose="02020600000000000000" pitchFamily="18" charset="-127"/>
              </a:rPr>
              <a:t>리전에</a:t>
            </a:r>
            <a:r>
              <a:rPr lang="ko-KR" altLang="en-US" sz="700" dirty="0">
                <a:solidFill>
                  <a:srgbClr val="FFFF00"/>
                </a:solidFill>
                <a:highlight>
                  <a:srgbClr val="0000FF"/>
                </a:highlight>
                <a:latin typeface="a고딕12" panose="02020600000000000000" pitchFamily="18" charset="-127"/>
                <a:ea typeface="a고딕12" panose="02020600000000000000" pitchFamily="18" charset="-127"/>
              </a:rPr>
              <a:t> 배포할까요</a:t>
            </a:r>
            <a:r>
              <a:rPr lang="en-US" altLang="ko-KR" sz="700" dirty="0">
                <a:solidFill>
                  <a:srgbClr val="FFFF00"/>
                </a:solidFill>
                <a:highlight>
                  <a:srgbClr val="0000FF"/>
                </a:highlight>
                <a:latin typeface="a고딕12" panose="02020600000000000000" pitchFamily="18" charset="-127"/>
                <a:ea typeface="a고딕12" panose="02020600000000000000" pitchFamily="18" charset="-127"/>
              </a:rPr>
              <a:t>? </a:t>
            </a:r>
            <a:r>
              <a:rPr lang="ko-KR" altLang="en-US" sz="700" dirty="0">
                <a:solidFill>
                  <a:srgbClr val="FFFF00"/>
                </a:solidFill>
                <a:highlight>
                  <a:srgbClr val="0000FF"/>
                </a:highlight>
                <a:latin typeface="a고딕12" panose="02020600000000000000" pitchFamily="18" charset="-127"/>
                <a:ea typeface="a고딕12" panose="02020600000000000000" pitchFamily="18" charset="-127"/>
              </a:rPr>
              <a:t>서울이요</a:t>
            </a:r>
            <a:endParaRPr lang="ko-KR" altLang="en-US" sz="700" dirty="0">
              <a:solidFill>
                <a:srgbClr val="FFFF00"/>
              </a:solidFill>
              <a:highlight>
                <a:srgbClr val="0000FF"/>
              </a:highlight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35EEB44-ED51-7098-3909-DCF77FBDBA17}"/>
              </a:ext>
            </a:extLst>
          </p:cNvPr>
          <p:cNvSpPr txBox="1"/>
          <p:nvPr/>
        </p:nvSpPr>
        <p:spPr>
          <a:xfrm>
            <a:off x="5834305" y="3798892"/>
            <a:ext cx="2009925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700" dirty="0" err="1">
                <a:solidFill>
                  <a:srgbClr val="FFFF00"/>
                </a:solidFill>
                <a:highlight>
                  <a:srgbClr val="0000FF"/>
                </a:highlight>
                <a:latin typeface="a고딕12" panose="02020600000000000000" pitchFamily="18" charset="-127"/>
                <a:ea typeface="a고딕12" panose="02020600000000000000" pitchFamily="18" charset="-127"/>
              </a:rPr>
              <a:t>ChangeSet</a:t>
            </a:r>
            <a:r>
              <a:rPr lang="en-US" altLang="ko-KR" sz="700" dirty="0">
                <a:solidFill>
                  <a:srgbClr val="FFFF00"/>
                </a:solidFill>
                <a:highlight>
                  <a:srgbClr val="0000FF"/>
                </a:highlight>
                <a:latin typeface="a고딕12" panose="02020600000000000000" pitchFamily="18" charset="-127"/>
                <a:ea typeface="a고딕12" panose="02020600000000000000" pitchFamily="18" charset="-127"/>
              </a:rPr>
              <a:t> </a:t>
            </a:r>
            <a:r>
              <a:rPr lang="ko-KR" altLang="en-US" sz="700" dirty="0" err="1">
                <a:solidFill>
                  <a:srgbClr val="FFFF00"/>
                </a:solidFill>
                <a:highlight>
                  <a:srgbClr val="0000FF"/>
                </a:highlight>
                <a:latin typeface="a고딕12" panose="02020600000000000000" pitchFamily="18" charset="-127"/>
                <a:ea typeface="a고딕12" panose="02020600000000000000" pitchFamily="18" charset="-127"/>
              </a:rPr>
              <a:t>검수할래요</a:t>
            </a:r>
            <a:r>
              <a:rPr lang="en-US" altLang="ko-KR" sz="700" dirty="0">
                <a:solidFill>
                  <a:srgbClr val="FFFF00"/>
                </a:solidFill>
                <a:highlight>
                  <a:srgbClr val="0000FF"/>
                </a:highlight>
                <a:latin typeface="a고딕12" panose="02020600000000000000" pitchFamily="18" charset="-127"/>
                <a:ea typeface="a고딕12" panose="02020600000000000000" pitchFamily="18" charset="-127"/>
              </a:rPr>
              <a:t>? </a:t>
            </a:r>
            <a:r>
              <a:rPr lang="ko-KR" altLang="en-US" sz="700" dirty="0">
                <a:solidFill>
                  <a:srgbClr val="FFFF00"/>
                </a:solidFill>
                <a:highlight>
                  <a:srgbClr val="0000FF"/>
                </a:highlight>
                <a:latin typeface="a고딕12" panose="02020600000000000000" pitchFamily="18" charset="-127"/>
                <a:ea typeface="a고딕12" panose="02020600000000000000" pitchFamily="18" charset="-127"/>
              </a:rPr>
              <a:t>아뇨</a:t>
            </a:r>
            <a:endParaRPr lang="ko-KR" altLang="en-US" sz="700" dirty="0">
              <a:solidFill>
                <a:srgbClr val="FFFF00"/>
              </a:solidFill>
              <a:highlight>
                <a:srgbClr val="0000FF"/>
              </a:highlight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DEAEE83-471E-2376-C947-E4F188ADF6D1}"/>
              </a:ext>
            </a:extLst>
          </p:cNvPr>
          <p:cNvSpPr txBox="1"/>
          <p:nvPr/>
        </p:nvSpPr>
        <p:spPr>
          <a:xfrm>
            <a:off x="5828845" y="4186420"/>
            <a:ext cx="2009925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700" dirty="0">
                <a:solidFill>
                  <a:srgbClr val="FFFF00"/>
                </a:solidFill>
                <a:highlight>
                  <a:srgbClr val="0000FF"/>
                </a:highlight>
                <a:latin typeface="a고딕12" panose="02020600000000000000" pitchFamily="18" charset="-127"/>
                <a:ea typeface="a고딕12" panose="02020600000000000000" pitchFamily="18" charset="-127"/>
              </a:rPr>
              <a:t>IAM </a:t>
            </a:r>
            <a:r>
              <a:rPr lang="ko-KR" altLang="en-US" sz="700" dirty="0">
                <a:solidFill>
                  <a:srgbClr val="FFFF00"/>
                </a:solidFill>
                <a:highlight>
                  <a:srgbClr val="0000FF"/>
                </a:highlight>
                <a:latin typeface="a고딕12" panose="02020600000000000000" pitchFamily="18" charset="-127"/>
                <a:ea typeface="a고딕12" panose="02020600000000000000" pitchFamily="18" charset="-127"/>
              </a:rPr>
              <a:t>롤 생성을 </a:t>
            </a:r>
            <a:r>
              <a:rPr lang="ko-KR" altLang="en-US" sz="700" dirty="0" err="1">
                <a:solidFill>
                  <a:srgbClr val="FFFF00"/>
                </a:solidFill>
                <a:highlight>
                  <a:srgbClr val="0000FF"/>
                </a:highlight>
                <a:latin typeface="a고딕12" panose="02020600000000000000" pitchFamily="18" charset="-127"/>
                <a:ea typeface="a고딕12" panose="02020600000000000000" pitchFamily="18" charset="-127"/>
              </a:rPr>
              <a:t>허용할래요</a:t>
            </a:r>
            <a:r>
              <a:rPr lang="en-US" altLang="ko-KR" sz="700" dirty="0">
                <a:solidFill>
                  <a:srgbClr val="FFFF00"/>
                </a:solidFill>
                <a:highlight>
                  <a:srgbClr val="0000FF"/>
                </a:highlight>
                <a:latin typeface="a고딕12" panose="02020600000000000000" pitchFamily="18" charset="-127"/>
                <a:ea typeface="a고딕12" panose="02020600000000000000" pitchFamily="18" charset="-127"/>
              </a:rPr>
              <a:t>? </a:t>
            </a:r>
            <a:r>
              <a:rPr lang="ko-KR" altLang="en-US" sz="700" dirty="0">
                <a:solidFill>
                  <a:srgbClr val="FFFF00"/>
                </a:solidFill>
                <a:highlight>
                  <a:srgbClr val="0000FF"/>
                </a:highlight>
                <a:latin typeface="a고딕12" panose="02020600000000000000" pitchFamily="18" charset="-127"/>
                <a:ea typeface="a고딕12" panose="02020600000000000000" pitchFamily="18" charset="-127"/>
              </a:rPr>
              <a:t>네</a:t>
            </a:r>
            <a:endParaRPr lang="ko-KR" altLang="en-US" sz="700" dirty="0">
              <a:solidFill>
                <a:srgbClr val="FFFF00"/>
              </a:solidFill>
              <a:highlight>
                <a:srgbClr val="0000FF"/>
              </a:highlight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C7995E8-B956-545F-9D81-A337FE72C8FB}"/>
              </a:ext>
            </a:extLst>
          </p:cNvPr>
          <p:cNvSpPr txBox="1"/>
          <p:nvPr/>
        </p:nvSpPr>
        <p:spPr>
          <a:xfrm>
            <a:off x="5821574" y="4394589"/>
            <a:ext cx="2009925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700" dirty="0">
                <a:solidFill>
                  <a:srgbClr val="FFFF00"/>
                </a:solidFill>
                <a:highlight>
                  <a:srgbClr val="0000FF"/>
                </a:highlight>
                <a:latin typeface="a고딕12" panose="02020600000000000000" pitchFamily="18" charset="-127"/>
                <a:ea typeface="a고딕12" panose="02020600000000000000" pitchFamily="18" charset="-127"/>
              </a:rPr>
              <a:t>배포 중 </a:t>
            </a:r>
            <a:r>
              <a:rPr lang="ko-KR" altLang="en-US" sz="700" dirty="0" err="1">
                <a:solidFill>
                  <a:srgbClr val="FFFF00"/>
                </a:solidFill>
                <a:highlight>
                  <a:srgbClr val="0000FF"/>
                </a:highlight>
                <a:latin typeface="a고딕12" panose="02020600000000000000" pitchFamily="18" charset="-127"/>
                <a:ea typeface="a고딕12" panose="02020600000000000000" pitchFamily="18" charset="-127"/>
              </a:rPr>
              <a:t>오류시</a:t>
            </a:r>
            <a:r>
              <a:rPr lang="ko-KR" altLang="en-US" sz="700" dirty="0">
                <a:solidFill>
                  <a:srgbClr val="FFFF00"/>
                </a:solidFill>
                <a:highlight>
                  <a:srgbClr val="0000FF"/>
                </a:highlight>
                <a:latin typeface="a고딕12" panose="02020600000000000000" pitchFamily="18" charset="-127"/>
                <a:ea typeface="a고딕12" panose="02020600000000000000" pitchFamily="18" charset="-127"/>
              </a:rPr>
              <a:t> </a:t>
            </a:r>
            <a:r>
              <a:rPr lang="ko-KR" altLang="en-US" sz="700" dirty="0" err="1">
                <a:solidFill>
                  <a:srgbClr val="FFFF00"/>
                </a:solidFill>
                <a:highlight>
                  <a:srgbClr val="0000FF"/>
                </a:highlight>
                <a:latin typeface="a고딕12" panose="02020600000000000000" pitchFamily="18" charset="-127"/>
                <a:ea typeface="a고딕12" panose="02020600000000000000" pitchFamily="18" charset="-127"/>
              </a:rPr>
              <a:t>롤백합니까</a:t>
            </a:r>
            <a:r>
              <a:rPr lang="en-US" altLang="ko-KR" sz="700" dirty="0">
                <a:solidFill>
                  <a:srgbClr val="FFFF00"/>
                </a:solidFill>
                <a:highlight>
                  <a:srgbClr val="0000FF"/>
                </a:highlight>
                <a:latin typeface="a고딕12" panose="02020600000000000000" pitchFamily="18" charset="-127"/>
                <a:ea typeface="a고딕12" panose="02020600000000000000" pitchFamily="18" charset="-127"/>
              </a:rPr>
              <a:t>? </a:t>
            </a:r>
            <a:r>
              <a:rPr lang="ko-KR" altLang="en-US" sz="700" dirty="0">
                <a:solidFill>
                  <a:srgbClr val="FFFF00"/>
                </a:solidFill>
                <a:highlight>
                  <a:srgbClr val="0000FF"/>
                </a:highlight>
                <a:latin typeface="a고딕12" panose="02020600000000000000" pitchFamily="18" charset="-127"/>
                <a:ea typeface="a고딕12" panose="02020600000000000000" pitchFamily="18" charset="-127"/>
              </a:rPr>
              <a:t>네</a:t>
            </a:r>
            <a:endParaRPr lang="ko-KR" altLang="en-US" sz="700" dirty="0">
              <a:solidFill>
                <a:srgbClr val="FFFF00"/>
              </a:solidFill>
              <a:highlight>
                <a:srgbClr val="0000FF"/>
              </a:highlight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132FE82-DE97-012D-5A26-06C9F637DC15}"/>
              </a:ext>
            </a:extLst>
          </p:cNvPr>
          <p:cNvSpPr txBox="1"/>
          <p:nvPr/>
        </p:nvSpPr>
        <p:spPr>
          <a:xfrm>
            <a:off x="6022919" y="4539379"/>
            <a:ext cx="2009925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700" dirty="0">
                <a:solidFill>
                  <a:srgbClr val="FFFF00"/>
                </a:solidFill>
                <a:highlight>
                  <a:srgbClr val="0000FF"/>
                </a:highlight>
                <a:latin typeface="a고딕12" panose="02020600000000000000" pitchFamily="18" charset="-127"/>
                <a:ea typeface="a고딕12" panose="02020600000000000000" pitchFamily="18" charset="-127"/>
              </a:rPr>
              <a:t>지금 설정하신 값들 로컬에 </a:t>
            </a:r>
            <a:r>
              <a:rPr lang="ko-KR" altLang="en-US" sz="700" dirty="0" err="1">
                <a:solidFill>
                  <a:srgbClr val="FFFF00"/>
                </a:solidFill>
                <a:highlight>
                  <a:srgbClr val="0000FF"/>
                </a:highlight>
                <a:latin typeface="a고딕12" panose="02020600000000000000" pitchFamily="18" charset="-127"/>
                <a:ea typeface="a고딕12" panose="02020600000000000000" pitchFamily="18" charset="-127"/>
              </a:rPr>
              <a:t>저장할래요</a:t>
            </a:r>
            <a:r>
              <a:rPr lang="en-US" altLang="ko-KR" sz="700" dirty="0">
                <a:solidFill>
                  <a:srgbClr val="FFFF00"/>
                </a:solidFill>
                <a:highlight>
                  <a:srgbClr val="0000FF"/>
                </a:highlight>
                <a:latin typeface="a고딕12" panose="02020600000000000000" pitchFamily="18" charset="-127"/>
                <a:ea typeface="a고딕12" panose="02020600000000000000" pitchFamily="18" charset="-127"/>
              </a:rPr>
              <a:t>? </a:t>
            </a:r>
            <a:r>
              <a:rPr lang="ko-KR" altLang="en-US" sz="700" dirty="0">
                <a:solidFill>
                  <a:srgbClr val="FFFF00"/>
                </a:solidFill>
                <a:highlight>
                  <a:srgbClr val="0000FF"/>
                </a:highlight>
                <a:latin typeface="a고딕12" panose="02020600000000000000" pitchFamily="18" charset="-127"/>
                <a:ea typeface="a고딕12" panose="02020600000000000000" pitchFamily="18" charset="-127"/>
              </a:rPr>
              <a:t>네</a:t>
            </a:r>
            <a:endParaRPr lang="ko-KR" altLang="en-US" sz="700" dirty="0">
              <a:solidFill>
                <a:srgbClr val="FFFF00"/>
              </a:solidFill>
              <a:highlight>
                <a:srgbClr val="0000FF"/>
              </a:highlight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7051327-6C45-B595-9332-D54BB8785BB8}"/>
              </a:ext>
            </a:extLst>
          </p:cNvPr>
          <p:cNvSpPr txBox="1"/>
          <p:nvPr/>
        </p:nvSpPr>
        <p:spPr>
          <a:xfrm>
            <a:off x="5665612" y="4669058"/>
            <a:ext cx="2751847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700" dirty="0">
                <a:solidFill>
                  <a:srgbClr val="FFFF00"/>
                </a:solidFill>
                <a:highlight>
                  <a:srgbClr val="0000FF"/>
                </a:highlight>
                <a:latin typeface="a고딕12" panose="02020600000000000000" pitchFamily="18" charset="-127"/>
                <a:ea typeface="a고딕12" panose="02020600000000000000" pitchFamily="18" charset="-127"/>
              </a:rPr>
              <a:t>어느 파일에 저장하나요</a:t>
            </a:r>
            <a:r>
              <a:rPr lang="en-US" altLang="ko-KR" sz="700" dirty="0">
                <a:solidFill>
                  <a:srgbClr val="FFFF00"/>
                </a:solidFill>
                <a:highlight>
                  <a:srgbClr val="0000FF"/>
                </a:highlight>
                <a:latin typeface="a고딕12" panose="02020600000000000000" pitchFamily="18" charset="-127"/>
                <a:ea typeface="a고딕12" panose="02020600000000000000" pitchFamily="18" charset="-127"/>
              </a:rPr>
              <a:t>? </a:t>
            </a:r>
            <a:r>
              <a:rPr lang="en-US" altLang="ko-KR" sz="700" dirty="0" err="1">
                <a:solidFill>
                  <a:srgbClr val="FFFF00"/>
                </a:solidFill>
                <a:highlight>
                  <a:srgbClr val="0000FF"/>
                </a:highlight>
                <a:latin typeface="a고딕12" panose="02020600000000000000" pitchFamily="18" charset="-127"/>
                <a:ea typeface="a고딕12" panose="02020600000000000000" pitchFamily="18" charset="-127"/>
              </a:rPr>
              <a:t>samconfig.toml</a:t>
            </a:r>
            <a:endParaRPr lang="ko-KR" altLang="en-US" sz="700" dirty="0">
              <a:solidFill>
                <a:srgbClr val="FFFF00"/>
              </a:solidFill>
              <a:highlight>
                <a:srgbClr val="0000FF"/>
              </a:highlight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9CC16D2-E7F6-3F68-1338-AD9237E6ABF6}"/>
              </a:ext>
            </a:extLst>
          </p:cNvPr>
          <p:cNvSpPr txBox="1"/>
          <p:nvPr/>
        </p:nvSpPr>
        <p:spPr>
          <a:xfrm>
            <a:off x="6060704" y="4805486"/>
            <a:ext cx="2456058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700" dirty="0">
                <a:solidFill>
                  <a:srgbClr val="FFFF00"/>
                </a:solidFill>
                <a:highlight>
                  <a:srgbClr val="0000FF"/>
                </a:highlight>
                <a:latin typeface="a고딕12" panose="02020600000000000000" pitchFamily="18" charset="-127"/>
                <a:ea typeface="a고딕12" panose="02020600000000000000" pitchFamily="18" charset="-127"/>
              </a:rPr>
              <a:t>지금 설정하신 값들을 어떤 묶음으로 </a:t>
            </a:r>
            <a:r>
              <a:rPr lang="ko-KR" altLang="en-US" sz="700" dirty="0" err="1">
                <a:solidFill>
                  <a:srgbClr val="FFFF00"/>
                </a:solidFill>
                <a:highlight>
                  <a:srgbClr val="0000FF"/>
                </a:highlight>
                <a:latin typeface="a고딕12" panose="02020600000000000000" pitchFamily="18" charset="-127"/>
                <a:ea typeface="a고딕12" panose="02020600000000000000" pitchFamily="18" charset="-127"/>
              </a:rPr>
              <a:t>관리할래요</a:t>
            </a:r>
            <a:r>
              <a:rPr lang="en-US" altLang="ko-KR" sz="700" dirty="0">
                <a:solidFill>
                  <a:srgbClr val="FFFF00"/>
                </a:solidFill>
                <a:highlight>
                  <a:srgbClr val="0000FF"/>
                </a:highlight>
                <a:latin typeface="a고딕12" panose="02020600000000000000" pitchFamily="18" charset="-127"/>
                <a:ea typeface="a고딕12" panose="02020600000000000000" pitchFamily="18" charset="-127"/>
              </a:rPr>
              <a:t>? default</a:t>
            </a:r>
            <a:endParaRPr lang="ko-KR" altLang="en-US" sz="700" dirty="0">
              <a:solidFill>
                <a:srgbClr val="FFFF00"/>
              </a:solidFill>
              <a:highlight>
                <a:srgbClr val="0000FF"/>
              </a:highlight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627FDC2-842E-A934-7505-4A3B4C0163FC}"/>
              </a:ext>
            </a:extLst>
          </p:cNvPr>
          <p:cNvSpPr txBox="1"/>
          <p:nvPr/>
        </p:nvSpPr>
        <p:spPr>
          <a:xfrm>
            <a:off x="3150539" y="4181976"/>
            <a:ext cx="501412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600" dirty="0" err="1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엔터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D2A2012-A201-1EE1-C652-47179C6AF874}"/>
              </a:ext>
            </a:extLst>
          </p:cNvPr>
          <p:cNvSpPr txBox="1"/>
          <p:nvPr/>
        </p:nvSpPr>
        <p:spPr>
          <a:xfrm>
            <a:off x="2475797" y="4414224"/>
            <a:ext cx="501412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600" dirty="0" err="1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엔터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6AB76E6-2AE4-B1CC-C7ED-AB5C5C8CD3FE}"/>
              </a:ext>
            </a:extLst>
          </p:cNvPr>
          <p:cNvSpPr txBox="1"/>
          <p:nvPr/>
        </p:nvSpPr>
        <p:spPr>
          <a:xfrm>
            <a:off x="3653982" y="4533868"/>
            <a:ext cx="501412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600" dirty="0" err="1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엔터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7BE989C-D34E-29A7-28F1-E5ED6C561E59}"/>
              </a:ext>
            </a:extLst>
          </p:cNvPr>
          <p:cNvSpPr txBox="1"/>
          <p:nvPr/>
        </p:nvSpPr>
        <p:spPr>
          <a:xfrm>
            <a:off x="3522329" y="4684033"/>
            <a:ext cx="501412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600" dirty="0" err="1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엔터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14C5B59-6BF0-0127-7D8F-F31183AA94D8}"/>
              </a:ext>
            </a:extLst>
          </p:cNvPr>
          <p:cNvSpPr txBox="1"/>
          <p:nvPr/>
        </p:nvSpPr>
        <p:spPr>
          <a:xfrm>
            <a:off x="3524825" y="4813626"/>
            <a:ext cx="501412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600" dirty="0" err="1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엔터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  <p:sp>
        <p:nvSpPr>
          <p:cNvPr id="32" name="Google Shape;1137;p24">
            <a:extLst>
              <a:ext uri="{FF2B5EF4-FFF2-40B4-BE49-F238E27FC236}">
                <a16:creationId xmlns:a16="http://schemas.microsoft.com/office/drawing/2014/main" id="{550B4158-C5DE-13F2-DF6A-47553525E957}"/>
              </a:ext>
            </a:extLst>
          </p:cNvPr>
          <p:cNvSpPr txBox="1">
            <a:spLocks/>
          </p:cNvSpPr>
          <p:nvPr/>
        </p:nvSpPr>
        <p:spPr>
          <a:xfrm>
            <a:off x="723750" y="-901"/>
            <a:ext cx="769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CloudFormation</a:t>
            </a: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 </a:t>
            </a:r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Demo</a:t>
            </a: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③</a:t>
            </a:r>
            <a:endParaRPr lang="en-US" altLang="ko-KR" sz="2800" dirty="0">
              <a:solidFill>
                <a:schemeClr val="bg1">
                  <a:lumMod val="95000"/>
                </a:schemeClr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9465240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927;p18">
            <a:extLst>
              <a:ext uri="{FF2B5EF4-FFF2-40B4-BE49-F238E27FC236}">
                <a16:creationId xmlns:a16="http://schemas.microsoft.com/office/drawing/2014/main" id="{6BACD94E-14DC-FCD6-5B20-43BED7CEE119}"/>
              </a:ext>
            </a:extLst>
          </p:cNvPr>
          <p:cNvSpPr txBox="1">
            <a:spLocks/>
          </p:cNvSpPr>
          <p:nvPr/>
        </p:nvSpPr>
        <p:spPr>
          <a:xfrm>
            <a:off x="713250" y="1598680"/>
            <a:ext cx="77175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sz="2400" dirty="0">
                <a:solidFill>
                  <a:schemeClr val="bg1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2. Funnel Logging </a:t>
            </a: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Function</a:t>
            </a:r>
            <a:r>
              <a:rPr lang="en-US" altLang="ko-KR" sz="2400" dirty="0">
                <a:solidFill>
                  <a:schemeClr val="bg1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 </a:t>
            </a:r>
            <a:r>
              <a:rPr lang="ko-KR" altLang="en-US" sz="2400" dirty="0">
                <a:solidFill>
                  <a:schemeClr val="bg1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작성 및</a:t>
            </a:r>
            <a:endParaRPr lang="en-US" altLang="ko-KR" sz="2400" dirty="0">
              <a:solidFill>
                <a:schemeClr val="bg1"/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테스트하기</a:t>
            </a:r>
            <a:endParaRPr lang="en-US" altLang="ko-KR" sz="2400" dirty="0">
              <a:solidFill>
                <a:schemeClr val="bg1"/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  <a:p>
            <a:pPr algn="ctr"/>
            <a:endParaRPr lang="en-US" altLang="ko-KR" sz="2400" dirty="0">
              <a:solidFill>
                <a:schemeClr val="bg1"/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  <a:p>
            <a:pPr algn="ctr"/>
            <a:endParaRPr lang="en-US" altLang="ko-KR" sz="2400" dirty="0">
              <a:solidFill>
                <a:schemeClr val="bg1"/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  <a:p>
            <a:pPr algn="ctr"/>
            <a:r>
              <a:rPr lang="en-US" altLang="ko-KR" sz="1200" dirty="0" err="1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FunnelLoggingFunction</a:t>
            </a:r>
            <a:r>
              <a:rPr lang="en-US" altLang="ko-KR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작성</a:t>
            </a:r>
            <a:endParaRPr lang="en-US" altLang="ko-KR" sz="1200" dirty="0">
              <a:solidFill>
                <a:schemeClr val="bg1"/>
              </a:solidFill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algn="ctr"/>
            <a:endParaRPr lang="en-US" altLang="ko-KR" sz="1200" dirty="0">
              <a:solidFill>
                <a:schemeClr val="bg1"/>
              </a:solidFill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algn="ctr"/>
            <a:r>
              <a:rPr lang="ko-KR" altLang="en-US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가짜 이벤트로 유입경로 테스트</a:t>
            </a:r>
            <a:endParaRPr lang="en-US" altLang="ko-KR" sz="1200" dirty="0">
              <a:solidFill>
                <a:schemeClr val="bg1"/>
              </a:solidFill>
              <a:latin typeface="a고딕12" panose="02020600000000000000" pitchFamily="18" charset="-127"/>
              <a:ea typeface="a고딕12" panose="02020600000000000000" pitchFamily="18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BEAD9A3-77D3-F4D4-3C28-BFE51EC1FC0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-</a:t>
            </a:r>
            <a:fld id="{FF7B501E-9FC4-4E05-A49A-4ED7F019E568}" type="slidenum">
              <a:rPr lang="ko-KR" altLang="en-US" smtClean="0"/>
              <a:pPr/>
              <a:t>56</a:t>
            </a:fld>
            <a:r>
              <a:rPr lang="en-US" altLang="ko-KR"/>
              <a:t>-</a:t>
            </a:r>
            <a:endParaRPr lang="ko-KR" altLang="en-US" dirty="0"/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2DE47F68-E06B-B9DE-42FA-D1A88CF551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280" y="1112972"/>
            <a:ext cx="7120370" cy="35303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F8E1212-9F01-87FB-C519-ADB52ED497FB}"/>
              </a:ext>
            </a:extLst>
          </p:cNvPr>
          <p:cNvSpPr txBox="1"/>
          <p:nvPr/>
        </p:nvSpPr>
        <p:spPr>
          <a:xfrm>
            <a:off x="366280" y="656658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dirty="0">
                <a:solidFill>
                  <a:schemeClr val="bg1">
                    <a:lumMod val="9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Sam</a:t>
            </a:r>
            <a:r>
              <a:rPr lang="ko-KR" altLang="en-US" sz="1800" b="1" dirty="0">
                <a:solidFill>
                  <a:schemeClr val="bg1">
                    <a:lumMod val="9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 </a:t>
            </a:r>
            <a:r>
              <a:rPr lang="en-US" altLang="ko-KR" sz="1800" b="1" dirty="0">
                <a:solidFill>
                  <a:schemeClr val="bg1">
                    <a:lumMod val="9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deploy</a:t>
            </a:r>
            <a:r>
              <a:rPr lang="ko-KR" altLang="en-US" sz="1800" b="1" dirty="0">
                <a:solidFill>
                  <a:schemeClr val="bg1">
                    <a:lumMod val="9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 과정 </a:t>
            </a:r>
            <a:r>
              <a:rPr lang="en-US" altLang="ko-KR" sz="1800" b="1" dirty="0">
                <a:solidFill>
                  <a:schemeClr val="bg1">
                    <a:lumMod val="9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GIF</a:t>
            </a:r>
            <a:r>
              <a:rPr lang="ko-KR" altLang="en-US" sz="1800" b="1" dirty="0">
                <a:solidFill>
                  <a:schemeClr val="bg1">
                    <a:lumMod val="9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 이미지</a:t>
            </a:r>
            <a:endParaRPr lang="ko-KR" altLang="en-US" sz="1800" b="1"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sp>
        <p:nvSpPr>
          <p:cNvPr id="3" name="Google Shape;1137;p24">
            <a:extLst>
              <a:ext uri="{FF2B5EF4-FFF2-40B4-BE49-F238E27FC236}">
                <a16:creationId xmlns:a16="http://schemas.microsoft.com/office/drawing/2014/main" id="{F9C40871-C328-9504-894D-3CD8C06ABF10}"/>
              </a:ext>
            </a:extLst>
          </p:cNvPr>
          <p:cNvSpPr txBox="1">
            <a:spLocks/>
          </p:cNvSpPr>
          <p:nvPr/>
        </p:nvSpPr>
        <p:spPr>
          <a:xfrm>
            <a:off x="723750" y="-901"/>
            <a:ext cx="769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CloudFormation</a:t>
            </a: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 </a:t>
            </a:r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Demo</a:t>
            </a: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③</a:t>
            </a:r>
            <a:endParaRPr lang="en-US" altLang="ko-KR" sz="2800" dirty="0">
              <a:solidFill>
                <a:schemeClr val="bg1">
                  <a:lumMod val="95000"/>
                </a:schemeClr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5925237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770E6A0-2E85-182E-B600-451F77886F8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-</a:t>
            </a:r>
            <a:fld id="{FF7B501E-9FC4-4E05-A49A-4ED7F019E568}" type="slidenum">
              <a:rPr lang="ko-KR" altLang="en-US" smtClean="0"/>
              <a:pPr/>
              <a:t>57</a:t>
            </a:fld>
            <a:r>
              <a:rPr lang="en-US" altLang="ko-KR"/>
              <a:t>-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9982E1-1F93-7048-AB26-84675B1ADB62}"/>
              </a:ext>
            </a:extLst>
          </p:cNvPr>
          <p:cNvSpPr txBox="1"/>
          <p:nvPr/>
        </p:nvSpPr>
        <p:spPr>
          <a:xfrm>
            <a:off x="366280" y="656658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dirty="0">
                <a:solidFill>
                  <a:schemeClr val="bg1">
                    <a:lumMod val="9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Change set </a:t>
            </a:r>
            <a:r>
              <a:rPr lang="ko-KR" altLang="en-US" sz="1800" b="1" dirty="0">
                <a:solidFill>
                  <a:schemeClr val="bg1">
                    <a:lumMod val="9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출력 예</a:t>
            </a:r>
            <a:endParaRPr lang="ko-KR" altLang="en-US" sz="1800" b="1"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A772661-9C9D-A5E8-B3BE-290126571E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280" y="1110849"/>
            <a:ext cx="6353490" cy="1910026"/>
          </a:xfrm>
          <a:prstGeom prst="rect">
            <a:avLst/>
          </a:prstGeom>
        </p:spPr>
      </p:pic>
      <p:sp>
        <p:nvSpPr>
          <p:cNvPr id="4" name="Google Shape;1137;p24">
            <a:extLst>
              <a:ext uri="{FF2B5EF4-FFF2-40B4-BE49-F238E27FC236}">
                <a16:creationId xmlns:a16="http://schemas.microsoft.com/office/drawing/2014/main" id="{7BF9D5BC-C622-9D52-F5D4-C0B784A8060C}"/>
              </a:ext>
            </a:extLst>
          </p:cNvPr>
          <p:cNvSpPr txBox="1">
            <a:spLocks/>
          </p:cNvSpPr>
          <p:nvPr/>
        </p:nvSpPr>
        <p:spPr>
          <a:xfrm>
            <a:off x="723750" y="-901"/>
            <a:ext cx="769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CloudFormation</a:t>
            </a: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 </a:t>
            </a:r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Demo</a:t>
            </a: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③</a:t>
            </a:r>
            <a:endParaRPr lang="en-US" altLang="ko-KR" sz="2800" dirty="0">
              <a:solidFill>
                <a:schemeClr val="bg1">
                  <a:lumMod val="95000"/>
                </a:schemeClr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0634219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770E6A0-2E85-182E-B600-451F77886F8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-</a:t>
            </a:r>
            <a:fld id="{FF7B501E-9FC4-4E05-A49A-4ED7F019E568}" type="slidenum">
              <a:rPr lang="ko-KR" altLang="en-US" smtClean="0"/>
              <a:pPr/>
              <a:t>58</a:t>
            </a:fld>
            <a:r>
              <a:rPr lang="en-US" altLang="ko-KR"/>
              <a:t>-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9982E1-1F93-7048-AB26-84675B1ADB62}"/>
              </a:ext>
            </a:extLst>
          </p:cNvPr>
          <p:cNvSpPr txBox="1"/>
          <p:nvPr/>
        </p:nvSpPr>
        <p:spPr>
          <a:xfrm>
            <a:off x="366280" y="656658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b="1" dirty="0">
                <a:solidFill>
                  <a:schemeClr val="bg1">
                    <a:lumMod val="9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스택 이벤트 출력 예</a:t>
            </a:r>
            <a:endParaRPr lang="ko-KR" altLang="en-US" sz="1800" b="1"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5958C57-3351-79C4-C69D-CD9C21621C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7"/>
          <a:stretch/>
        </p:blipFill>
        <p:spPr>
          <a:xfrm>
            <a:off x="366280" y="1025990"/>
            <a:ext cx="7232073" cy="3949618"/>
          </a:xfrm>
          <a:prstGeom prst="rect">
            <a:avLst/>
          </a:prstGeom>
        </p:spPr>
      </p:pic>
      <p:sp>
        <p:nvSpPr>
          <p:cNvPr id="4" name="Google Shape;1137;p24">
            <a:extLst>
              <a:ext uri="{FF2B5EF4-FFF2-40B4-BE49-F238E27FC236}">
                <a16:creationId xmlns:a16="http://schemas.microsoft.com/office/drawing/2014/main" id="{1C426BC8-343E-437F-29FB-63734D87A34D}"/>
              </a:ext>
            </a:extLst>
          </p:cNvPr>
          <p:cNvSpPr txBox="1">
            <a:spLocks/>
          </p:cNvSpPr>
          <p:nvPr/>
        </p:nvSpPr>
        <p:spPr>
          <a:xfrm>
            <a:off x="723750" y="-901"/>
            <a:ext cx="769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CloudFormation</a:t>
            </a: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 </a:t>
            </a:r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Demo</a:t>
            </a: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③</a:t>
            </a:r>
            <a:endParaRPr lang="en-US" altLang="ko-KR" sz="2800" dirty="0">
              <a:solidFill>
                <a:schemeClr val="bg1">
                  <a:lumMod val="95000"/>
                </a:schemeClr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2775619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770E6A0-2E85-182E-B600-451F77886F8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-</a:t>
            </a:r>
            <a:fld id="{FF7B501E-9FC4-4E05-A49A-4ED7F019E568}" type="slidenum">
              <a:rPr lang="ko-KR" altLang="en-US" smtClean="0"/>
              <a:pPr/>
              <a:t>59</a:t>
            </a:fld>
            <a:r>
              <a:rPr lang="en-US" altLang="ko-KR"/>
              <a:t>-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E8DE470-9BDF-81B5-8969-988AC92232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958" y="1595815"/>
            <a:ext cx="7609924" cy="1215894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4" name="제목 2">
            <a:extLst>
              <a:ext uri="{FF2B5EF4-FFF2-40B4-BE49-F238E27FC236}">
                <a16:creationId xmlns:a16="http://schemas.microsoft.com/office/drawing/2014/main" id="{DA588855-5067-721C-C0B4-9DA2A5ECE38D}"/>
              </a:ext>
            </a:extLst>
          </p:cNvPr>
          <p:cNvSpPr txBox="1">
            <a:spLocks/>
          </p:cNvSpPr>
          <p:nvPr/>
        </p:nvSpPr>
        <p:spPr>
          <a:xfrm>
            <a:off x="478958" y="551060"/>
            <a:ext cx="771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altLang="ko-KR" sz="1600" dirty="0">
                <a:solidFill>
                  <a:schemeClr val="bg1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Subscribing a lambda to an SNS topic with SAM</a:t>
            </a:r>
            <a:endParaRPr lang="ko-KR" altLang="en-US" sz="1600" dirty="0">
              <a:solidFill>
                <a:schemeClr val="bg1"/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</p:txBody>
      </p:sp>
      <p:sp>
        <p:nvSpPr>
          <p:cNvPr id="6" name="Google Shape;1137;p24">
            <a:extLst>
              <a:ext uri="{FF2B5EF4-FFF2-40B4-BE49-F238E27FC236}">
                <a16:creationId xmlns:a16="http://schemas.microsoft.com/office/drawing/2014/main" id="{9EFE4205-CA0D-4FB0-3865-D37C5B729593}"/>
              </a:ext>
            </a:extLst>
          </p:cNvPr>
          <p:cNvSpPr txBox="1">
            <a:spLocks/>
          </p:cNvSpPr>
          <p:nvPr/>
        </p:nvSpPr>
        <p:spPr>
          <a:xfrm>
            <a:off x="723750" y="-901"/>
            <a:ext cx="769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CloudFormation</a:t>
            </a: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 </a:t>
            </a:r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Demo</a:t>
            </a: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③</a:t>
            </a:r>
            <a:endParaRPr lang="en-US" altLang="ko-KR" sz="2800" dirty="0">
              <a:solidFill>
                <a:schemeClr val="bg1">
                  <a:lumMod val="95000"/>
                </a:schemeClr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</p:txBody>
      </p:sp>
      <p:sp>
        <p:nvSpPr>
          <p:cNvPr id="9" name="Google Shape;2035;p35">
            <a:extLst>
              <a:ext uri="{FF2B5EF4-FFF2-40B4-BE49-F238E27FC236}">
                <a16:creationId xmlns:a16="http://schemas.microsoft.com/office/drawing/2014/main" id="{E776AF9F-4564-C8A0-DABA-F533B2256D21}"/>
              </a:ext>
            </a:extLst>
          </p:cNvPr>
          <p:cNvSpPr txBox="1"/>
          <p:nvPr/>
        </p:nvSpPr>
        <p:spPr>
          <a:xfrm>
            <a:off x="413832" y="922501"/>
            <a:ext cx="8391905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10. Check your CFN console has the </a:t>
            </a:r>
            <a:r>
              <a:rPr lang="en-US" sz="1200" dirty="0" err="1">
                <a:solidFill>
                  <a:schemeClr val="bg1"/>
                </a:solidFill>
                <a:highlight>
                  <a:srgbClr val="808080"/>
                </a:highlight>
                <a:latin typeface="Consolas" panose="020B0609020204030204" pitchFamily="49" charset="0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sam</a:t>
            </a:r>
            <a:r>
              <a:rPr lang="en-US" sz="1200" dirty="0">
                <a:solidFill>
                  <a:schemeClr val="bg1"/>
                </a:solidFill>
                <a:highlight>
                  <a:srgbClr val="808080"/>
                </a:highlight>
                <a:latin typeface="Consolas" panose="020B0609020204030204" pitchFamily="49" charset="0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-</a:t>
            </a:r>
            <a:r>
              <a:rPr lang="en-US" sz="1200" dirty="0" err="1">
                <a:solidFill>
                  <a:schemeClr val="bg1"/>
                </a:solidFill>
                <a:highlight>
                  <a:srgbClr val="808080"/>
                </a:highlight>
                <a:latin typeface="Consolas" panose="020B0609020204030204" pitchFamily="49" charset="0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sns</a:t>
            </a:r>
            <a:r>
              <a:rPr lang="en-US" sz="1200" dirty="0">
                <a:solidFill>
                  <a:schemeClr val="bg1"/>
                </a:solidFill>
                <a:highlight>
                  <a:srgbClr val="808080"/>
                </a:highlight>
                <a:latin typeface="Consolas" panose="020B0609020204030204" pitchFamily="49" charset="0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-lambda</a:t>
            </a:r>
            <a:r>
              <a:rPr lang="en-US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 stack.</a:t>
            </a:r>
          </a:p>
        </p:txBody>
      </p:sp>
    </p:spTree>
    <p:extLst>
      <p:ext uri="{BB962C8B-B14F-4D97-AF65-F5344CB8AC3E}">
        <p14:creationId xmlns:p14="http://schemas.microsoft.com/office/powerpoint/2010/main" val="3503267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B17F9113-C15A-7B62-5AD3-D113EB9C2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Infrastructure as a Code(1)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4A2C75-11EB-0C4D-4C3B-147BF5B58AC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7086600" y="4767263"/>
            <a:ext cx="2057400" cy="274637"/>
          </a:xfrm>
        </p:spPr>
        <p:txBody>
          <a:bodyPr/>
          <a:lstStyle/>
          <a:p>
            <a:r>
              <a:rPr lang="en-US" altLang="ko-KR"/>
              <a:t>-</a:t>
            </a:r>
            <a:fld id="{40163CFD-48ED-43CA-9693-B369BE835A1B}" type="slidenum">
              <a:rPr lang="ko-KR" altLang="en-US" smtClean="0"/>
              <a:t>6</a:t>
            </a:fld>
            <a:r>
              <a:rPr lang="en-US" altLang="ko-KR"/>
              <a:t>-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9A71AF8-67F4-D3F4-B2F6-CD585E9636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160" y="2594610"/>
            <a:ext cx="952500" cy="9525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239FC0D-6E3F-ACC1-69B6-AC5443981F2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50000"/>
          </a:blip>
          <a:srcRect b="30548"/>
          <a:stretch/>
        </p:blipFill>
        <p:spPr>
          <a:xfrm>
            <a:off x="3456579" y="1432800"/>
            <a:ext cx="2345365" cy="143057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D436AFFC-BE2B-6BB2-E23D-EC7553E7E765}"/>
              </a:ext>
            </a:extLst>
          </p:cNvPr>
          <p:cNvCxnSpPr/>
          <p:nvPr/>
        </p:nvCxnSpPr>
        <p:spPr>
          <a:xfrm>
            <a:off x="1657350" y="3234690"/>
            <a:ext cx="50292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3B6B3BC6-482C-82E9-5C98-6D1C348DDC79}"/>
              </a:ext>
            </a:extLst>
          </p:cNvPr>
          <p:cNvCxnSpPr/>
          <p:nvPr/>
        </p:nvCxnSpPr>
        <p:spPr>
          <a:xfrm>
            <a:off x="7518609" y="3261360"/>
            <a:ext cx="50292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21609338-7CF8-F812-C0CC-B6C2168E1933}"/>
              </a:ext>
            </a:extLst>
          </p:cNvPr>
          <p:cNvGrpSpPr/>
          <p:nvPr/>
        </p:nvGrpSpPr>
        <p:grpSpPr>
          <a:xfrm>
            <a:off x="7820963" y="2306067"/>
            <a:ext cx="1080000" cy="1080000"/>
            <a:chOff x="4345187" y="1801969"/>
            <a:chExt cx="762000" cy="666029"/>
          </a:xfrm>
        </p:grpSpPr>
        <p:pic>
          <p:nvPicPr>
            <p:cNvPr id="13" name="Graphic 10">
              <a:extLst>
                <a:ext uri="{FF2B5EF4-FFF2-40B4-BE49-F238E27FC236}">
                  <a16:creationId xmlns:a16="http://schemas.microsoft.com/office/drawing/2014/main" id="{2238FDF8-F647-EA25-3179-0D9E9EAAAFD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58654" y="1801969"/>
              <a:ext cx="360000" cy="36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" name="Google Shape;926;p18">
              <a:extLst>
                <a:ext uri="{FF2B5EF4-FFF2-40B4-BE49-F238E27FC236}">
                  <a16:creationId xmlns:a16="http://schemas.microsoft.com/office/drawing/2014/main" id="{C1B40042-6341-367D-70D9-DB6BEF5A739A}"/>
                </a:ext>
              </a:extLst>
            </p:cNvPr>
            <p:cNvSpPr txBox="1">
              <a:spLocks/>
            </p:cNvSpPr>
            <p:nvPr/>
          </p:nvSpPr>
          <p:spPr>
            <a:xfrm>
              <a:off x="4345187" y="2120400"/>
              <a:ext cx="762000" cy="3475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Barlow Semi Condensed"/>
                <a:buNone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1pPr>
              <a:lvl2pPr marL="914400" marR="0" lvl="1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Barlow Semi Condensed"/>
                <a:buNone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2pPr>
              <a:lvl3pPr marL="1371600" marR="0" lvl="2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Barlow Semi Condensed"/>
                <a:buNone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3pPr>
              <a:lvl4pPr marL="1828800" marR="0" lvl="3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Barlow Semi Condensed"/>
                <a:buNone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4pPr>
              <a:lvl5pPr marL="2286000" marR="0" lvl="4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Barlow Semi Condensed"/>
                <a:buNone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5pPr>
              <a:lvl6pPr marL="2743200" marR="0" lvl="5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Barlow Semi Condensed"/>
                <a:buNone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6pPr>
              <a:lvl7pPr marL="3200400" marR="0" lvl="6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Barlow Semi Condensed"/>
                <a:buNone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7pPr>
              <a:lvl8pPr marL="3657600" marR="0" lvl="7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Barlow Semi Condensed"/>
                <a:buNone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8pPr>
              <a:lvl9pPr marL="4114800" marR="0" lvl="8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1600"/>
                </a:spcAft>
                <a:buClr>
                  <a:schemeClr val="dk2"/>
                </a:buClr>
                <a:buSzPts val="1400"/>
                <a:buFont typeface="Barlow Semi Condensed"/>
                <a:buNone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9pPr>
            </a:lstStyle>
            <a:p>
              <a:pPr marL="139700" indent="0" algn="ctr"/>
              <a:r>
                <a:rPr lang="en-US" altLang="ko-KR" sz="1000" b="1" dirty="0">
                  <a:latin typeface="a고딕12" panose="02020600000000000000" pitchFamily="18" charset="-127"/>
                  <a:ea typeface="a고딕12" panose="02020600000000000000" pitchFamily="18" charset="-127"/>
                </a:rPr>
                <a:t>Lambda</a:t>
              </a: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9E7431C1-C2A5-0AAA-BC4C-BDDF28C199FD}"/>
              </a:ext>
            </a:extLst>
          </p:cNvPr>
          <p:cNvGrpSpPr/>
          <p:nvPr/>
        </p:nvGrpSpPr>
        <p:grpSpPr>
          <a:xfrm>
            <a:off x="7804413" y="1346577"/>
            <a:ext cx="1080000" cy="1080000"/>
            <a:chOff x="3808658" y="1801969"/>
            <a:chExt cx="762000" cy="673997"/>
          </a:xfrm>
        </p:grpSpPr>
        <p:pic>
          <p:nvPicPr>
            <p:cNvPr id="16" name="Graphic 5">
              <a:extLst>
                <a:ext uri="{FF2B5EF4-FFF2-40B4-BE49-F238E27FC236}">
                  <a16:creationId xmlns:a16="http://schemas.microsoft.com/office/drawing/2014/main" id="{A1448F4C-3C8A-D75A-EB79-E6D46F46BB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31999" y="1801969"/>
              <a:ext cx="360000" cy="36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" name="Google Shape;926;p18">
              <a:extLst>
                <a:ext uri="{FF2B5EF4-FFF2-40B4-BE49-F238E27FC236}">
                  <a16:creationId xmlns:a16="http://schemas.microsoft.com/office/drawing/2014/main" id="{EF6EC841-BBEF-B93B-B1F7-F6EF839C6CC2}"/>
                </a:ext>
              </a:extLst>
            </p:cNvPr>
            <p:cNvSpPr txBox="1">
              <a:spLocks/>
            </p:cNvSpPr>
            <p:nvPr/>
          </p:nvSpPr>
          <p:spPr>
            <a:xfrm>
              <a:off x="3808658" y="2128368"/>
              <a:ext cx="762000" cy="3475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Barlow Semi Condensed"/>
                <a:buNone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1pPr>
              <a:lvl2pPr marL="914400" marR="0" lvl="1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Barlow Semi Condensed"/>
                <a:buNone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2pPr>
              <a:lvl3pPr marL="1371600" marR="0" lvl="2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Barlow Semi Condensed"/>
                <a:buNone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3pPr>
              <a:lvl4pPr marL="1828800" marR="0" lvl="3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Barlow Semi Condensed"/>
                <a:buNone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4pPr>
              <a:lvl5pPr marL="2286000" marR="0" lvl="4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Barlow Semi Condensed"/>
                <a:buNone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5pPr>
              <a:lvl6pPr marL="2743200" marR="0" lvl="5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Barlow Semi Condensed"/>
                <a:buNone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6pPr>
              <a:lvl7pPr marL="3200400" marR="0" lvl="6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Barlow Semi Condensed"/>
                <a:buNone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7pPr>
              <a:lvl8pPr marL="3657600" marR="0" lvl="7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Barlow Semi Condensed"/>
                <a:buNone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8pPr>
              <a:lvl9pPr marL="4114800" marR="0" lvl="8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1600"/>
                </a:spcAft>
                <a:buClr>
                  <a:schemeClr val="dk2"/>
                </a:buClr>
                <a:buSzPts val="1400"/>
                <a:buFont typeface="Barlow Semi Condensed"/>
                <a:buNone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9pPr>
            </a:lstStyle>
            <a:p>
              <a:pPr marL="139700" indent="0" algn="ctr"/>
              <a:r>
                <a:rPr lang="en-US" altLang="ko-KR" sz="1000" b="1" dirty="0">
                  <a:latin typeface="a고딕12" panose="02020600000000000000" pitchFamily="18" charset="-127"/>
                  <a:ea typeface="a고딕12" panose="02020600000000000000" pitchFamily="18" charset="-127"/>
                </a:rPr>
                <a:t>EC2</a:t>
              </a: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71786C7-FF1E-B1A5-FB99-EDA1D96F9367}"/>
              </a:ext>
            </a:extLst>
          </p:cNvPr>
          <p:cNvGrpSpPr/>
          <p:nvPr/>
        </p:nvGrpSpPr>
        <p:grpSpPr>
          <a:xfrm>
            <a:off x="7796856" y="3335794"/>
            <a:ext cx="1080000" cy="1080000"/>
            <a:chOff x="592667" y="1841128"/>
            <a:chExt cx="762000" cy="662594"/>
          </a:xfrm>
        </p:grpSpPr>
        <p:pic>
          <p:nvPicPr>
            <p:cNvPr id="19" name="Graphic 6">
              <a:extLst>
                <a:ext uri="{FF2B5EF4-FFF2-40B4-BE49-F238E27FC236}">
                  <a16:creationId xmlns:a16="http://schemas.microsoft.com/office/drawing/2014/main" id="{F61BB874-521A-FD6B-ED0E-61F2A908BD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5083" y="1841128"/>
              <a:ext cx="360000" cy="36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" name="Google Shape;926;p18">
              <a:extLst>
                <a:ext uri="{FF2B5EF4-FFF2-40B4-BE49-F238E27FC236}">
                  <a16:creationId xmlns:a16="http://schemas.microsoft.com/office/drawing/2014/main" id="{FC51C2E7-8D0C-CA28-FD32-B4CA4E13CF32}"/>
                </a:ext>
              </a:extLst>
            </p:cNvPr>
            <p:cNvSpPr txBox="1">
              <a:spLocks/>
            </p:cNvSpPr>
            <p:nvPr/>
          </p:nvSpPr>
          <p:spPr>
            <a:xfrm>
              <a:off x="592667" y="2156124"/>
              <a:ext cx="762000" cy="3475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Barlow Semi Condensed"/>
                <a:buNone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1pPr>
              <a:lvl2pPr marL="914400" marR="0" lvl="1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Barlow Semi Condensed"/>
                <a:buNone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2pPr>
              <a:lvl3pPr marL="1371600" marR="0" lvl="2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Barlow Semi Condensed"/>
                <a:buNone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3pPr>
              <a:lvl4pPr marL="1828800" marR="0" lvl="3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Barlow Semi Condensed"/>
                <a:buNone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4pPr>
              <a:lvl5pPr marL="2286000" marR="0" lvl="4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Barlow Semi Condensed"/>
                <a:buNone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5pPr>
              <a:lvl6pPr marL="2743200" marR="0" lvl="5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Barlow Semi Condensed"/>
                <a:buNone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6pPr>
              <a:lvl7pPr marL="3200400" marR="0" lvl="6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Barlow Semi Condensed"/>
                <a:buNone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7pPr>
              <a:lvl8pPr marL="3657600" marR="0" lvl="7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Barlow Semi Condensed"/>
                <a:buNone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8pPr>
              <a:lvl9pPr marL="4114800" marR="0" lvl="8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1600"/>
                </a:spcAft>
                <a:buClr>
                  <a:schemeClr val="dk2"/>
                </a:buClr>
                <a:buSzPts val="1400"/>
                <a:buFont typeface="Barlow Semi Condensed"/>
                <a:buNone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9pPr>
            </a:lstStyle>
            <a:p>
              <a:pPr marL="139700" indent="0" algn="ctr"/>
              <a:r>
                <a:rPr lang="en-US" altLang="ko-KR" sz="1000" b="1" dirty="0">
                  <a:latin typeface="a고딕12" panose="02020600000000000000" pitchFamily="18" charset="-127"/>
                  <a:ea typeface="a고딕12" panose="02020600000000000000" pitchFamily="18" charset="-127"/>
                </a:rPr>
                <a:t>RDS</a:t>
              </a: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9F9BB58D-3130-2829-57DD-4405E31B04D4}"/>
              </a:ext>
            </a:extLst>
          </p:cNvPr>
          <p:cNvGrpSpPr/>
          <p:nvPr/>
        </p:nvGrpSpPr>
        <p:grpSpPr>
          <a:xfrm>
            <a:off x="4035536" y="2584339"/>
            <a:ext cx="1187450" cy="1486634"/>
            <a:chOff x="4035536" y="3110119"/>
            <a:chExt cx="1187450" cy="1486634"/>
          </a:xfrm>
        </p:grpSpPr>
        <p:sp>
          <p:nvSpPr>
            <p:cNvPr id="24" name="TextBox 28">
              <a:extLst>
                <a:ext uri="{FF2B5EF4-FFF2-40B4-BE49-F238E27FC236}">
                  <a16:creationId xmlns:a16="http://schemas.microsoft.com/office/drawing/2014/main" id="{4D4AEEC4-D6EA-611D-9474-B51A63A8EF8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35536" y="4073533"/>
              <a:ext cx="1187450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ko-KR" altLang="en-US" dirty="0">
                  <a:latin typeface="a고딕14" panose="02020600000000000000" pitchFamily="18" charset="-127"/>
                  <a:ea typeface="a고딕14" panose="02020600000000000000" pitchFamily="18" charset="-127"/>
                  <a:cs typeface="Arial" panose="020B0604020202020204" pitchFamily="34" charset="0"/>
                </a:rPr>
                <a:t>인프라를</a:t>
              </a:r>
              <a:br>
                <a:rPr lang="en-US" altLang="ko-KR" dirty="0">
                  <a:latin typeface="a고딕14" panose="02020600000000000000" pitchFamily="18" charset="-127"/>
                  <a:ea typeface="a고딕14" panose="02020600000000000000" pitchFamily="18" charset="-127"/>
                  <a:cs typeface="Arial" panose="020B0604020202020204" pitchFamily="34" charset="0"/>
                </a:rPr>
              </a:br>
              <a:r>
                <a:rPr lang="ko-KR" altLang="en-US" dirty="0">
                  <a:latin typeface="a고딕14" panose="02020600000000000000" pitchFamily="18" charset="-127"/>
                  <a:ea typeface="a고딕14" panose="02020600000000000000" pitchFamily="18" charset="-127"/>
                  <a:cs typeface="Arial" panose="020B0604020202020204" pitchFamily="34" charset="0"/>
                </a:rPr>
                <a:t>명세하는 코드</a:t>
              </a:r>
              <a:endParaRPr lang="en-US" altLang="en-US" dirty="0">
                <a:latin typeface="a고딕14" panose="02020600000000000000" pitchFamily="18" charset="-127"/>
                <a:ea typeface="a고딕14" panose="02020600000000000000" pitchFamily="18" charset="-127"/>
                <a:cs typeface="Arial" panose="020B0604020202020204" pitchFamily="34" charset="0"/>
              </a:endParaRPr>
            </a:p>
          </p:txBody>
        </p:sp>
        <p:pic>
          <p:nvPicPr>
            <p:cNvPr id="25" name="Graphic 36">
              <a:extLst>
                <a:ext uri="{FF2B5EF4-FFF2-40B4-BE49-F238E27FC236}">
                  <a16:creationId xmlns:a16="http://schemas.microsoft.com/office/drawing/2014/main" id="{C7B75FB1-7279-E991-A1FF-2F67190C5B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55650" y="3110119"/>
              <a:ext cx="932109" cy="9321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75D0EA60-F8C1-F754-AA0F-1AACEEBC0418}"/>
              </a:ext>
            </a:extLst>
          </p:cNvPr>
          <p:cNvSpPr txBox="1"/>
          <p:nvPr/>
        </p:nvSpPr>
        <p:spPr>
          <a:xfrm>
            <a:off x="2508886" y="4206322"/>
            <a:ext cx="457771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Font typeface="Wingdings" panose="05000000000000000000" pitchFamily="2" charset="2"/>
              <a:buChar char="Ø"/>
            </a:pPr>
            <a:r>
              <a:rPr lang="en-US" altLang="ko-KR" sz="1200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  <a:sym typeface="Barlow Semi Condensed Medium"/>
              </a:rPr>
              <a:t> </a:t>
            </a:r>
            <a:r>
              <a:rPr lang="ko-KR" altLang="en-US" sz="1200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  <a:sym typeface="Barlow Semi Condensed Medium"/>
              </a:rPr>
              <a:t>코드를 통한 인프라 할당과 관리</a:t>
            </a:r>
            <a:endParaRPr lang="en-US" altLang="ko-KR" sz="1200" dirty="0">
              <a:solidFill>
                <a:schemeClr val="tx1"/>
              </a:solidFill>
              <a:latin typeface="a고딕12" panose="02020600000000000000" pitchFamily="18" charset="-127"/>
              <a:ea typeface="a고딕12" panose="02020600000000000000" pitchFamily="18" charset="-127"/>
              <a:sym typeface="Barlow Semi Condensed Medium"/>
            </a:endParaRPr>
          </a:p>
          <a:p>
            <a:pPr algn="ctr">
              <a:buFont typeface="Wingdings" panose="05000000000000000000" pitchFamily="2" charset="2"/>
              <a:buChar char="Ø"/>
            </a:pPr>
            <a:r>
              <a:rPr lang="en-US" altLang="ko-KR" sz="1200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  <a:sym typeface="Barlow Semi Condensed Medium"/>
              </a:rPr>
              <a:t> </a:t>
            </a:r>
            <a:r>
              <a:rPr lang="ko-KR" altLang="en-US" sz="1200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  <a:sym typeface="Barlow Semi Condensed Medium"/>
              </a:rPr>
              <a:t>사람이 읽기 좋고</a:t>
            </a:r>
            <a:r>
              <a:rPr lang="en-US" altLang="ko-KR" sz="1200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  <a:sym typeface="Barlow Semi Condensed Medium"/>
              </a:rPr>
              <a:t>, </a:t>
            </a:r>
            <a:r>
              <a:rPr lang="ko-KR" altLang="en-US" sz="1200" dirty="0" err="1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  <a:sym typeface="Barlow Semi Condensed Medium"/>
              </a:rPr>
              <a:t>머신이</a:t>
            </a:r>
            <a:r>
              <a:rPr lang="ko-KR" altLang="en-US" sz="1200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  <a:sym typeface="Barlow Semi Condensed Medium"/>
              </a:rPr>
              <a:t> 해석할 수 있는 파일</a:t>
            </a:r>
            <a:endParaRPr lang="en-US" altLang="ko-KR" sz="1200" dirty="0">
              <a:solidFill>
                <a:schemeClr val="tx1"/>
              </a:solidFill>
              <a:latin typeface="a고딕12" panose="02020600000000000000" pitchFamily="18" charset="-127"/>
              <a:ea typeface="a고딕12" panose="02020600000000000000" pitchFamily="18" charset="-127"/>
              <a:sym typeface="Barlow Semi Condensed Medium"/>
            </a:endParaRPr>
          </a:p>
        </p:txBody>
      </p:sp>
    </p:spTree>
    <p:extLst>
      <p:ext uri="{BB962C8B-B14F-4D97-AF65-F5344CB8AC3E}">
        <p14:creationId xmlns:p14="http://schemas.microsoft.com/office/powerpoint/2010/main" val="2531317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770E6A0-2E85-182E-B600-451F77886F8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-</a:t>
            </a:r>
            <a:fld id="{FF7B501E-9FC4-4E05-A49A-4ED7F019E568}" type="slidenum">
              <a:rPr lang="ko-KR" altLang="en-US" smtClean="0"/>
              <a:pPr/>
              <a:t>60</a:t>
            </a:fld>
            <a:r>
              <a:rPr lang="en-US" altLang="ko-KR"/>
              <a:t>-</a:t>
            </a:r>
            <a:endParaRPr lang="ko-KR" altLang="en-US" dirty="0"/>
          </a:p>
        </p:txBody>
      </p:sp>
      <p:sp>
        <p:nvSpPr>
          <p:cNvPr id="3" name="Google Shape;2035;p35">
            <a:extLst>
              <a:ext uri="{FF2B5EF4-FFF2-40B4-BE49-F238E27FC236}">
                <a16:creationId xmlns:a16="http://schemas.microsoft.com/office/drawing/2014/main" id="{F1437087-BBC5-81E0-A269-FFE79B5DE459}"/>
              </a:ext>
            </a:extLst>
          </p:cNvPr>
          <p:cNvSpPr txBox="1"/>
          <p:nvPr/>
        </p:nvSpPr>
        <p:spPr>
          <a:xfrm>
            <a:off x="449814" y="885481"/>
            <a:ext cx="6922536" cy="575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11. Send a test message to the SNS topic that has been created with your CFN stack.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8A82D79-0A4B-B24F-495E-F143196F1826}"/>
              </a:ext>
            </a:extLst>
          </p:cNvPr>
          <p:cNvSpPr txBox="1"/>
          <p:nvPr/>
        </p:nvSpPr>
        <p:spPr>
          <a:xfrm>
            <a:off x="510272" y="4759190"/>
            <a:ext cx="68620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3"/>
              </a:rPr>
              <a:t>CLI Document - https://docs.aws.amazon.com/cli/latest/index.html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9" name="Google Shape;926;p18">
            <a:extLst>
              <a:ext uri="{FF2B5EF4-FFF2-40B4-BE49-F238E27FC236}">
                <a16:creationId xmlns:a16="http://schemas.microsoft.com/office/drawing/2014/main" id="{F088B9F3-9B3C-9F72-9E6A-4985BD32B1F0}"/>
              </a:ext>
            </a:extLst>
          </p:cNvPr>
          <p:cNvSpPr txBox="1">
            <a:spLocks/>
          </p:cNvSpPr>
          <p:nvPr/>
        </p:nvSpPr>
        <p:spPr>
          <a:xfrm>
            <a:off x="449814" y="1853414"/>
            <a:ext cx="4432023" cy="92956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n-US" altLang="ko-KR" sz="1200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aws</a:t>
            </a:r>
            <a:r>
              <a:rPr lang="en-US" altLang="ko-KR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sns</a:t>
            </a:r>
            <a:r>
              <a:rPr lang="en-US" altLang="ko-KR" sz="12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FF66CC"/>
                </a:solidFill>
                <a:latin typeface="Consolas" panose="020B0609020204030204" pitchFamily="49" charset="0"/>
              </a:rPr>
              <a:t>list-topics</a:t>
            </a:r>
            <a:endParaRPr lang="en-US" altLang="ko-KR" sz="12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aws</a:t>
            </a:r>
            <a:r>
              <a:rPr lang="en-US" altLang="ko-KR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sns</a:t>
            </a:r>
            <a:r>
              <a:rPr lang="en-US" altLang="ko-KR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FF66CC"/>
                </a:solidFill>
                <a:latin typeface="Consolas" panose="020B0609020204030204" pitchFamily="49" charset="0"/>
              </a:rPr>
              <a:t>publish</a:t>
            </a:r>
            <a:r>
              <a:rPr lang="en-US" altLang="ko-KR" sz="12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chemeClr val="accent6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--topic-</a:t>
            </a:r>
            <a:r>
              <a:rPr lang="en-US" altLang="ko-KR" sz="1200" dirty="0" err="1">
                <a:solidFill>
                  <a:schemeClr val="accent6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arn</a:t>
            </a:r>
            <a:r>
              <a:rPr lang="en-US" altLang="ko-KR" sz="1200" dirty="0">
                <a:solidFill>
                  <a:schemeClr val="accent6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chemeClr val="bg1"/>
                </a:solidFill>
                <a:latin typeface="Consolas" panose="020B0609020204030204" pitchFamily="49" charset="0"/>
              </a:rPr>
              <a:t>&lt;topic-</a:t>
            </a:r>
            <a:r>
              <a:rPr lang="en-US" altLang="ko-KR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arn</a:t>
            </a:r>
            <a:r>
              <a:rPr lang="en-US" altLang="ko-KR" sz="1200" dirty="0">
                <a:solidFill>
                  <a:schemeClr val="bg1"/>
                </a:solidFill>
                <a:latin typeface="Consolas" panose="020B0609020204030204" pitchFamily="49" charset="0"/>
              </a:rPr>
              <a:t>&gt; \</a:t>
            </a:r>
          </a:p>
          <a:p>
            <a:r>
              <a:rPr lang="en-US" altLang="ko-KR" sz="1200" dirty="0">
                <a:solidFill>
                  <a:schemeClr val="accent6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--message </a:t>
            </a:r>
            <a:r>
              <a:rPr lang="en-US" altLang="ko-KR" sz="1200" dirty="0">
                <a:solidFill>
                  <a:srgbClr val="00B050"/>
                </a:solidFill>
                <a:latin typeface="Consolas" panose="020B0609020204030204" pitchFamily="49" charset="0"/>
              </a:rPr>
              <a:t>{\"name\":\"</a:t>
            </a:r>
            <a:r>
              <a:rPr lang="en-US" altLang="ko-KR" sz="1200" dirty="0" err="1">
                <a:solidFill>
                  <a:srgbClr val="00B050"/>
                </a:solidFill>
                <a:latin typeface="Consolas" panose="020B0609020204030204" pitchFamily="49" charset="0"/>
              </a:rPr>
              <a:t>binchoo</a:t>
            </a:r>
            <a:r>
              <a:rPr lang="en-US" altLang="ko-KR" sz="1200" dirty="0">
                <a:solidFill>
                  <a:srgbClr val="00B050"/>
                </a:solidFill>
                <a:latin typeface="Consolas" panose="020B0609020204030204" pitchFamily="49" charset="0"/>
              </a:rPr>
              <a:t>\"}</a:t>
            </a:r>
            <a:endParaRPr lang="ko-KR" altLang="en-US" sz="1200" dirty="0">
              <a:solidFill>
                <a:srgbClr val="00B050"/>
              </a:solidFill>
              <a:latin typeface="Consolas" panose="020B0609020204030204" pitchFamily="49" charset="0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BC95C433-B9EA-94C4-257B-AB02F0058CC2}"/>
              </a:ext>
            </a:extLst>
          </p:cNvPr>
          <p:cNvCxnSpPr>
            <a:cxnSpLocks/>
          </p:cNvCxnSpPr>
          <p:nvPr/>
        </p:nvCxnSpPr>
        <p:spPr>
          <a:xfrm>
            <a:off x="4458645" y="2047250"/>
            <a:ext cx="667487" cy="0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88369E9E-90D2-403B-7FC4-E7626A59BACF}"/>
              </a:ext>
            </a:extLst>
          </p:cNvPr>
          <p:cNvCxnSpPr>
            <a:cxnSpLocks/>
          </p:cNvCxnSpPr>
          <p:nvPr/>
        </p:nvCxnSpPr>
        <p:spPr>
          <a:xfrm flipH="1" flipV="1">
            <a:off x="4390631" y="2375820"/>
            <a:ext cx="680133" cy="585770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358EFD4F-8173-E140-592F-FC57DDBD7EE1}"/>
              </a:ext>
            </a:extLst>
          </p:cNvPr>
          <p:cNvCxnSpPr>
            <a:cxnSpLocks/>
          </p:cNvCxnSpPr>
          <p:nvPr/>
        </p:nvCxnSpPr>
        <p:spPr>
          <a:xfrm>
            <a:off x="4390631" y="2782979"/>
            <a:ext cx="680133" cy="960005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9" name="그림 18">
            <a:extLst>
              <a:ext uri="{FF2B5EF4-FFF2-40B4-BE49-F238E27FC236}">
                <a16:creationId xmlns:a16="http://schemas.microsoft.com/office/drawing/2014/main" id="{91D4B34D-C39C-ADFA-DD14-7C6D66EC7D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6132" y="3549823"/>
            <a:ext cx="3910004" cy="441884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D6CE9E1C-E479-85DA-D2DD-443D12C1B3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26132" y="1859538"/>
            <a:ext cx="3910005" cy="1485388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31" name="제목 2">
            <a:extLst>
              <a:ext uri="{FF2B5EF4-FFF2-40B4-BE49-F238E27FC236}">
                <a16:creationId xmlns:a16="http://schemas.microsoft.com/office/drawing/2014/main" id="{AF026AFA-C07C-9E3A-4F2C-17424DEAF1D2}"/>
              </a:ext>
            </a:extLst>
          </p:cNvPr>
          <p:cNvSpPr txBox="1">
            <a:spLocks/>
          </p:cNvSpPr>
          <p:nvPr/>
        </p:nvSpPr>
        <p:spPr>
          <a:xfrm>
            <a:off x="478958" y="551060"/>
            <a:ext cx="771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altLang="ko-KR" sz="1600" dirty="0">
                <a:solidFill>
                  <a:schemeClr val="bg1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Subscribing a lambda to an SNS topic with SAM</a:t>
            </a:r>
            <a:endParaRPr lang="ko-KR" altLang="en-US" sz="1600" dirty="0">
              <a:solidFill>
                <a:schemeClr val="bg1"/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</p:txBody>
      </p:sp>
      <p:sp>
        <p:nvSpPr>
          <p:cNvPr id="32" name="Google Shape;1137;p24">
            <a:extLst>
              <a:ext uri="{FF2B5EF4-FFF2-40B4-BE49-F238E27FC236}">
                <a16:creationId xmlns:a16="http://schemas.microsoft.com/office/drawing/2014/main" id="{2874F3BA-A38E-D7FB-4E4F-59E4EC0C1B3A}"/>
              </a:ext>
            </a:extLst>
          </p:cNvPr>
          <p:cNvSpPr txBox="1">
            <a:spLocks/>
          </p:cNvSpPr>
          <p:nvPr/>
        </p:nvSpPr>
        <p:spPr>
          <a:xfrm>
            <a:off x="723750" y="-901"/>
            <a:ext cx="769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CloudFormation</a:t>
            </a: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 </a:t>
            </a:r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Demo</a:t>
            </a: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③</a:t>
            </a:r>
            <a:endParaRPr lang="en-US" altLang="ko-KR" sz="2800" dirty="0">
              <a:solidFill>
                <a:schemeClr val="bg1">
                  <a:lumMod val="95000"/>
                </a:schemeClr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496874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770E6A0-2E85-182E-B600-451F77886F8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 dirty="0"/>
              <a:t>-</a:t>
            </a:r>
            <a:fld id="{FF7B501E-9FC4-4E05-A49A-4ED7F019E568}" type="slidenum">
              <a:rPr lang="ko-KR" altLang="en-US" smtClean="0"/>
              <a:pPr/>
              <a:t>61</a:t>
            </a:fld>
            <a:r>
              <a:rPr lang="en-US" altLang="ko-KR" dirty="0"/>
              <a:t>-</a:t>
            </a:r>
            <a:endParaRPr lang="ko-KR" altLang="en-US" dirty="0"/>
          </a:p>
        </p:txBody>
      </p:sp>
      <p:sp>
        <p:nvSpPr>
          <p:cNvPr id="3" name="Google Shape;2035;p35">
            <a:extLst>
              <a:ext uri="{FF2B5EF4-FFF2-40B4-BE49-F238E27FC236}">
                <a16:creationId xmlns:a16="http://schemas.microsoft.com/office/drawing/2014/main" id="{F1437087-BBC5-81E0-A269-FFE79B5DE459}"/>
              </a:ext>
            </a:extLst>
          </p:cNvPr>
          <p:cNvSpPr txBox="1"/>
          <p:nvPr/>
        </p:nvSpPr>
        <p:spPr>
          <a:xfrm>
            <a:off x="449814" y="885481"/>
            <a:ext cx="6922536" cy="575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12. </a:t>
            </a:r>
            <a:r>
              <a:rPr lang="en-US" altLang="ko-KR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See that </a:t>
            </a:r>
            <a:r>
              <a:rPr lang="en-US" altLang="ko-KR" sz="1200" dirty="0" err="1">
                <a:solidFill>
                  <a:schemeClr val="bg1"/>
                </a:solidFill>
                <a:highlight>
                  <a:srgbClr val="808080"/>
                </a:highlight>
                <a:latin typeface="Consolas" panose="020B0609020204030204" pitchFamily="49" charset="0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SamPatientCheckoutFunction</a:t>
            </a:r>
            <a:r>
              <a:rPr lang="en-US" altLang="ko-KR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 is responding to the messages and generating patient checkout logs.</a:t>
            </a:r>
            <a:endParaRPr lang="en-US" sz="1200" dirty="0">
              <a:solidFill>
                <a:schemeClr val="bg1"/>
              </a:solidFill>
              <a:latin typeface="a고딕12" panose="02020600000000000000" pitchFamily="18" charset="-127"/>
              <a:ea typeface="a고딕12" panose="02020600000000000000" pitchFamily="18" charset="-127"/>
              <a:cs typeface="Barlow Semi Condensed Medium"/>
              <a:sym typeface="Barlow Semi Condensed Medium"/>
            </a:endParaRPr>
          </a:p>
        </p:txBody>
      </p:sp>
      <p:sp>
        <p:nvSpPr>
          <p:cNvPr id="31" name="제목 2">
            <a:extLst>
              <a:ext uri="{FF2B5EF4-FFF2-40B4-BE49-F238E27FC236}">
                <a16:creationId xmlns:a16="http://schemas.microsoft.com/office/drawing/2014/main" id="{AF026AFA-C07C-9E3A-4F2C-17424DEAF1D2}"/>
              </a:ext>
            </a:extLst>
          </p:cNvPr>
          <p:cNvSpPr txBox="1">
            <a:spLocks/>
          </p:cNvSpPr>
          <p:nvPr/>
        </p:nvSpPr>
        <p:spPr>
          <a:xfrm>
            <a:off x="478958" y="551060"/>
            <a:ext cx="771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altLang="ko-KR" sz="1600" dirty="0">
                <a:solidFill>
                  <a:schemeClr val="bg1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Subscribing a lambda to an SNS topic with SAM</a:t>
            </a:r>
            <a:endParaRPr lang="ko-KR" altLang="en-US" sz="1600" dirty="0">
              <a:solidFill>
                <a:schemeClr val="bg1"/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</p:txBody>
      </p:sp>
      <p:sp>
        <p:nvSpPr>
          <p:cNvPr id="32" name="Google Shape;1137;p24">
            <a:extLst>
              <a:ext uri="{FF2B5EF4-FFF2-40B4-BE49-F238E27FC236}">
                <a16:creationId xmlns:a16="http://schemas.microsoft.com/office/drawing/2014/main" id="{2874F3BA-A38E-D7FB-4E4F-59E4EC0C1B3A}"/>
              </a:ext>
            </a:extLst>
          </p:cNvPr>
          <p:cNvSpPr txBox="1">
            <a:spLocks/>
          </p:cNvSpPr>
          <p:nvPr/>
        </p:nvSpPr>
        <p:spPr>
          <a:xfrm>
            <a:off x="723750" y="-901"/>
            <a:ext cx="769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CloudFormation</a:t>
            </a: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 </a:t>
            </a:r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Demo</a:t>
            </a: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③</a:t>
            </a:r>
            <a:endParaRPr lang="en-US" altLang="ko-KR" sz="2800" dirty="0">
              <a:solidFill>
                <a:schemeClr val="bg1">
                  <a:lumMod val="95000"/>
                </a:schemeClr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8AE700D3-5984-9E31-0CD1-B0D31F55DD12}"/>
              </a:ext>
            </a:extLst>
          </p:cNvPr>
          <p:cNvGrpSpPr/>
          <p:nvPr/>
        </p:nvGrpSpPr>
        <p:grpSpPr>
          <a:xfrm>
            <a:off x="-1345327" y="1558205"/>
            <a:ext cx="7696500" cy="3527497"/>
            <a:chOff x="-1292428" y="1012641"/>
            <a:chExt cx="7696500" cy="3527497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76FDB06C-78E1-C66B-6E85-CE6A260AC3B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9803" y="1012641"/>
              <a:ext cx="4852039" cy="2954797"/>
            </a:xfrm>
            <a:prstGeom prst="rect">
              <a:avLst/>
            </a:prstGeom>
          </p:spPr>
        </p:pic>
        <p:sp>
          <p:nvSpPr>
            <p:cNvPr id="6" name="Google Shape;1137;p24">
              <a:extLst>
                <a:ext uri="{FF2B5EF4-FFF2-40B4-BE49-F238E27FC236}">
                  <a16:creationId xmlns:a16="http://schemas.microsoft.com/office/drawing/2014/main" id="{ACB8302B-C0E9-F887-601C-2CEB527C01A4}"/>
                </a:ext>
              </a:extLst>
            </p:cNvPr>
            <p:cNvSpPr txBox="1">
              <a:spLocks/>
            </p:cNvSpPr>
            <p:nvPr/>
          </p:nvSpPr>
          <p:spPr>
            <a:xfrm>
              <a:off x="-1292428" y="3967438"/>
              <a:ext cx="7696500" cy="572700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-US" altLang="ko-KR" sz="1200" dirty="0">
                  <a:solidFill>
                    <a:schemeClr val="bg1">
                      <a:lumMod val="95000"/>
                    </a:schemeClr>
                  </a:solidFill>
                  <a:latin typeface="a고딕12" panose="02020600000000000000" pitchFamily="18" charset="-127"/>
                  <a:ea typeface="a고딕12" panose="02020600000000000000" pitchFamily="18" charset="-127"/>
                </a:rPr>
                <a:t>Lambda </a:t>
              </a:r>
              <a:r>
                <a:rPr lang="ko-KR" altLang="en-US" sz="1200" dirty="0">
                  <a:solidFill>
                    <a:schemeClr val="bg1">
                      <a:lumMod val="95000"/>
                    </a:schemeClr>
                  </a:solidFill>
                  <a:latin typeface="a고딕12" panose="02020600000000000000" pitchFamily="18" charset="-127"/>
                  <a:ea typeface="a고딕12" panose="02020600000000000000" pitchFamily="18" charset="-127"/>
                </a:rPr>
                <a:t>콘솔</a:t>
              </a:r>
              <a:r>
                <a:rPr lang="en-US" altLang="ko-KR" sz="1200" dirty="0">
                  <a:solidFill>
                    <a:schemeClr val="bg1">
                      <a:lumMod val="95000"/>
                    </a:schemeClr>
                  </a:solidFill>
                  <a:latin typeface="a고딕12" panose="02020600000000000000" pitchFamily="18" charset="-127"/>
                  <a:ea typeface="a고딕12" panose="02020600000000000000" pitchFamily="18" charset="-127"/>
                </a:rPr>
                <a:t>&gt; </a:t>
              </a:r>
              <a:r>
                <a:rPr lang="en-US" altLang="ko-KR" sz="1200" dirty="0" err="1">
                  <a:solidFill>
                    <a:schemeClr val="bg1">
                      <a:lumMod val="95000"/>
                    </a:schemeClr>
                  </a:solidFill>
                  <a:latin typeface="a고딕12" panose="02020600000000000000" pitchFamily="18" charset="-127"/>
                  <a:ea typeface="a고딕12" panose="02020600000000000000" pitchFamily="18" charset="-127"/>
                </a:rPr>
                <a:t>SamPatientCheckoutFunction</a:t>
              </a:r>
              <a:r>
                <a:rPr lang="en-US" altLang="ko-KR" sz="1200" dirty="0">
                  <a:solidFill>
                    <a:schemeClr val="bg1">
                      <a:lumMod val="95000"/>
                    </a:schemeClr>
                  </a:solidFill>
                  <a:latin typeface="a고딕12" panose="02020600000000000000" pitchFamily="18" charset="-127"/>
                  <a:ea typeface="a고딕12" panose="02020600000000000000" pitchFamily="18" charset="-127"/>
                </a:rPr>
                <a:t>&gt;</a:t>
              </a:r>
              <a:r>
                <a:rPr lang="ko-KR" altLang="en-US" sz="1200" dirty="0">
                  <a:solidFill>
                    <a:schemeClr val="bg1">
                      <a:lumMod val="95000"/>
                    </a:schemeClr>
                  </a:solidFill>
                  <a:latin typeface="a고딕12" panose="02020600000000000000" pitchFamily="18" charset="-127"/>
                  <a:ea typeface="a고딕12" panose="02020600000000000000" pitchFamily="18" charset="-127"/>
                </a:rPr>
                <a:t> </a:t>
              </a:r>
              <a:r>
                <a:rPr lang="en-US" altLang="ko-KR" sz="1200" dirty="0">
                  <a:solidFill>
                    <a:schemeClr val="bg1">
                      <a:lumMod val="95000"/>
                    </a:schemeClr>
                  </a:solidFill>
                  <a:latin typeface="a고딕12" panose="02020600000000000000" pitchFamily="18" charset="-127"/>
                  <a:ea typeface="a고딕12" panose="02020600000000000000" pitchFamily="18" charset="-127"/>
                </a:rPr>
                <a:t>CloudWatch Logs </a:t>
              </a:r>
              <a:r>
                <a:rPr lang="ko-KR" altLang="en-US" sz="1200" dirty="0">
                  <a:solidFill>
                    <a:schemeClr val="bg1">
                      <a:lumMod val="95000"/>
                    </a:schemeClr>
                  </a:solidFill>
                  <a:latin typeface="a고딕12" panose="02020600000000000000" pitchFamily="18" charset="-127"/>
                  <a:ea typeface="a고딕12" panose="02020600000000000000" pitchFamily="18" charset="-127"/>
                </a:rPr>
                <a:t>이동</a:t>
              </a:r>
              <a:endParaRPr lang="en-US" altLang="ko-KR" sz="1200" dirty="0">
                <a:solidFill>
                  <a:schemeClr val="bg1">
                    <a:lumMod val="95000"/>
                  </a:schemeClr>
                </a:solidFill>
                <a:latin typeface="a고딕12" panose="02020600000000000000" pitchFamily="18" charset="-127"/>
                <a:ea typeface="a고딕12" panose="02020600000000000000" pitchFamily="18" charset="-127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191F836E-9D8F-F653-AC08-BDC87B8229AD}"/>
              </a:ext>
            </a:extLst>
          </p:cNvPr>
          <p:cNvGrpSpPr/>
          <p:nvPr/>
        </p:nvGrpSpPr>
        <p:grpSpPr>
          <a:xfrm>
            <a:off x="3177137" y="2254762"/>
            <a:ext cx="7696500" cy="1676792"/>
            <a:chOff x="3177137" y="1709198"/>
            <a:chExt cx="7696500" cy="1676792"/>
          </a:xfrm>
        </p:grpSpPr>
        <p:sp>
          <p:nvSpPr>
            <p:cNvPr id="10" name="Google Shape;1137;p24">
              <a:extLst>
                <a:ext uri="{FF2B5EF4-FFF2-40B4-BE49-F238E27FC236}">
                  <a16:creationId xmlns:a16="http://schemas.microsoft.com/office/drawing/2014/main" id="{6560646B-9796-AF94-E22F-2D757AB42134}"/>
                </a:ext>
              </a:extLst>
            </p:cNvPr>
            <p:cNvSpPr txBox="1">
              <a:spLocks/>
            </p:cNvSpPr>
            <p:nvPr/>
          </p:nvSpPr>
          <p:spPr>
            <a:xfrm>
              <a:off x="3177137" y="2813290"/>
              <a:ext cx="7696500" cy="572700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ko-KR" altLang="en-US" sz="1200" dirty="0">
                  <a:solidFill>
                    <a:schemeClr val="bg1">
                      <a:lumMod val="95000"/>
                    </a:schemeClr>
                  </a:solidFill>
                  <a:latin typeface="a고딕12" panose="02020600000000000000" pitchFamily="18" charset="-127"/>
                  <a:ea typeface="a고딕12" panose="02020600000000000000" pitchFamily="18" charset="-127"/>
                </a:rPr>
                <a:t>로그 스트림</a:t>
              </a:r>
              <a:r>
                <a:rPr lang="en-US" altLang="ko-KR" sz="1200" dirty="0">
                  <a:solidFill>
                    <a:schemeClr val="bg1">
                      <a:lumMod val="95000"/>
                    </a:schemeClr>
                  </a:solidFill>
                  <a:latin typeface="a고딕12" panose="02020600000000000000" pitchFamily="18" charset="-127"/>
                  <a:ea typeface="a고딕12" panose="02020600000000000000" pitchFamily="18" charset="-127"/>
                </a:rPr>
                <a:t>&gt; </a:t>
              </a:r>
              <a:r>
                <a:rPr lang="ko-KR" altLang="en-US" sz="1200" dirty="0">
                  <a:solidFill>
                    <a:schemeClr val="bg1">
                      <a:lumMod val="95000"/>
                    </a:schemeClr>
                  </a:solidFill>
                  <a:latin typeface="a고딕12" panose="02020600000000000000" pitchFamily="18" charset="-127"/>
                  <a:ea typeface="a고딕12" panose="02020600000000000000" pitchFamily="18" charset="-127"/>
                </a:rPr>
                <a:t>환자 </a:t>
              </a:r>
              <a:r>
                <a:rPr lang="en-US" altLang="ko-KR" sz="1200" dirty="0">
                  <a:solidFill>
                    <a:schemeClr val="bg1">
                      <a:lumMod val="95000"/>
                    </a:schemeClr>
                  </a:solidFill>
                  <a:latin typeface="a고딕12" panose="02020600000000000000" pitchFamily="18" charset="-127"/>
                  <a:ea typeface="a고딕12" panose="02020600000000000000" pitchFamily="18" charset="-127"/>
                </a:rPr>
                <a:t>checkout </a:t>
              </a:r>
              <a:r>
                <a:rPr lang="ko-KR" altLang="en-US" sz="1200" dirty="0">
                  <a:solidFill>
                    <a:schemeClr val="bg1">
                      <a:lumMod val="95000"/>
                    </a:schemeClr>
                  </a:solidFill>
                  <a:latin typeface="a고딕12" panose="02020600000000000000" pitchFamily="18" charset="-127"/>
                  <a:ea typeface="a고딕12" panose="02020600000000000000" pitchFamily="18" charset="-127"/>
                </a:rPr>
                <a:t>상태 확인</a:t>
              </a:r>
              <a:endParaRPr lang="en-US" altLang="ko-KR" sz="1200" dirty="0">
                <a:solidFill>
                  <a:schemeClr val="bg1">
                    <a:lumMod val="95000"/>
                  </a:schemeClr>
                </a:solidFill>
                <a:latin typeface="a고딕12" panose="02020600000000000000" pitchFamily="18" charset="-127"/>
                <a:ea typeface="a고딕12" panose="02020600000000000000" pitchFamily="18" charset="-127"/>
              </a:endParaRPr>
            </a:p>
          </p:txBody>
        </p: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047A1A9D-719B-C6C0-C7FA-3950AFAE4E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81843" y="1709198"/>
              <a:ext cx="4335970" cy="10953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6003044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927;p18">
            <a:extLst>
              <a:ext uri="{FF2B5EF4-FFF2-40B4-BE49-F238E27FC236}">
                <a16:creationId xmlns:a16="http://schemas.microsoft.com/office/drawing/2014/main" id="{6BACD94E-14DC-FCD6-5B20-43BED7CEE119}"/>
              </a:ext>
            </a:extLst>
          </p:cNvPr>
          <p:cNvSpPr txBox="1">
            <a:spLocks/>
          </p:cNvSpPr>
          <p:nvPr/>
        </p:nvSpPr>
        <p:spPr>
          <a:xfrm>
            <a:off x="713250" y="1598680"/>
            <a:ext cx="77175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sz="2400" dirty="0">
                <a:solidFill>
                  <a:schemeClr val="bg1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[DIY]</a:t>
            </a:r>
            <a:r>
              <a:rPr lang="ko-KR" altLang="en-US" sz="2400" dirty="0">
                <a:solidFill>
                  <a:schemeClr val="bg1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 </a:t>
            </a:r>
            <a:endParaRPr lang="en-US" altLang="ko-KR" sz="2400" dirty="0">
              <a:solidFill>
                <a:schemeClr val="bg1"/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  <a:p>
            <a:pPr algn="ctr"/>
            <a:r>
              <a:rPr lang="en-US" altLang="ko-KR" sz="2400" dirty="0">
                <a:solidFill>
                  <a:schemeClr val="bg1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Building a Funnel Analysis Pipeline </a:t>
            </a:r>
          </a:p>
          <a:p>
            <a:pPr algn="ctr"/>
            <a:r>
              <a:rPr lang="en-US" altLang="ko-KR" sz="2400" dirty="0">
                <a:solidFill>
                  <a:schemeClr val="bg1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with</a:t>
            </a:r>
            <a:r>
              <a:rPr lang="ko-KR" altLang="en-US" sz="2400" dirty="0">
                <a:solidFill>
                  <a:schemeClr val="bg1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 </a:t>
            </a:r>
            <a:r>
              <a:rPr lang="en-US" altLang="ko-KR" sz="2400" dirty="0">
                <a:solidFill>
                  <a:schemeClr val="bg1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AWS</a:t>
            </a:r>
            <a:r>
              <a:rPr lang="ko-KR" altLang="en-US" sz="2400" dirty="0">
                <a:solidFill>
                  <a:schemeClr val="bg1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 </a:t>
            </a:r>
            <a:r>
              <a:rPr lang="en-US" altLang="ko-KR" sz="2400" dirty="0">
                <a:solidFill>
                  <a:schemeClr val="bg1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SAM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BEAD9A3-77D3-F4D4-3C28-BFE51EC1FC0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-</a:t>
            </a:r>
            <a:fld id="{FF7B501E-9FC4-4E05-A49A-4ED7F019E568}" type="slidenum">
              <a:rPr lang="ko-KR" altLang="en-US" smtClean="0"/>
              <a:pPr/>
              <a:t>62</a:t>
            </a:fld>
            <a:r>
              <a:rPr lang="en-US" altLang="ko-KR"/>
              <a:t>-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0219880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137;p24">
            <a:extLst>
              <a:ext uri="{FF2B5EF4-FFF2-40B4-BE49-F238E27FC236}">
                <a16:creationId xmlns:a16="http://schemas.microsoft.com/office/drawing/2014/main" id="{219FD550-C0FE-8298-5D9C-1FEA190505C3}"/>
              </a:ext>
            </a:extLst>
          </p:cNvPr>
          <p:cNvSpPr txBox="1">
            <a:spLocks/>
          </p:cNvSpPr>
          <p:nvPr/>
        </p:nvSpPr>
        <p:spPr>
          <a:xfrm>
            <a:off x="723750" y="6534"/>
            <a:ext cx="769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Reference Architecture View</a:t>
            </a:r>
          </a:p>
          <a:p>
            <a:pPr algn="ctr"/>
            <a:r>
              <a:rPr lang="en-US" altLang="ko-KR" sz="1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(</a:t>
            </a:r>
            <a:r>
              <a:rPr lang="ko-KR" altLang="en-US" sz="1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예상</a:t>
            </a:r>
            <a:r>
              <a:rPr lang="en-US" altLang="ko-KR" sz="1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 </a:t>
            </a:r>
            <a:r>
              <a:rPr lang="ko-KR" altLang="en-US" sz="1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소요 시간</a:t>
            </a:r>
            <a:r>
              <a:rPr lang="en-US" altLang="ko-KR" sz="1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: 20</a:t>
            </a:r>
            <a:r>
              <a:rPr lang="ko-KR" altLang="en-US" sz="1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분</a:t>
            </a:r>
            <a:r>
              <a:rPr lang="en-US" altLang="ko-KR" sz="1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)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EA51E34-0078-4DC8-34CA-64BC5345681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-</a:t>
            </a:r>
            <a:fld id="{FF7B501E-9FC4-4E05-A49A-4ED7F019E568}" type="slidenum">
              <a:rPr lang="ko-KR" altLang="en-US" smtClean="0"/>
              <a:pPr/>
              <a:t>63</a:t>
            </a:fld>
            <a:r>
              <a:rPr lang="en-US" altLang="ko-KR"/>
              <a:t>-</a:t>
            </a:r>
            <a:endParaRPr lang="ko-KR" altLang="en-US" dirty="0"/>
          </a:p>
        </p:txBody>
      </p:sp>
      <p:sp>
        <p:nvSpPr>
          <p:cNvPr id="2" name="Google Shape;1137;p24">
            <a:extLst>
              <a:ext uri="{FF2B5EF4-FFF2-40B4-BE49-F238E27FC236}">
                <a16:creationId xmlns:a16="http://schemas.microsoft.com/office/drawing/2014/main" id="{9FEF1774-B027-5F5E-5346-7B53E8EA45DD}"/>
              </a:ext>
            </a:extLst>
          </p:cNvPr>
          <p:cNvSpPr txBox="1">
            <a:spLocks/>
          </p:cNvSpPr>
          <p:nvPr/>
        </p:nvSpPr>
        <p:spPr>
          <a:xfrm>
            <a:off x="157675" y="774642"/>
            <a:ext cx="769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sz="2000" b="1" dirty="0">
                <a:solidFill>
                  <a:schemeClr val="bg1">
                    <a:lumMod val="9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로컬 환경</a:t>
            </a:r>
            <a:endParaRPr lang="en-US" altLang="ko-KR" sz="2000" b="1" dirty="0">
              <a:solidFill>
                <a:schemeClr val="bg1">
                  <a:lumMod val="95000"/>
                </a:schemeClr>
              </a:solidFill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BC11B9A-7356-B9E8-7ECB-CE3A987C1A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675" y="1433677"/>
            <a:ext cx="3681649" cy="730532"/>
          </a:xfrm>
          <a:prstGeom prst="rect">
            <a:avLst/>
          </a:prstGeom>
          <a:ln>
            <a:solidFill>
              <a:srgbClr val="CC0066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CC7C1D4-9EFE-9C41-2623-64DD909AFE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5924" y="1433677"/>
            <a:ext cx="4993043" cy="3274349"/>
          </a:xfrm>
          <a:prstGeom prst="rect">
            <a:avLst/>
          </a:prstGeom>
          <a:ln>
            <a:solidFill>
              <a:srgbClr val="CC0066"/>
            </a:solidFill>
          </a:ln>
        </p:spPr>
      </p:pic>
    </p:spTree>
    <p:extLst>
      <p:ext uri="{BB962C8B-B14F-4D97-AF65-F5344CB8AC3E}">
        <p14:creationId xmlns:p14="http://schemas.microsoft.com/office/powerpoint/2010/main" val="11130676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137;p24">
            <a:extLst>
              <a:ext uri="{FF2B5EF4-FFF2-40B4-BE49-F238E27FC236}">
                <a16:creationId xmlns:a16="http://schemas.microsoft.com/office/drawing/2014/main" id="{219FD550-C0FE-8298-5D9C-1FEA190505C3}"/>
              </a:ext>
            </a:extLst>
          </p:cNvPr>
          <p:cNvSpPr txBox="1">
            <a:spLocks/>
          </p:cNvSpPr>
          <p:nvPr/>
        </p:nvSpPr>
        <p:spPr>
          <a:xfrm>
            <a:off x="723750" y="6534"/>
            <a:ext cx="769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Reference Architecture View</a:t>
            </a:r>
          </a:p>
          <a:p>
            <a:pPr algn="ctr"/>
            <a:r>
              <a:rPr lang="en-US" altLang="ko-KR" sz="1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(</a:t>
            </a:r>
            <a:r>
              <a:rPr lang="ko-KR" altLang="en-US" sz="1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예상</a:t>
            </a:r>
            <a:r>
              <a:rPr lang="en-US" altLang="ko-KR" sz="1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 </a:t>
            </a:r>
            <a:r>
              <a:rPr lang="ko-KR" altLang="en-US" sz="1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소요 시간</a:t>
            </a:r>
            <a:r>
              <a:rPr lang="en-US" altLang="ko-KR" sz="1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: 20</a:t>
            </a:r>
            <a:r>
              <a:rPr lang="ko-KR" altLang="en-US" sz="1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분</a:t>
            </a:r>
            <a:r>
              <a:rPr lang="en-US" altLang="ko-KR" sz="1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)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EA51E34-0078-4DC8-34CA-64BC5345681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-</a:t>
            </a:r>
            <a:fld id="{FF7B501E-9FC4-4E05-A49A-4ED7F019E568}" type="slidenum">
              <a:rPr lang="ko-KR" altLang="en-US" smtClean="0"/>
              <a:pPr/>
              <a:t>64</a:t>
            </a:fld>
            <a:r>
              <a:rPr lang="en-US" altLang="ko-KR"/>
              <a:t>-</a:t>
            </a:r>
            <a:endParaRPr lang="ko-KR" altLang="en-US" dirty="0"/>
          </a:p>
        </p:txBody>
      </p:sp>
      <p:sp>
        <p:nvSpPr>
          <p:cNvPr id="2" name="Google Shape;1137;p24">
            <a:extLst>
              <a:ext uri="{FF2B5EF4-FFF2-40B4-BE49-F238E27FC236}">
                <a16:creationId xmlns:a16="http://schemas.microsoft.com/office/drawing/2014/main" id="{9FEF1774-B027-5F5E-5346-7B53E8EA45DD}"/>
              </a:ext>
            </a:extLst>
          </p:cNvPr>
          <p:cNvSpPr txBox="1">
            <a:spLocks/>
          </p:cNvSpPr>
          <p:nvPr/>
        </p:nvSpPr>
        <p:spPr>
          <a:xfrm>
            <a:off x="157675" y="986238"/>
            <a:ext cx="769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2000" b="1" dirty="0">
                <a:solidFill>
                  <a:schemeClr val="bg1">
                    <a:lumMod val="9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SAM</a:t>
            </a:r>
            <a:r>
              <a:rPr lang="ko-KR" altLang="en-US" sz="2000" b="1" dirty="0">
                <a:solidFill>
                  <a:schemeClr val="bg1">
                    <a:lumMod val="9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 배포 이후 </a:t>
            </a:r>
            <a:r>
              <a:rPr lang="en-US" altLang="ko-KR" sz="2000" b="1" dirty="0">
                <a:solidFill>
                  <a:schemeClr val="bg1">
                    <a:lumMod val="9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AWS</a:t>
            </a:r>
            <a:r>
              <a:rPr lang="ko-KR" altLang="en-US" sz="2000" b="1" dirty="0">
                <a:solidFill>
                  <a:schemeClr val="bg1">
                    <a:lumMod val="9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 클라우드 환경</a:t>
            </a:r>
            <a:endParaRPr lang="en-US" altLang="ko-KR" sz="2000" b="1" dirty="0">
              <a:solidFill>
                <a:schemeClr val="bg1">
                  <a:lumMod val="95000"/>
                </a:schemeClr>
              </a:solidFill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0BA4045-9548-6D5D-0AA2-5F7C69628D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240" y="1785478"/>
            <a:ext cx="7362825" cy="3057525"/>
          </a:xfrm>
          <a:prstGeom prst="rect">
            <a:avLst/>
          </a:prstGeom>
          <a:ln>
            <a:solidFill>
              <a:srgbClr val="CC0066"/>
            </a:solidFill>
          </a:ln>
        </p:spPr>
      </p:pic>
      <p:sp>
        <p:nvSpPr>
          <p:cNvPr id="8" name="Google Shape;2035;p35">
            <a:extLst>
              <a:ext uri="{FF2B5EF4-FFF2-40B4-BE49-F238E27FC236}">
                <a16:creationId xmlns:a16="http://schemas.microsoft.com/office/drawing/2014/main" id="{0CB8DFCD-8907-3145-259B-4863E8705483}"/>
              </a:ext>
            </a:extLst>
          </p:cNvPr>
          <p:cNvSpPr txBox="1"/>
          <p:nvPr/>
        </p:nvSpPr>
        <p:spPr>
          <a:xfrm>
            <a:off x="218012" y="757018"/>
            <a:ext cx="8391905" cy="1028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지난 실습 아키텍처와 별반 다르지 않습니다</a:t>
            </a:r>
            <a:r>
              <a:rPr lang="en-US" altLang="ko-KR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.</a:t>
            </a:r>
            <a:endParaRPr lang="en-US" sz="1200" dirty="0">
              <a:solidFill>
                <a:schemeClr val="bg1"/>
              </a:solidFill>
              <a:latin typeface="a고딕12" panose="02020600000000000000" pitchFamily="18" charset="-127"/>
              <a:ea typeface="a고딕12" panose="02020600000000000000" pitchFamily="18" charset="-127"/>
              <a:cs typeface="Barlow Semi Condensed Medium"/>
              <a:sym typeface="Barlow Semi Condensed Medium"/>
            </a:endParaRPr>
          </a:p>
        </p:txBody>
      </p:sp>
    </p:spTree>
    <p:extLst>
      <p:ext uri="{BB962C8B-B14F-4D97-AF65-F5344CB8AC3E}">
        <p14:creationId xmlns:p14="http://schemas.microsoft.com/office/powerpoint/2010/main" val="95966063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13FA384D-CF79-D0A9-D29D-FE0A129142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700" y="2769967"/>
            <a:ext cx="5724250" cy="2301369"/>
          </a:xfrm>
          <a:prstGeom prst="rect">
            <a:avLst/>
          </a:prstGeom>
          <a:ln>
            <a:solidFill>
              <a:srgbClr val="CC0066"/>
            </a:solidFill>
          </a:ln>
        </p:spPr>
      </p:pic>
      <p:sp>
        <p:nvSpPr>
          <p:cNvPr id="2" name="Google Shape;1137;p24">
            <a:extLst>
              <a:ext uri="{FF2B5EF4-FFF2-40B4-BE49-F238E27FC236}">
                <a16:creationId xmlns:a16="http://schemas.microsoft.com/office/drawing/2014/main" id="{5E1854E0-3998-38FB-E52A-AA83C9FE62DC}"/>
              </a:ext>
            </a:extLst>
          </p:cNvPr>
          <p:cNvSpPr txBox="1">
            <a:spLocks/>
          </p:cNvSpPr>
          <p:nvPr/>
        </p:nvSpPr>
        <p:spPr>
          <a:xfrm>
            <a:off x="723750" y="-901"/>
            <a:ext cx="769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CloudFormation</a:t>
            </a: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 </a:t>
            </a:r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DIY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770E6A0-2E85-182E-B600-451F77886F8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-</a:t>
            </a:r>
            <a:fld id="{FF7B501E-9FC4-4E05-A49A-4ED7F019E568}" type="slidenum">
              <a:rPr lang="ko-KR" altLang="en-US" smtClean="0"/>
              <a:pPr/>
              <a:t>65</a:t>
            </a:fld>
            <a:r>
              <a:rPr lang="en-US" altLang="ko-KR"/>
              <a:t>-</a:t>
            </a:r>
            <a:endParaRPr lang="ko-KR" altLang="en-US" dirty="0"/>
          </a:p>
        </p:txBody>
      </p:sp>
      <p:sp>
        <p:nvSpPr>
          <p:cNvPr id="3" name="Google Shape;2035;p35">
            <a:extLst>
              <a:ext uri="{FF2B5EF4-FFF2-40B4-BE49-F238E27FC236}">
                <a16:creationId xmlns:a16="http://schemas.microsoft.com/office/drawing/2014/main" id="{2A276E9E-4015-135B-5A6A-C24CC72806E2}"/>
              </a:ext>
            </a:extLst>
          </p:cNvPr>
          <p:cNvSpPr txBox="1"/>
          <p:nvPr/>
        </p:nvSpPr>
        <p:spPr>
          <a:xfrm>
            <a:off x="449813" y="1005085"/>
            <a:ext cx="8391905" cy="1028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1. Download the source code from </a:t>
            </a:r>
            <a:r>
              <a:rPr lang="en-US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  <a:hlinkClick r:id="rId4"/>
              </a:rPr>
              <a:t>https://github.com/binchoo/2022-dms-iac/tree/master/src/funnel-analysis</a:t>
            </a:r>
            <a:endParaRPr lang="en-US" sz="1200" dirty="0">
              <a:solidFill>
                <a:schemeClr val="bg1"/>
              </a:solidFill>
              <a:latin typeface="a고딕12" panose="02020600000000000000" pitchFamily="18" charset="-127"/>
              <a:ea typeface="a고딕12" panose="02020600000000000000" pitchFamily="18" charset="-127"/>
              <a:cs typeface="Barlow Semi Condensed Medium"/>
              <a:sym typeface="Barlow Semi Condensed Medium"/>
            </a:endParaRPr>
          </a:p>
          <a:p>
            <a:r>
              <a:rPr lang="en-US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2. Open your </a:t>
            </a:r>
            <a:r>
              <a:rPr lang="en-US" sz="1200" dirty="0" err="1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cmd</a:t>
            </a:r>
            <a:r>
              <a:rPr lang="en-US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 or bash.</a:t>
            </a:r>
          </a:p>
          <a:p>
            <a:endParaRPr lang="en-US" sz="1200" dirty="0">
              <a:solidFill>
                <a:schemeClr val="bg1"/>
              </a:solidFill>
              <a:latin typeface="a고딕12" panose="02020600000000000000" pitchFamily="18" charset="-127"/>
              <a:ea typeface="a고딕12" panose="02020600000000000000" pitchFamily="18" charset="-127"/>
              <a:cs typeface="Barlow Semi Condensed Medium"/>
              <a:sym typeface="Barlow Semi Condensed Medium"/>
            </a:endParaRPr>
          </a:p>
          <a:p>
            <a:r>
              <a:rPr lang="en-US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3. Inspect whether your python version is the same with the functions' runtime environments.</a:t>
            </a:r>
          </a:p>
          <a:p>
            <a:r>
              <a:rPr lang="en-US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(</a:t>
            </a:r>
            <a:r>
              <a:rPr lang="en-US" sz="1200" dirty="0" err="1">
                <a:solidFill>
                  <a:schemeClr val="bg1"/>
                </a:solidFill>
                <a:highlight>
                  <a:srgbClr val="808080"/>
                </a:highlight>
                <a:latin typeface="Consolas" panose="020B0609020204030204" pitchFamily="49" charset="0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FunnelLoggingFunction</a:t>
            </a:r>
            <a:r>
              <a:rPr lang="en-US" sz="1200" dirty="0">
                <a:solidFill>
                  <a:schemeClr val="bg1"/>
                </a:solidFill>
                <a:highlight>
                  <a:srgbClr val="808080"/>
                </a:highlight>
                <a:latin typeface="Consolas" panose="020B0609020204030204" pitchFamily="49" charset="0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, </a:t>
            </a:r>
            <a:r>
              <a:rPr lang="en-US" sz="1200" dirty="0" err="1">
                <a:solidFill>
                  <a:schemeClr val="bg1"/>
                </a:solidFill>
                <a:highlight>
                  <a:srgbClr val="808080"/>
                </a:highlight>
                <a:latin typeface="Consolas" panose="020B0609020204030204" pitchFamily="49" charset="0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FunnelQueryingFunction</a:t>
            </a:r>
            <a:r>
              <a:rPr lang="en-US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)</a:t>
            </a:r>
          </a:p>
        </p:txBody>
      </p:sp>
      <p:sp>
        <p:nvSpPr>
          <p:cNvPr id="4" name="제목 2">
            <a:extLst>
              <a:ext uri="{FF2B5EF4-FFF2-40B4-BE49-F238E27FC236}">
                <a16:creationId xmlns:a16="http://schemas.microsoft.com/office/drawing/2014/main" id="{44B2C89A-061D-B301-B67E-03E2694CBB4E}"/>
              </a:ext>
            </a:extLst>
          </p:cNvPr>
          <p:cNvSpPr txBox="1">
            <a:spLocks/>
          </p:cNvSpPr>
          <p:nvPr/>
        </p:nvSpPr>
        <p:spPr>
          <a:xfrm>
            <a:off x="478958" y="543503"/>
            <a:ext cx="771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altLang="ko-KR" sz="1600" dirty="0">
                <a:solidFill>
                  <a:schemeClr val="bg1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Funnel Analysis Pipeline</a:t>
            </a:r>
            <a:endParaRPr lang="ko-KR" altLang="en-US" sz="1600" dirty="0">
              <a:solidFill>
                <a:schemeClr val="bg1"/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7CD204A-700A-03C9-BA9D-1C74345E2F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0168" y="2298652"/>
            <a:ext cx="4630198" cy="349713"/>
          </a:xfrm>
          <a:prstGeom prst="rect">
            <a:avLst/>
          </a:prstGeom>
          <a:ln>
            <a:solidFill>
              <a:srgbClr val="C00000"/>
            </a:solidFill>
          </a:ln>
        </p:spPr>
      </p:pic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84B838D4-3191-2FD2-EC84-5AEE2DEDD61D}"/>
              </a:ext>
            </a:extLst>
          </p:cNvPr>
          <p:cNvCxnSpPr>
            <a:cxnSpLocks/>
          </p:cNvCxnSpPr>
          <p:nvPr/>
        </p:nvCxnSpPr>
        <p:spPr>
          <a:xfrm>
            <a:off x="1360265" y="2571750"/>
            <a:ext cx="0" cy="851582"/>
          </a:xfrm>
          <a:prstGeom prst="straightConnector1">
            <a:avLst/>
          </a:prstGeom>
          <a:ln w="57150">
            <a:solidFill>
              <a:srgbClr val="0000FF">
                <a:alpha val="70000"/>
              </a:srgb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A47F17DC-502E-AC58-4781-7C904AC43700}"/>
              </a:ext>
            </a:extLst>
          </p:cNvPr>
          <p:cNvCxnSpPr>
            <a:cxnSpLocks/>
          </p:cNvCxnSpPr>
          <p:nvPr/>
        </p:nvCxnSpPr>
        <p:spPr>
          <a:xfrm>
            <a:off x="1428278" y="2571750"/>
            <a:ext cx="2788542" cy="851582"/>
          </a:xfrm>
          <a:prstGeom prst="straightConnector1">
            <a:avLst/>
          </a:prstGeom>
          <a:ln w="57150">
            <a:solidFill>
              <a:srgbClr val="0000FF">
                <a:alpha val="70000"/>
              </a:srgb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883763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래픽 25" descr="돋보기 단색으로 채워진">
            <a:extLst>
              <a:ext uri="{FF2B5EF4-FFF2-40B4-BE49-F238E27FC236}">
                <a16:creationId xmlns:a16="http://schemas.microsoft.com/office/drawing/2014/main" id="{ECE4B206-9355-BE57-B71F-363CD2BCB8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97613" y="2271444"/>
            <a:ext cx="767081" cy="767081"/>
          </a:xfrm>
          <a:prstGeom prst="rect">
            <a:avLst/>
          </a:prstGeom>
        </p:spPr>
      </p:pic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770E6A0-2E85-182E-B600-451F77886F8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-</a:t>
            </a:r>
            <a:fld id="{FF7B501E-9FC4-4E05-A49A-4ED7F019E568}" type="slidenum">
              <a:rPr lang="ko-KR" altLang="en-US" smtClean="0"/>
              <a:pPr/>
              <a:t>66</a:t>
            </a:fld>
            <a:r>
              <a:rPr lang="en-US" altLang="ko-KR"/>
              <a:t>-</a:t>
            </a:r>
            <a:endParaRPr lang="ko-KR" altLang="en-US" dirty="0"/>
          </a:p>
        </p:txBody>
      </p:sp>
      <p:sp>
        <p:nvSpPr>
          <p:cNvPr id="3" name="Google Shape;2035;p35">
            <a:extLst>
              <a:ext uri="{FF2B5EF4-FFF2-40B4-BE49-F238E27FC236}">
                <a16:creationId xmlns:a16="http://schemas.microsoft.com/office/drawing/2014/main" id="{397B1EEA-6697-8062-9E5A-FBD5C2547F5B}"/>
              </a:ext>
            </a:extLst>
          </p:cNvPr>
          <p:cNvSpPr txBox="1"/>
          <p:nvPr/>
        </p:nvSpPr>
        <p:spPr>
          <a:xfrm>
            <a:off x="413832" y="1546952"/>
            <a:ext cx="8391905" cy="7148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1"/>
            <a:r>
              <a:rPr lang="en-US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4. You specify that</a:t>
            </a:r>
            <a:r>
              <a:rPr lang="ko-KR" altLang="en-US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the </a:t>
            </a:r>
            <a:r>
              <a:rPr lang="en-US" sz="1200" dirty="0" err="1">
                <a:solidFill>
                  <a:schemeClr val="bg1"/>
                </a:solidFill>
                <a:highlight>
                  <a:srgbClr val="808080"/>
                </a:highlight>
                <a:latin typeface="Consolas" panose="020B0609020204030204" pitchFamily="49" charset="0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FunnelLoggingFunction</a:t>
            </a:r>
            <a:r>
              <a:rPr lang="en-US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 has the </a:t>
            </a:r>
            <a:r>
              <a:rPr lang="en-US" sz="1200" dirty="0">
                <a:solidFill>
                  <a:schemeClr val="bg1"/>
                </a:solidFill>
                <a:highlight>
                  <a:srgbClr val="808080"/>
                </a:highlight>
                <a:latin typeface="Consolas" panose="020B0609020204030204" pitchFamily="49" charset="0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GET /home</a:t>
            </a:r>
            <a:r>
              <a:rPr lang="en-US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 endpoint of </a:t>
            </a:r>
            <a:r>
              <a:rPr lang="en-US" altLang="ko-KR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the </a:t>
            </a:r>
            <a:r>
              <a:rPr lang="en-US" altLang="ko-KR" sz="1200" dirty="0" err="1">
                <a:solidFill>
                  <a:schemeClr val="bg1"/>
                </a:solidFill>
                <a:highlight>
                  <a:srgbClr val="808080"/>
                </a:highlight>
                <a:latin typeface="Consolas" panose="020B0609020204030204" pitchFamily="49" charset="0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FunnelApi</a:t>
            </a:r>
            <a:r>
              <a:rPr lang="en-US" altLang="ko-KR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 as its trigger.</a:t>
            </a:r>
            <a:endParaRPr lang="en-US" sz="1200" dirty="0">
              <a:solidFill>
                <a:schemeClr val="bg1"/>
              </a:solidFill>
              <a:latin typeface="a고딕12" panose="02020600000000000000" pitchFamily="18" charset="-127"/>
              <a:ea typeface="a고딕12" panose="02020600000000000000" pitchFamily="18" charset="-127"/>
              <a:cs typeface="Barlow Semi Condensed Medium"/>
              <a:sym typeface="Barlow Semi Condensed Medium"/>
            </a:endParaRPr>
          </a:p>
          <a:p>
            <a:r>
              <a:rPr lang="en-US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    You should fix some lines with </a:t>
            </a:r>
            <a:r>
              <a:rPr lang="en-US" sz="1200" b="1" dirty="0">
                <a:solidFill>
                  <a:srgbClr val="00B050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TODO</a:t>
            </a:r>
            <a:r>
              <a:rPr lang="en-US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 annotations.</a:t>
            </a:r>
          </a:p>
          <a:p>
            <a:endParaRPr lang="en-US" sz="1200" dirty="0">
              <a:solidFill>
                <a:schemeClr val="bg1"/>
              </a:solidFill>
              <a:latin typeface="a고딕12" panose="02020600000000000000" pitchFamily="18" charset="-127"/>
              <a:ea typeface="a고딕12" panose="02020600000000000000" pitchFamily="18" charset="-127"/>
              <a:cs typeface="Barlow Semi Condensed Medium"/>
              <a:sym typeface="Barlow Semi Condensed Medium"/>
            </a:endParaRPr>
          </a:p>
          <a:p>
            <a:r>
              <a:rPr lang="en-US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5. Also, make the </a:t>
            </a:r>
            <a:r>
              <a:rPr lang="en-US" altLang="ko-KR" sz="1200" dirty="0" err="1">
                <a:solidFill>
                  <a:schemeClr val="bg1"/>
                </a:solidFill>
                <a:highlight>
                  <a:srgbClr val="808080"/>
                </a:highlight>
                <a:latin typeface="Consolas" panose="020B0609020204030204" pitchFamily="49" charset="0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FunnelLoggingFunction</a:t>
            </a:r>
            <a:r>
              <a:rPr lang="en-US" altLang="ko-KR" sz="1200" dirty="0">
                <a:solidFill>
                  <a:schemeClr val="bg1"/>
                </a:solidFill>
                <a:latin typeface="Consolas" panose="020B0609020204030204" pitchFamily="49" charset="0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able to access the </a:t>
            </a:r>
            <a:r>
              <a:rPr lang="en-US" sz="1200" dirty="0" err="1">
                <a:solidFill>
                  <a:schemeClr val="bg1"/>
                </a:solidFill>
                <a:highlight>
                  <a:srgbClr val="808080"/>
                </a:highlight>
                <a:latin typeface="Consolas" panose="020B0609020204030204" pitchFamily="49" charset="0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FunnelAnalysisTable</a:t>
            </a:r>
            <a:r>
              <a:rPr lang="en-US" sz="1200" dirty="0">
                <a:solidFill>
                  <a:schemeClr val="bg1"/>
                </a:solidFill>
                <a:highlight>
                  <a:srgbClr val="808080"/>
                </a:highlight>
                <a:latin typeface="Consolas" panose="020B0609020204030204" pitchFamily="49" charset="0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.</a:t>
            </a:r>
          </a:p>
          <a:p>
            <a:endParaRPr lang="en-US" sz="1200" dirty="0">
              <a:solidFill>
                <a:schemeClr val="bg1"/>
              </a:solidFill>
              <a:highlight>
                <a:srgbClr val="808080"/>
              </a:highlight>
              <a:latin typeface="Consolas" panose="020B0609020204030204" pitchFamily="49" charset="0"/>
              <a:ea typeface="a고딕12" panose="02020600000000000000" pitchFamily="18" charset="-127"/>
              <a:cs typeface="Barlow Semi Condensed Medium"/>
              <a:sym typeface="Barlow Semi Condensed Medium"/>
            </a:endParaRPr>
          </a:p>
        </p:txBody>
      </p:sp>
      <p:sp>
        <p:nvSpPr>
          <p:cNvPr id="5" name="제목 2">
            <a:extLst>
              <a:ext uri="{FF2B5EF4-FFF2-40B4-BE49-F238E27FC236}">
                <a16:creationId xmlns:a16="http://schemas.microsoft.com/office/drawing/2014/main" id="{45E26445-302D-78AA-3E48-FB56A9C26DB8}"/>
              </a:ext>
            </a:extLst>
          </p:cNvPr>
          <p:cNvSpPr txBox="1">
            <a:spLocks/>
          </p:cNvSpPr>
          <p:nvPr/>
        </p:nvSpPr>
        <p:spPr>
          <a:xfrm>
            <a:off x="478958" y="551060"/>
            <a:ext cx="771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altLang="ko-KR" sz="1600" dirty="0">
                <a:solidFill>
                  <a:schemeClr val="bg1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Funnel Analysis Pipeline</a:t>
            </a:r>
            <a:endParaRPr lang="ko-KR" altLang="en-US" sz="1600" dirty="0">
              <a:solidFill>
                <a:schemeClr val="bg1"/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</p:txBody>
      </p:sp>
      <p:sp>
        <p:nvSpPr>
          <p:cNvPr id="14" name="Google Shape;1137;p24">
            <a:extLst>
              <a:ext uri="{FF2B5EF4-FFF2-40B4-BE49-F238E27FC236}">
                <a16:creationId xmlns:a16="http://schemas.microsoft.com/office/drawing/2014/main" id="{CB623C9A-0261-5C43-4EDB-C8FF9AD01A1C}"/>
              </a:ext>
            </a:extLst>
          </p:cNvPr>
          <p:cNvSpPr txBox="1">
            <a:spLocks/>
          </p:cNvSpPr>
          <p:nvPr/>
        </p:nvSpPr>
        <p:spPr>
          <a:xfrm>
            <a:off x="723750" y="-901"/>
            <a:ext cx="769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CloudFormation</a:t>
            </a: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 </a:t>
            </a:r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DIY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D7D0966-E8A3-455F-485E-268F8355F1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958" y="2495483"/>
            <a:ext cx="5486755" cy="2268376"/>
          </a:xfrm>
          <a:prstGeom prst="rect">
            <a:avLst/>
          </a:prstGeom>
          <a:ln>
            <a:solidFill>
              <a:srgbClr val="CC0066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397C6A8-FD8E-125B-E165-93AA1B55AF77}"/>
              </a:ext>
            </a:extLst>
          </p:cNvPr>
          <p:cNvSpPr txBox="1"/>
          <p:nvPr/>
        </p:nvSpPr>
        <p:spPr>
          <a:xfrm>
            <a:off x="6308656" y="3170894"/>
            <a:ext cx="256329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 err="1">
                <a:solidFill>
                  <a:srgbClr val="3C7B86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aws</a:t>
            </a:r>
            <a:r>
              <a:rPr lang="ko-KR" altLang="en-US" sz="1200" dirty="0">
                <a:solidFill>
                  <a:srgbClr val="3C7B86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ko-KR" altLang="en-US" sz="1200" dirty="0" err="1">
                <a:solidFill>
                  <a:srgbClr val="3C7B86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sam</a:t>
            </a:r>
            <a:r>
              <a:rPr lang="ko-KR" altLang="en-US" sz="1200" dirty="0">
                <a:solidFill>
                  <a:srgbClr val="3C7B86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ko-KR" altLang="en-US" sz="1200" dirty="0" err="1">
                <a:solidFill>
                  <a:srgbClr val="3C7B86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function</a:t>
            </a:r>
            <a:r>
              <a:rPr lang="ko-KR" altLang="en-US" sz="1200" dirty="0">
                <a:solidFill>
                  <a:srgbClr val="3C7B86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ko-KR" altLang="en-US" sz="1200" dirty="0" err="1">
                <a:solidFill>
                  <a:srgbClr val="3C7B86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doc</a:t>
            </a:r>
            <a:endParaRPr lang="ko-KR" altLang="en-US" sz="1200" dirty="0">
              <a:solidFill>
                <a:srgbClr val="3C7B86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D575631-3221-1B91-2EB3-E1542B489C4B}"/>
              </a:ext>
            </a:extLst>
          </p:cNvPr>
          <p:cNvSpPr txBox="1"/>
          <p:nvPr/>
        </p:nvSpPr>
        <p:spPr>
          <a:xfrm>
            <a:off x="6308656" y="3517277"/>
            <a:ext cx="272954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 err="1">
                <a:solidFill>
                  <a:srgbClr val="3C7B86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aws</a:t>
            </a:r>
            <a:r>
              <a:rPr lang="ko-KR" altLang="en-US" sz="1200" dirty="0">
                <a:solidFill>
                  <a:srgbClr val="3C7B86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ko-KR" altLang="en-US" sz="1200" dirty="0" err="1">
                <a:solidFill>
                  <a:srgbClr val="3C7B86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sam</a:t>
            </a:r>
            <a:r>
              <a:rPr lang="ko-KR" altLang="en-US" sz="1200" dirty="0">
                <a:solidFill>
                  <a:srgbClr val="3C7B86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ko-KR" altLang="en-US" sz="1200" dirty="0" err="1">
                <a:solidFill>
                  <a:srgbClr val="3C7B86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function</a:t>
            </a:r>
            <a:r>
              <a:rPr lang="ko-KR" altLang="en-US" sz="1200" dirty="0">
                <a:solidFill>
                  <a:srgbClr val="3C7B86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ko-KR" altLang="en-US" sz="1200" dirty="0" err="1">
                <a:solidFill>
                  <a:srgbClr val="3C7B86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predefined</a:t>
            </a:r>
            <a:r>
              <a:rPr lang="ko-KR" altLang="en-US" sz="1200" dirty="0">
                <a:solidFill>
                  <a:srgbClr val="3C7B86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ko-KR" altLang="en-US" sz="1200" dirty="0" err="1">
                <a:solidFill>
                  <a:srgbClr val="3C7B86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policies</a:t>
            </a:r>
            <a:endParaRPr lang="ko-KR" altLang="en-US" sz="1200" dirty="0">
              <a:solidFill>
                <a:srgbClr val="3C7B86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72FD9D0-6E4A-1A81-3961-34DE4E322453}"/>
              </a:ext>
            </a:extLst>
          </p:cNvPr>
          <p:cNvSpPr txBox="1"/>
          <p:nvPr/>
        </p:nvSpPr>
        <p:spPr>
          <a:xfrm>
            <a:off x="6059188" y="2681650"/>
            <a:ext cx="281275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sym typeface="Barlow Semi Condensed Medium"/>
              </a:rPr>
              <a:t>Conduct</a:t>
            </a:r>
            <a:r>
              <a:rPr lang="ko-KR" altLang="en-US" b="1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sym typeface="Barlow Semi Condensed Medium"/>
              </a:rPr>
              <a:t> </a:t>
            </a:r>
            <a:r>
              <a:rPr lang="en-US" altLang="ko-KR" b="1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sym typeface="Barlow Semi Condensed Medium"/>
              </a:rPr>
              <a:t>your</a:t>
            </a:r>
            <a:r>
              <a:rPr lang="ko-KR" altLang="en-US" b="1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sym typeface="Barlow Semi Condensed Medium"/>
              </a:rPr>
              <a:t> </a:t>
            </a:r>
            <a:r>
              <a:rPr lang="en-US" altLang="ko-KR" b="1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sym typeface="Barlow Semi Condensed Medium"/>
              </a:rPr>
              <a:t>research yourself!</a:t>
            </a:r>
            <a:endParaRPr lang="ko-KR" altLang="en-US" b="1" dirty="0"/>
          </a:p>
        </p:txBody>
      </p:sp>
      <p:pic>
        <p:nvPicPr>
          <p:cNvPr id="24" name="그래픽 23" descr="돋보기 단색으로 채워진">
            <a:extLst>
              <a:ext uri="{FF2B5EF4-FFF2-40B4-BE49-F238E27FC236}">
                <a16:creationId xmlns:a16="http://schemas.microsoft.com/office/drawing/2014/main" id="{16DD7503-0721-DE0D-3980-885FBBCBA6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50515" y="3170894"/>
            <a:ext cx="322633" cy="322633"/>
          </a:xfrm>
          <a:prstGeom prst="rect">
            <a:avLst/>
          </a:prstGeom>
        </p:spPr>
      </p:pic>
      <p:pic>
        <p:nvPicPr>
          <p:cNvPr id="25" name="그래픽 24" descr="돋보기 단색으로 채워진">
            <a:extLst>
              <a:ext uri="{FF2B5EF4-FFF2-40B4-BE49-F238E27FC236}">
                <a16:creationId xmlns:a16="http://schemas.microsoft.com/office/drawing/2014/main" id="{E85141C6-0730-15A5-06F7-C119343CEF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74861" y="3517277"/>
            <a:ext cx="322633" cy="322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31599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770E6A0-2E85-182E-B600-451F77886F8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-</a:t>
            </a:r>
            <a:fld id="{FF7B501E-9FC4-4E05-A49A-4ED7F019E568}" type="slidenum">
              <a:rPr lang="ko-KR" altLang="en-US" smtClean="0"/>
              <a:pPr/>
              <a:t>67</a:t>
            </a:fld>
            <a:r>
              <a:rPr lang="en-US" altLang="ko-KR"/>
              <a:t>-</a:t>
            </a:r>
            <a:endParaRPr lang="ko-KR" altLang="en-US" dirty="0"/>
          </a:p>
        </p:txBody>
      </p:sp>
      <p:sp>
        <p:nvSpPr>
          <p:cNvPr id="5" name="제목 2">
            <a:extLst>
              <a:ext uri="{FF2B5EF4-FFF2-40B4-BE49-F238E27FC236}">
                <a16:creationId xmlns:a16="http://schemas.microsoft.com/office/drawing/2014/main" id="{45E26445-302D-78AA-3E48-FB56A9C26DB8}"/>
              </a:ext>
            </a:extLst>
          </p:cNvPr>
          <p:cNvSpPr txBox="1">
            <a:spLocks/>
          </p:cNvSpPr>
          <p:nvPr/>
        </p:nvSpPr>
        <p:spPr>
          <a:xfrm>
            <a:off x="478958" y="551060"/>
            <a:ext cx="771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altLang="ko-KR" sz="1600" dirty="0">
                <a:solidFill>
                  <a:schemeClr val="bg1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Funnel Analysis Pipeline</a:t>
            </a:r>
            <a:endParaRPr lang="ko-KR" altLang="en-US" sz="1600" dirty="0">
              <a:solidFill>
                <a:schemeClr val="bg1"/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</p:txBody>
      </p:sp>
      <p:sp>
        <p:nvSpPr>
          <p:cNvPr id="14" name="Google Shape;1137;p24">
            <a:extLst>
              <a:ext uri="{FF2B5EF4-FFF2-40B4-BE49-F238E27FC236}">
                <a16:creationId xmlns:a16="http://schemas.microsoft.com/office/drawing/2014/main" id="{CB623C9A-0261-5C43-4EDB-C8FF9AD01A1C}"/>
              </a:ext>
            </a:extLst>
          </p:cNvPr>
          <p:cNvSpPr txBox="1">
            <a:spLocks/>
          </p:cNvSpPr>
          <p:nvPr/>
        </p:nvSpPr>
        <p:spPr>
          <a:xfrm>
            <a:off x="723750" y="-901"/>
            <a:ext cx="769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CloudFormation</a:t>
            </a: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 </a:t>
            </a:r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DIY</a:t>
            </a:r>
          </a:p>
        </p:txBody>
      </p:sp>
      <p:sp>
        <p:nvSpPr>
          <p:cNvPr id="28" name="Google Shape;2035;p35">
            <a:extLst>
              <a:ext uri="{FF2B5EF4-FFF2-40B4-BE49-F238E27FC236}">
                <a16:creationId xmlns:a16="http://schemas.microsoft.com/office/drawing/2014/main" id="{F3B2FF5D-1FB0-D872-68AD-A11CCEA042ED}"/>
              </a:ext>
            </a:extLst>
          </p:cNvPr>
          <p:cNvSpPr txBox="1"/>
          <p:nvPr/>
        </p:nvSpPr>
        <p:spPr>
          <a:xfrm>
            <a:off x="413832" y="897560"/>
            <a:ext cx="8391905" cy="9334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6. Do </a:t>
            </a:r>
            <a:r>
              <a:rPr lang="en-US" sz="1200" dirty="0" err="1">
                <a:solidFill>
                  <a:schemeClr val="bg1"/>
                </a:solidFill>
                <a:highlight>
                  <a:srgbClr val="808080"/>
                </a:highlight>
                <a:latin typeface="Consolas" panose="020B0609020204030204" pitchFamily="49" charset="0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sam</a:t>
            </a:r>
            <a:r>
              <a:rPr lang="en-US" sz="1200" dirty="0">
                <a:solidFill>
                  <a:schemeClr val="bg1"/>
                </a:solidFill>
                <a:highlight>
                  <a:srgbClr val="808080"/>
                </a:highlight>
                <a:latin typeface="Consolas" panose="020B0609020204030204" pitchFamily="49" charset="0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 build</a:t>
            </a:r>
            <a:endParaRPr lang="en-US" sz="1200" dirty="0">
              <a:solidFill>
                <a:schemeClr val="bg1"/>
              </a:solidFill>
              <a:latin typeface="a고딕12" panose="02020600000000000000" pitchFamily="18" charset="-127"/>
              <a:ea typeface="a고딕12" panose="02020600000000000000" pitchFamily="18" charset="-127"/>
              <a:cs typeface="Barlow Semi Condensed Medium"/>
              <a:sym typeface="Barlow Semi Condensed Medium"/>
            </a:endParaRPr>
          </a:p>
          <a:p>
            <a:endParaRPr lang="en-US" sz="1200" dirty="0">
              <a:solidFill>
                <a:schemeClr val="bg1"/>
              </a:solidFill>
              <a:latin typeface="a고딕12" panose="02020600000000000000" pitchFamily="18" charset="-127"/>
              <a:ea typeface="a고딕12" panose="02020600000000000000" pitchFamily="18" charset="-127"/>
              <a:cs typeface="Barlow Semi Condensed Medium"/>
              <a:sym typeface="Barlow Semi Condensed Medium"/>
            </a:endParaRPr>
          </a:p>
          <a:p>
            <a:r>
              <a:rPr lang="en-US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7. </a:t>
            </a:r>
            <a:r>
              <a:rPr lang="en-US" altLang="ko-KR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Do </a:t>
            </a:r>
            <a:r>
              <a:rPr lang="en-US" altLang="ko-KR" sz="1200" dirty="0" err="1">
                <a:solidFill>
                  <a:schemeClr val="bg1"/>
                </a:solidFill>
                <a:highlight>
                  <a:srgbClr val="808080"/>
                </a:highlight>
                <a:latin typeface="Consolas" panose="020B0609020204030204" pitchFamily="49" charset="0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sam</a:t>
            </a:r>
            <a:r>
              <a:rPr lang="en-US" altLang="ko-KR" sz="1200" dirty="0">
                <a:solidFill>
                  <a:schemeClr val="bg1"/>
                </a:solidFill>
                <a:highlight>
                  <a:srgbClr val="808080"/>
                </a:highlight>
                <a:latin typeface="Consolas" panose="020B0609020204030204" pitchFamily="49" charset="0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 deploy --guided</a:t>
            </a:r>
            <a:r>
              <a:rPr lang="en-US" altLang="ko-KR" sz="1200" dirty="0">
                <a:solidFill>
                  <a:schemeClr val="bg1"/>
                </a:solidFill>
                <a:latin typeface="Consolas" panose="020B0609020204030204" pitchFamily="49" charset="0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. </a:t>
            </a:r>
            <a:r>
              <a:rPr lang="en-US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The configuration values are shown in the image.</a:t>
            </a: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3EF2E615-BF08-DB55-B720-A6752C20B2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437" y="2002434"/>
            <a:ext cx="6461925" cy="2970826"/>
          </a:xfrm>
          <a:prstGeom prst="rect">
            <a:avLst/>
          </a:prstGeom>
          <a:ln>
            <a:solidFill>
              <a:srgbClr val="CC0066"/>
            </a:solidFill>
          </a:ln>
        </p:spPr>
      </p:pic>
    </p:spTree>
    <p:extLst>
      <p:ext uri="{BB962C8B-B14F-4D97-AF65-F5344CB8AC3E}">
        <p14:creationId xmlns:p14="http://schemas.microsoft.com/office/powerpoint/2010/main" val="65907939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BEAD9A3-77D3-F4D4-3C28-BFE51EC1FC0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-</a:t>
            </a:r>
            <a:fld id="{FF7B501E-9FC4-4E05-A49A-4ED7F019E568}" type="slidenum">
              <a:rPr lang="ko-KR" altLang="en-US" smtClean="0"/>
              <a:pPr/>
              <a:t>68</a:t>
            </a:fld>
            <a:r>
              <a:rPr lang="en-US" altLang="ko-KR"/>
              <a:t>-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8E1212-9F01-87FB-C519-ADB52ED497FB}"/>
              </a:ext>
            </a:extLst>
          </p:cNvPr>
          <p:cNvSpPr txBox="1"/>
          <p:nvPr/>
        </p:nvSpPr>
        <p:spPr>
          <a:xfrm>
            <a:off x="366280" y="656658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dirty="0">
                <a:solidFill>
                  <a:schemeClr val="bg1">
                    <a:lumMod val="9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Sam</a:t>
            </a:r>
            <a:r>
              <a:rPr lang="ko-KR" altLang="en-US" sz="1800" b="1" dirty="0">
                <a:solidFill>
                  <a:schemeClr val="bg1">
                    <a:lumMod val="9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 </a:t>
            </a:r>
            <a:r>
              <a:rPr lang="en-US" altLang="ko-KR" sz="1800" b="1" dirty="0">
                <a:solidFill>
                  <a:schemeClr val="bg1">
                    <a:lumMod val="9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deploy</a:t>
            </a:r>
            <a:r>
              <a:rPr lang="ko-KR" altLang="en-US" sz="1800" b="1" dirty="0">
                <a:solidFill>
                  <a:schemeClr val="bg1">
                    <a:lumMod val="9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 과정 </a:t>
            </a:r>
            <a:r>
              <a:rPr lang="en-US" altLang="ko-KR" sz="1800" b="1" dirty="0">
                <a:solidFill>
                  <a:schemeClr val="bg1">
                    <a:lumMod val="9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GIF</a:t>
            </a:r>
            <a:r>
              <a:rPr lang="ko-KR" altLang="en-US" sz="1800" b="1" dirty="0">
                <a:solidFill>
                  <a:schemeClr val="bg1">
                    <a:lumMod val="9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 이미지</a:t>
            </a:r>
            <a:endParaRPr lang="ko-KR" altLang="en-US" sz="1800" b="1"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sp>
        <p:nvSpPr>
          <p:cNvPr id="3" name="Google Shape;1137;p24">
            <a:extLst>
              <a:ext uri="{FF2B5EF4-FFF2-40B4-BE49-F238E27FC236}">
                <a16:creationId xmlns:a16="http://schemas.microsoft.com/office/drawing/2014/main" id="{F9C40871-C328-9504-894D-3CD8C06ABF10}"/>
              </a:ext>
            </a:extLst>
          </p:cNvPr>
          <p:cNvSpPr txBox="1">
            <a:spLocks/>
          </p:cNvSpPr>
          <p:nvPr/>
        </p:nvSpPr>
        <p:spPr>
          <a:xfrm>
            <a:off x="723750" y="-901"/>
            <a:ext cx="769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CloudFormation</a:t>
            </a: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 </a:t>
            </a:r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Demo</a:t>
            </a: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③</a:t>
            </a:r>
            <a:endParaRPr lang="en-US" altLang="ko-KR" sz="2800" dirty="0">
              <a:solidFill>
                <a:schemeClr val="bg1">
                  <a:lumMod val="95000"/>
                </a:schemeClr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</p:txBody>
      </p:sp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D0404B10-C663-7B7C-6919-F3E04414D6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422" y="1107818"/>
            <a:ext cx="7515782" cy="3819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07847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770E6A0-2E85-182E-B600-451F77886F8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-</a:t>
            </a:r>
            <a:fld id="{FF7B501E-9FC4-4E05-A49A-4ED7F019E568}" type="slidenum">
              <a:rPr lang="ko-KR" altLang="en-US" smtClean="0"/>
              <a:pPr/>
              <a:t>69</a:t>
            </a:fld>
            <a:r>
              <a:rPr lang="en-US" altLang="ko-KR"/>
              <a:t>-</a:t>
            </a:r>
            <a:endParaRPr lang="ko-KR" altLang="en-US" dirty="0"/>
          </a:p>
        </p:txBody>
      </p:sp>
      <p:sp>
        <p:nvSpPr>
          <p:cNvPr id="5" name="제목 2">
            <a:extLst>
              <a:ext uri="{FF2B5EF4-FFF2-40B4-BE49-F238E27FC236}">
                <a16:creationId xmlns:a16="http://schemas.microsoft.com/office/drawing/2014/main" id="{45E26445-302D-78AA-3E48-FB56A9C26DB8}"/>
              </a:ext>
            </a:extLst>
          </p:cNvPr>
          <p:cNvSpPr txBox="1">
            <a:spLocks/>
          </p:cNvSpPr>
          <p:nvPr/>
        </p:nvSpPr>
        <p:spPr>
          <a:xfrm>
            <a:off x="478958" y="551060"/>
            <a:ext cx="771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altLang="ko-KR" sz="1600" dirty="0">
                <a:solidFill>
                  <a:schemeClr val="bg1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Funnel Analysis Pipeline</a:t>
            </a:r>
            <a:endParaRPr lang="ko-KR" altLang="en-US" sz="1600" dirty="0">
              <a:solidFill>
                <a:schemeClr val="bg1"/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</p:txBody>
      </p:sp>
      <p:sp>
        <p:nvSpPr>
          <p:cNvPr id="14" name="Google Shape;1137;p24">
            <a:extLst>
              <a:ext uri="{FF2B5EF4-FFF2-40B4-BE49-F238E27FC236}">
                <a16:creationId xmlns:a16="http://schemas.microsoft.com/office/drawing/2014/main" id="{CB623C9A-0261-5C43-4EDB-C8FF9AD01A1C}"/>
              </a:ext>
            </a:extLst>
          </p:cNvPr>
          <p:cNvSpPr txBox="1">
            <a:spLocks/>
          </p:cNvSpPr>
          <p:nvPr/>
        </p:nvSpPr>
        <p:spPr>
          <a:xfrm>
            <a:off x="723750" y="-901"/>
            <a:ext cx="769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CloudFormation</a:t>
            </a: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 </a:t>
            </a:r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DIY</a:t>
            </a:r>
          </a:p>
        </p:txBody>
      </p:sp>
      <p:sp>
        <p:nvSpPr>
          <p:cNvPr id="28" name="Google Shape;2035;p35">
            <a:extLst>
              <a:ext uri="{FF2B5EF4-FFF2-40B4-BE49-F238E27FC236}">
                <a16:creationId xmlns:a16="http://schemas.microsoft.com/office/drawing/2014/main" id="{F3B2FF5D-1FB0-D872-68AD-A11CCEA042ED}"/>
              </a:ext>
            </a:extLst>
          </p:cNvPr>
          <p:cNvSpPr txBox="1"/>
          <p:nvPr/>
        </p:nvSpPr>
        <p:spPr>
          <a:xfrm>
            <a:off x="413832" y="1002848"/>
            <a:ext cx="8391905" cy="6090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6. Go to </a:t>
            </a:r>
            <a:r>
              <a:rPr lang="en-US" sz="1200" b="1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AWS CloudFormation Console</a:t>
            </a:r>
            <a:r>
              <a:rPr lang="en-US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&gt; </a:t>
            </a:r>
            <a:r>
              <a:rPr lang="en-US" sz="1200" b="1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Stack:</a:t>
            </a:r>
            <a:r>
              <a:rPr lang="en-US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 </a:t>
            </a:r>
            <a:r>
              <a:rPr lang="en-US" sz="1200" dirty="0">
                <a:solidFill>
                  <a:schemeClr val="bg1"/>
                </a:solidFill>
                <a:highlight>
                  <a:srgbClr val="808080"/>
                </a:highlight>
                <a:latin typeface="Consolas" panose="020B0609020204030204" pitchFamily="49" charset="0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funnel-analysis</a:t>
            </a:r>
            <a:r>
              <a:rPr lang="en-US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&gt; </a:t>
            </a:r>
            <a:r>
              <a:rPr lang="en-US" sz="1200" b="1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Outputs</a:t>
            </a:r>
            <a:endParaRPr lang="en-US" sz="1200" dirty="0">
              <a:solidFill>
                <a:schemeClr val="bg1"/>
              </a:solidFill>
              <a:latin typeface="a고딕12" panose="02020600000000000000" pitchFamily="18" charset="-127"/>
              <a:ea typeface="a고딕12" panose="02020600000000000000" pitchFamily="18" charset="-127"/>
              <a:cs typeface="Barlow Semi Condensed Medium"/>
              <a:sym typeface="Barlow Semi Condensed Medium"/>
            </a:endParaRPr>
          </a:p>
          <a:p>
            <a:r>
              <a:rPr lang="en-US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7. Play with the API endpoints.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6EFFBBD-62C7-558C-B5D0-E00A32334D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958" y="1719057"/>
            <a:ext cx="6514155" cy="3186869"/>
          </a:xfrm>
          <a:prstGeom prst="rect">
            <a:avLst/>
          </a:prstGeom>
          <a:ln>
            <a:solidFill>
              <a:srgbClr val="CC0066"/>
            </a:solidFill>
          </a:ln>
        </p:spPr>
      </p:pic>
    </p:spTree>
    <p:extLst>
      <p:ext uri="{BB962C8B-B14F-4D97-AF65-F5344CB8AC3E}">
        <p14:creationId xmlns:p14="http://schemas.microsoft.com/office/powerpoint/2010/main" val="15404671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B17F9113-C15A-7B62-5AD3-D113EB9C2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Infrastructure as a Code(2)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4A2C75-11EB-0C4D-4C3B-147BF5B58AC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7086600" y="4767263"/>
            <a:ext cx="2057400" cy="274637"/>
          </a:xfrm>
        </p:spPr>
        <p:txBody>
          <a:bodyPr/>
          <a:lstStyle/>
          <a:p>
            <a:r>
              <a:rPr lang="en-US" altLang="ko-KR"/>
              <a:t>-</a:t>
            </a:r>
            <a:fld id="{40163CFD-48ED-43CA-9693-B369BE835A1B}" type="slidenum">
              <a:rPr lang="ko-KR" altLang="en-US" smtClean="0"/>
              <a:t>7</a:t>
            </a:fld>
            <a:r>
              <a:rPr lang="en-US" altLang="ko-KR"/>
              <a:t>-</a:t>
            </a:r>
            <a:endParaRPr lang="ko-KR" altLang="en-US" dirty="0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3B6B3BC6-482C-82E9-5C98-6D1C348DDC79}"/>
              </a:ext>
            </a:extLst>
          </p:cNvPr>
          <p:cNvCxnSpPr>
            <a:cxnSpLocks/>
          </p:cNvCxnSpPr>
          <p:nvPr/>
        </p:nvCxnSpPr>
        <p:spPr>
          <a:xfrm>
            <a:off x="3140919" y="1958628"/>
            <a:ext cx="1943154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9F9BB58D-3130-2829-57DD-4405E31B04D4}"/>
              </a:ext>
            </a:extLst>
          </p:cNvPr>
          <p:cNvGrpSpPr/>
          <p:nvPr/>
        </p:nvGrpSpPr>
        <p:grpSpPr>
          <a:xfrm>
            <a:off x="1615290" y="1346577"/>
            <a:ext cx="1187450" cy="1486634"/>
            <a:chOff x="4035536" y="3110119"/>
            <a:chExt cx="1187450" cy="1486634"/>
          </a:xfrm>
        </p:grpSpPr>
        <p:sp>
          <p:nvSpPr>
            <p:cNvPr id="24" name="TextBox 28">
              <a:extLst>
                <a:ext uri="{FF2B5EF4-FFF2-40B4-BE49-F238E27FC236}">
                  <a16:creationId xmlns:a16="http://schemas.microsoft.com/office/drawing/2014/main" id="{4D4AEEC4-D6EA-611D-9474-B51A63A8EF8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35536" y="4073533"/>
              <a:ext cx="1187450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ko-KR" altLang="en-US" dirty="0">
                  <a:latin typeface="a고딕14" panose="02020600000000000000" pitchFamily="18" charset="-127"/>
                  <a:ea typeface="a고딕14" panose="02020600000000000000" pitchFamily="18" charset="-127"/>
                  <a:cs typeface="Arial" panose="020B0604020202020204" pitchFamily="34" charset="0"/>
                </a:rPr>
                <a:t>인프라를</a:t>
              </a:r>
              <a:br>
                <a:rPr lang="en-US" altLang="ko-KR" dirty="0">
                  <a:latin typeface="a고딕14" panose="02020600000000000000" pitchFamily="18" charset="-127"/>
                  <a:ea typeface="a고딕14" panose="02020600000000000000" pitchFamily="18" charset="-127"/>
                  <a:cs typeface="Arial" panose="020B0604020202020204" pitchFamily="34" charset="0"/>
                </a:rPr>
              </a:br>
              <a:r>
                <a:rPr lang="ko-KR" altLang="en-US" dirty="0">
                  <a:latin typeface="a고딕14" panose="02020600000000000000" pitchFamily="18" charset="-127"/>
                  <a:ea typeface="a고딕14" panose="02020600000000000000" pitchFamily="18" charset="-127"/>
                  <a:cs typeface="Arial" panose="020B0604020202020204" pitchFamily="34" charset="0"/>
                </a:rPr>
                <a:t>명세하는 코드</a:t>
              </a:r>
              <a:endParaRPr lang="en-US" altLang="en-US" dirty="0">
                <a:latin typeface="a고딕14" panose="02020600000000000000" pitchFamily="18" charset="-127"/>
                <a:ea typeface="a고딕14" panose="02020600000000000000" pitchFamily="18" charset="-127"/>
                <a:cs typeface="Arial" panose="020B0604020202020204" pitchFamily="34" charset="0"/>
              </a:endParaRPr>
            </a:p>
          </p:txBody>
        </p:sp>
        <p:pic>
          <p:nvPicPr>
            <p:cNvPr id="25" name="Graphic 36">
              <a:extLst>
                <a:ext uri="{FF2B5EF4-FFF2-40B4-BE49-F238E27FC236}">
                  <a16:creationId xmlns:a16="http://schemas.microsoft.com/office/drawing/2014/main" id="{C7B75FB1-7279-E991-A1FF-2F67190C5B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55650" y="3110119"/>
              <a:ext cx="932109" cy="9321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801DBFAE-EB20-7DED-57D8-15EC1B9551A4}"/>
              </a:ext>
            </a:extLst>
          </p:cNvPr>
          <p:cNvCxnSpPr>
            <a:cxnSpLocks/>
          </p:cNvCxnSpPr>
          <p:nvPr/>
        </p:nvCxnSpPr>
        <p:spPr>
          <a:xfrm>
            <a:off x="3140919" y="2176423"/>
            <a:ext cx="2048024" cy="76108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A3DB292D-A004-332E-58FE-A62DD87A4DBF}"/>
              </a:ext>
            </a:extLst>
          </p:cNvPr>
          <p:cNvCxnSpPr>
            <a:cxnSpLocks/>
          </p:cNvCxnSpPr>
          <p:nvPr/>
        </p:nvCxnSpPr>
        <p:spPr>
          <a:xfrm>
            <a:off x="3097575" y="2394025"/>
            <a:ext cx="2163658" cy="197904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F9F081E5-4E4F-E6FA-257F-BBDC0C204B18}"/>
              </a:ext>
            </a:extLst>
          </p:cNvPr>
          <p:cNvGrpSpPr/>
          <p:nvPr/>
        </p:nvGrpSpPr>
        <p:grpSpPr>
          <a:xfrm>
            <a:off x="5084073" y="1121954"/>
            <a:ext cx="2361276" cy="1449647"/>
            <a:chOff x="4181103" y="1121954"/>
            <a:chExt cx="2361276" cy="1449647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B8F90696-ED2C-67A1-0590-C5A9A74CC635}"/>
                </a:ext>
              </a:extLst>
            </p:cNvPr>
            <p:cNvGrpSpPr/>
            <p:nvPr/>
          </p:nvGrpSpPr>
          <p:grpSpPr>
            <a:xfrm>
              <a:off x="4181103" y="1487863"/>
              <a:ext cx="2361276" cy="1083738"/>
              <a:chOff x="4203963" y="1417284"/>
              <a:chExt cx="2361276" cy="1083738"/>
            </a:xfrm>
          </p:grpSpPr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21609338-7CF8-F812-C0CC-B6C2168E1933}"/>
                  </a:ext>
                </a:extLst>
              </p:cNvPr>
              <p:cNvGrpSpPr/>
              <p:nvPr/>
            </p:nvGrpSpPr>
            <p:grpSpPr>
              <a:xfrm>
                <a:off x="4870363" y="1417284"/>
                <a:ext cx="1080000" cy="1080000"/>
                <a:chOff x="4345187" y="1801969"/>
                <a:chExt cx="762000" cy="666029"/>
              </a:xfrm>
            </p:grpSpPr>
            <p:pic>
              <p:nvPicPr>
                <p:cNvPr id="13" name="Graphic 10">
                  <a:extLst>
                    <a:ext uri="{FF2B5EF4-FFF2-40B4-BE49-F238E27FC236}">
                      <a16:creationId xmlns:a16="http://schemas.microsoft.com/office/drawing/2014/main" id="{2238FDF8-F647-EA25-3179-0D9E9EAAAFD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558654" y="1801969"/>
                  <a:ext cx="360000" cy="3600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4" name="Google Shape;926;p18">
                  <a:extLst>
                    <a:ext uri="{FF2B5EF4-FFF2-40B4-BE49-F238E27FC236}">
                      <a16:creationId xmlns:a16="http://schemas.microsoft.com/office/drawing/2014/main" id="{C1B40042-6341-367D-70D9-DB6BEF5A739A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345187" y="2120400"/>
                  <a:ext cx="762000" cy="34759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0" tIns="91425" rIns="91425" bIns="91425" anchor="t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L="457200" marR="0" lvl="0" indent="-317500" algn="l" rtl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1pPr>
                  <a:lvl2pPr marL="914400" marR="0" lvl="1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2pPr>
                  <a:lvl3pPr marL="1371600" marR="0" lvl="2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3pPr>
                  <a:lvl4pPr marL="1828800" marR="0" lvl="3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4pPr>
                  <a:lvl5pPr marL="2286000" marR="0" lvl="4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5pPr>
                  <a:lvl6pPr marL="2743200" marR="0" lvl="5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6pPr>
                  <a:lvl7pPr marL="3200400" marR="0" lvl="6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7pPr>
                  <a:lvl8pPr marL="3657600" marR="0" lvl="7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8pPr>
                  <a:lvl9pPr marL="4114800" marR="0" lvl="8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160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9pPr>
                </a:lstStyle>
                <a:p>
                  <a:pPr marL="139700" indent="0" algn="ctr"/>
                  <a:r>
                    <a:rPr lang="en-US" altLang="ko-KR" sz="1000" b="1" dirty="0">
                      <a:latin typeface="a고딕12" panose="02020600000000000000" pitchFamily="18" charset="-127"/>
                      <a:ea typeface="a고딕12" panose="02020600000000000000" pitchFamily="18" charset="-127"/>
                    </a:rPr>
                    <a:t>Lambda</a:t>
                  </a:r>
                </a:p>
              </p:txBody>
            </p:sp>
          </p:grpSp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9E7431C1-C2A5-0AAA-BC4C-BDDF28C199FD}"/>
                  </a:ext>
                </a:extLst>
              </p:cNvPr>
              <p:cNvGrpSpPr/>
              <p:nvPr/>
            </p:nvGrpSpPr>
            <p:grpSpPr>
              <a:xfrm>
                <a:off x="4203963" y="1421022"/>
                <a:ext cx="1080000" cy="1080000"/>
                <a:chOff x="3808658" y="1801969"/>
                <a:chExt cx="762000" cy="673997"/>
              </a:xfrm>
            </p:grpSpPr>
            <p:pic>
              <p:nvPicPr>
                <p:cNvPr id="16" name="Graphic 5">
                  <a:extLst>
                    <a:ext uri="{FF2B5EF4-FFF2-40B4-BE49-F238E27FC236}">
                      <a16:creationId xmlns:a16="http://schemas.microsoft.com/office/drawing/2014/main" id="{A1448F4C-3C8A-D75A-EB79-E6D46F46BBA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031999" y="1801969"/>
                  <a:ext cx="360000" cy="3600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7" name="Google Shape;926;p18">
                  <a:extLst>
                    <a:ext uri="{FF2B5EF4-FFF2-40B4-BE49-F238E27FC236}">
                      <a16:creationId xmlns:a16="http://schemas.microsoft.com/office/drawing/2014/main" id="{EF6EC841-BBEF-B93B-B1F7-F6EF839C6CC2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808658" y="2128368"/>
                  <a:ext cx="762000" cy="34759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0" tIns="91425" rIns="91425" bIns="91425" anchor="t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L="457200" marR="0" lvl="0" indent="-317500" algn="l" rtl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1pPr>
                  <a:lvl2pPr marL="914400" marR="0" lvl="1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2pPr>
                  <a:lvl3pPr marL="1371600" marR="0" lvl="2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3pPr>
                  <a:lvl4pPr marL="1828800" marR="0" lvl="3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4pPr>
                  <a:lvl5pPr marL="2286000" marR="0" lvl="4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5pPr>
                  <a:lvl6pPr marL="2743200" marR="0" lvl="5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6pPr>
                  <a:lvl7pPr marL="3200400" marR="0" lvl="6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7pPr>
                  <a:lvl8pPr marL="3657600" marR="0" lvl="7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8pPr>
                  <a:lvl9pPr marL="4114800" marR="0" lvl="8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160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9pPr>
                </a:lstStyle>
                <a:p>
                  <a:pPr marL="139700" indent="0" algn="ctr"/>
                  <a:r>
                    <a:rPr lang="en-US" altLang="ko-KR" sz="1000" b="1" dirty="0">
                      <a:latin typeface="a고딕12" panose="02020600000000000000" pitchFamily="18" charset="-127"/>
                      <a:ea typeface="a고딕12" panose="02020600000000000000" pitchFamily="18" charset="-127"/>
                    </a:rPr>
                    <a:t>EC2</a:t>
                  </a:r>
                </a:p>
              </p:txBody>
            </p:sp>
          </p:grpSp>
          <p:grpSp>
            <p:nvGrpSpPr>
              <p:cNvPr id="18" name="그룹 17">
                <a:extLst>
                  <a:ext uri="{FF2B5EF4-FFF2-40B4-BE49-F238E27FC236}">
                    <a16:creationId xmlns:a16="http://schemas.microsoft.com/office/drawing/2014/main" id="{371786C7-FF1E-B1A5-FB99-EDA1D96F9367}"/>
                  </a:ext>
                </a:extLst>
              </p:cNvPr>
              <p:cNvGrpSpPr/>
              <p:nvPr/>
            </p:nvGrpSpPr>
            <p:grpSpPr>
              <a:xfrm>
                <a:off x="5485239" y="1417284"/>
                <a:ext cx="1080000" cy="1080000"/>
                <a:chOff x="592667" y="1841128"/>
                <a:chExt cx="762000" cy="662594"/>
              </a:xfrm>
            </p:grpSpPr>
            <p:pic>
              <p:nvPicPr>
                <p:cNvPr id="19" name="Graphic 6">
                  <a:extLst>
                    <a:ext uri="{FF2B5EF4-FFF2-40B4-BE49-F238E27FC236}">
                      <a16:creationId xmlns:a16="http://schemas.microsoft.com/office/drawing/2014/main" id="{F61BB874-521A-FD6B-ED0E-61F2A908BD6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25083" y="1841128"/>
                  <a:ext cx="360000" cy="3600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20" name="Google Shape;926;p18">
                  <a:extLst>
                    <a:ext uri="{FF2B5EF4-FFF2-40B4-BE49-F238E27FC236}">
                      <a16:creationId xmlns:a16="http://schemas.microsoft.com/office/drawing/2014/main" id="{FC51C2E7-8D0C-CA28-FD32-B4CA4E13CF32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592667" y="2156124"/>
                  <a:ext cx="762000" cy="34759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0" tIns="91425" rIns="91425" bIns="91425" anchor="t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L="457200" marR="0" lvl="0" indent="-317500" algn="l" rtl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1pPr>
                  <a:lvl2pPr marL="914400" marR="0" lvl="1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2pPr>
                  <a:lvl3pPr marL="1371600" marR="0" lvl="2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3pPr>
                  <a:lvl4pPr marL="1828800" marR="0" lvl="3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4pPr>
                  <a:lvl5pPr marL="2286000" marR="0" lvl="4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5pPr>
                  <a:lvl6pPr marL="2743200" marR="0" lvl="5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6pPr>
                  <a:lvl7pPr marL="3200400" marR="0" lvl="6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7pPr>
                  <a:lvl8pPr marL="3657600" marR="0" lvl="7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8pPr>
                  <a:lvl9pPr marL="4114800" marR="0" lvl="8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160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9pPr>
                </a:lstStyle>
                <a:p>
                  <a:pPr marL="139700" indent="0" algn="ctr"/>
                  <a:r>
                    <a:rPr lang="en-US" altLang="ko-KR" sz="1000" b="1" dirty="0">
                      <a:latin typeface="a고딕12" panose="02020600000000000000" pitchFamily="18" charset="-127"/>
                      <a:ea typeface="a고딕12" panose="02020600000000000000" pitchFamily="18" charset="-127"/>
                    </a:rPr>
                    <a:t>RDS</a:t>
                  </a:r>
                </a:p>
              </p:txBody>
            </p:sp>
          </p:grpSp>
        </p:grpSp>
        <p:sp>
          <p:nvSpPr>
            <p:cNvPr id="49" name="TextBox 28">
              <a:extLst>
                <a:ext uri="{FF2B5EF4-FFF2-40B4-BE49-F238E27FC236}">
                  <a16:creationId xmlns:a16="http://schemas.microsoft.com/office/drawing/2014/main" id="{27CAECE3-BC63-BA5D-046A-5109D56722B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34308" y="1121954"/>
              <a:ext cx="118745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ko-KR" dirty="0">
                  <a:latin typeface="a고딕14" panose="02020600000000000000" pitchFamily="18" charset="-127"/>
                  <a:ea typeface="a고딕14" panose="02020600000000000000" pitchFamily="18" charset="-127"/>
                  <a:cs typeface="Arial" panose="020B0604020202020204" pitchFamily="34" charset="0"/>
                </a:rPr>
                <a:t>AWS </a:t>
              </a:r>
              <a:r>
                <a:rPr lang="ko-KR" altLang="en-US" dirty="0">
                  <a:latin typeface="a고딕14" panose="02020600000000000000" pitchFamily="18" charset="-127"/>
                  <a:ea typeface="a고딕14" panose="02020600000000000000" pitchFamily="18" charset="-127"/>
                  <a:cs typeface="Arial" panose="020B0604020202020204" pitchFamily="34" charset="0"/>
                </a:rPr>
                <a:t>계정 </a:t>
              </a:r>
              <a:r>
                <a:rPr lang="en-US" altLang="ko-KR" dirty="0">
                  <a:latin typeface="a고딕14" panose="02020600000000000000" pitchFamily="18" charset="-127"/>
                  <a:ea typeface="a고딕14" panose="02020600000000000000" pitchFamily="18" charset="-127"/>
                  <a:cs typeface="Arial" panose="020B0604020202020204" pitchFamily="34" charset="0"/>
                </a:rPr>
                <a:t>1</a:t>
              </a:r>
              <a:endParaRPr lang="en-US" altLang="en-US" dirty="0">
                <a:latin typeface="a고딕14" panose="02020600000000000000" pitchFamily="18" charset="-127"/>
                <a:ea typeface="a고딕14" panose="02020600000000000000" pitchFamily="18" charset="-127"/>
                <a:cs typeface="Arial" panose="020B0604020202020204" pitchFamily="34" charset="0"/>
              </a:endParaRPr>
            </a:p>
          </p:txBody>
        </p: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91C1FAD4-401C-9CC1-9745-CCD0CB98DF8F}"/>
              </a:ext>
            </a:extLst>
          </p:cNvPr>
          <p:cNvGrpSpPr/>
          <p:nvPr/>
        </p:nvGrpSpPr>
        <p:grpSpPr>
          <a:xfrm>
            <a:off x="5084073" y="2394025"/>
            <a:ext cx="2361276" cy="1449647"/>
            <a:chOff x="4181103" y="1121954"/>
            <a:chExt cx="2361276" cy="1449647"/>
          </a:xfrm>
        </p:grpSpPr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0B51706F-63F1-43F9-B167-55899819B9B6}"/>
                </a:ext>
              </a:extLst>
            </p:cNvPr>
            <p:cNvGrpSpPr/>
            <p:nvPr/>
          </p:nvGrpSpPr>
          <p:grpSpPr>
            <a:xfrm>
              <a:off x="4181103" y="1487863"/>
              <a:ext cx="2361276" cy="1083738"/>
              <a:chOff x="4203963" y="1417284"/>
              <a:chExt cx="2361276" cy="1083738"/>
            </a:xfrm>
          </p:grpSpPr>
          <p:grpSp>
            <p:nvGrpSpPr>
              <p:cNvPr id="55" name="그룹 54">
                <a:extLst>
                  <a:ext uri="{FF2B5EF4-FFF2-40B4-BE49-F238E27FC236}">
                    <a16:creationId xmlns:a16="http://schemas.microsoft.com/office/drawing/2014/main" id="{E4FF5874-80B4-E6FE-343F-BEC5CFA13514}"/>
                  </a:ext>
                </a:extLst>
              </p:cNvPr>
              <p:cNvGrpSpPr/>
              <p:nvPr/>
            </p:nvGrpSpPr>
            <p:grpSpPr>
              <a:xfrm>
                <a:off x="4870363" y="1417284"/>
                <a:ext cx="1080000" cy="1080000"/>
                <a:chOff x="4345187" y="1801969"/>
                <a:chExt cx="762000" cy="666029"/>
              </a:xfrm>
            </p:grpSpPr>
            <p:pic>
              <p:nvPicPr>
                <p:cNvPr id="62" name="Graphic 10">
                  <a:extLst>
                    <a:ext uri="{FF2B5EF4-FFF2-40B4-BE49-F238E27FC236}">
                      <a16:creationId xmlns:a16="http://schemas.microsoft.com/office/drawing/2014/main" id="{A5128E52-93CE-38D9-B3F7-FBB50DD3C73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558654" y="1801969"/>
                  <a:ext cx="360000" cy="3600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63" name="Google Shape;926;p18">
                  <a:extLst>
                    <a:ext uri="{FF2B5EF4-FFF2-40B4-BE49-F238E27FC236}">
                      <a16:creationId xmlns:a16="http://schemas.microsoft.com/office/drawing/2014/main" id="{9890D042-C1E5-DE55-08CC-6F1F22E713A4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345187" y="2120400"/>
                  <a:ext cx="762000" cy="34759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0" tIns="91425" rIns="91425" bIns="91425" anchor="t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L="457200" marR="0" lvl="0" indent="-317500" algn="l" rtl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1pPr>
                  <a:lvl2pPr marL="914400" marR="0" lvl="1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2pPr>
                  <a:lvl3pPr marL="1371600" marR="0" lvl="2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3pPr>
                  <a:lvl4pPr marL="1828800" marR="0" lvl="3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4pPr>
                  <a:lvl5pPr marL="2286000" marR="0" lvl="4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5pPr>
                  <a:lvl6pPr marL="2743200" marR="0" lvl="5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6pPr>
                  <a:lvl7pPr marL="3200400" marR="0" lvl="6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7pPr>
                  <a:lvl8pPr marL="3657600" marR="0" lvl="7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8pPr>
                  <a:lvl9pPr marL="4114800" marR="0" lvl="8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160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9pPr>
                </a:lstStyle>
                <a:p>
                  <a:pPr marL="139700" indent="0" algn="ctr"/>
                  <a:r>
                    <a:rPr lang="en-US" altLang="ko-KR" sz="1000" b="1" dirty="0">
                      <a:latin typeface="a고딕12" panose="02020600000000000000" pitchFamily="18" charset="-127"/>
                      <a:ea typeface="a고딕12" panose="02020600000000000000" pitchFamily="18" charset="-127"/>
                    </a:rPr>
                    <a:t>Lambda</a:t>
                  </a:r>
                </a:p>
              </p:txBody>
            </p:sp>
          </p:grpSp>
          <p:grpSp>
            <p:nvGrpSpPr>
              <p:cNvPr id="56" name="그룹 55">
                <a:extLst>
                  <a:ext uri="{FF2B5EF4-FFF2-40B4-BE49-F238E27FC236}">
                    <a16:creationId xmlns:a16="http://schemas.microsoft.com/office/drawing/2014/main" id="{82441AE4-F5CA-F9AE-211D-0B5D63F296AB}"/>
                  </a:ext>
                </a:extLst>
              </p:cNvPr>
              <p:cNvGrpSpPr/>
              <p:nvPr/>
            </p:nvGrpSpPr>
            <p:grpSpPr>
              <a:xfrm>
                <a:off x="4203963" y="1421022"/>
                <a:ext cx="1080000" cy="1080000"/>
                <a:chOff x="3808658" y="1801969"/>
                <a:chExt cx="762000" cy="673997"/>
              </a:xfrm>
            </p:grpSpPr>
            <p:pic>
              <p:nvPicPr>
                <p:cNvPr id="60" name="Graphic 5">
                  <a:extLst>
                    <a:ext uri="{FF2B5EF4-FFF2-40B4-BE49-F238E27FC236}">
                      <a16:creationId xmlns:a16="http://schemas.microsoft.com/office/drawing/2014/main" id="{71E809F8-AA81-5E1C-D09A-E3615A26F3A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031999" y="1801969"/>
                  <a:ext cx="360000" cy="3600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61" name="Google Shape;926;p18">
                  <a:extLst>
                    <a:ext uri="{FF2B5EF4-FFF2-40B4-BE49-F238E27FC236}">
                      <a16:creationId xmlns:a16="http://schemas.microsoft.com/office/drawing/2014/main" id="{314DD5A7-C8DE-F1EE-673F-E57B93F33E60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808658" y="2128368"/>
                  <a:ext cx="762000" cy="34759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0" tIns="91425" rIns="91425" bIns="91425" anchor="t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L="457200" marR="0" lvl="0" indent="-317500" algn="l" rtl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1pPr>
                  <a:lvl2pPr marL="914400" marR="0" lvl="1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2pPr>
                  <a:lvl3pPr marL="1371600" marR="0" lvl="2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3pPr>
                  <a:lvl4pPr marL="1828800" marR="0" lvl="3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4pPr>
                  <a:lvl5pPr marL="2286000" marR="0" lvl="4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5pPr>
                  <a:lvl6pPr marL="2743200" marR="0" lvl="5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6pPr>
                  <a:lvl7pPr marL="3200400" marR="0" lvl="6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7pPr>
                  <a:lvl8pPr marL="3657600" marR="0" lvl="7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8pPr>
                  <a:lvl9pPr marL="4114800" marR="0" lvl="8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160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9pPr>
                </a:lstStyle>
                <a:p>
                  <a:pPr marL="139700" indent="0" algn="ctr"/>
                  <a:r>
                    <a:rPr lang="en-US" altLang="ko-KR" sz="1000" b="1" dirty="0">
                      <a:latin typeface="a고딕12" panose="02020600000000000000" pitchFamily="18" charset="-127"/>
                      <a:ea typeface="a고딕12" panose="02020600000000000000" pitchFamily="18" charset="-127"/>
                    </a:rPr>
                    <a:t>EC2</a:t>
                  </a:r>
                </a:p>
              </p:txBody>
            </p:sp>
          </p:grpSp>
          <p:grpSp>
            <p:nvGrpSpPr>
              <p:cNvPr id="57" name="그룹 56">
                <a:extLst>
                  <a:ext uri="{FF2B5EF4-FFF2-40B4-BE49-F238E27FC236}">
                    <a16:creationId xmlns:a16="http://schemas.microsoft.com/office/drawing/2014/main" id="{86937A06-172C-4481-38AF-F365CEE9971D}"/>
                  </a:ext>
                </a:extLst>
              </p:cNvPr>
              <p:cNvGrpSpPr/>
              <p:nvPr/>
            </p:nvGrpSpPr>
            <p:grpSpPr>
              <a:xfrm>
                <a:off x="5485239" y="1417284"/>
                <a:ext cx="1080000" cy="1080000"/>
                <a:chOff x="592667" y="1841128"/>
                <a:chExt cx="762000" cy="662594"/>
              </a:xfrm>
            </p:grpSpPr>
            <p:pic>
              <p:nvPicPr>
                <p:cNvPr id="58" name="Graphic 6">
                  <a:extLst>
                    <a:ext uri="{FF2B5EF4-FFF2-40B4-BE49-F238E27FC236}">
                      <a16:creationId xmlns:a16="http://schemas.microsoft.com/office/drawing/2014/main" id="{2AE55D73-DEA5-28AE-EE1E-2C8E20EEBF2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25083" y="1841128"/>
                  <a:ext cx="360000" cy="3600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59" name="Google Shape;926;p18">
                  <a:extLst>
                    <a:ext uri="{FF2B5EF4-FFF2-40B4-BE49-F238E27FC236}">
                      <a16:creationId xmlns:a16="http://schemas.microsoft.com/office/drawing/2014/main" id="{B8140A66-4B8C-4606-C949-5CD31213EB8E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592667" y="2156124"/>
                  <a:ext cx="762000" cy="34759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0" tIns="91425" rIns="91425" bIns="91425" anchor="t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L="457200" marR="0" lvl="0" indent="-317500" algn="l" rtl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1pPr>
                  <a:lvl2pPr marL="914400" marR="0" lvl="1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2pPr>
                  <a:lvl3pPr marL="1371600" marR="0" lvl="2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3pPr>
                  <a:lvl4pPr marL="1828800" marR="0" lvl="3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4pPr>
                  <a:lvl5pPr marL="2286000" marR="0" lvl="4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5pPr>
                  <a:lvl6pPr marL="2743200" marR="0" lvl="5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6pPr>
                  <a:lvl7pPr marL="3200400" marR="0" lvl="6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7pPr>
                  <a:lvl8pPr marL="3657600" marR="0" lvl="7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8pPr>
                  <a:lvl9pPr marL="4114800" marR="0" lvl="8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160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9pPr>
                </a:lstStyle>
                <a:p>
                  <a:pPr marL="139700" indent="0" algn="ctr"/>
                  <a:r>
                    <a:rPr lang="en-US" altLang="ko-KR" sz="1000" b="1" dirty="0">
                      <a:latin typeface="a고딕12" panose="02020600000000000000" pitchFamily="18" charset="-127"/>
                      <a:ea typeface="a고딕12" panose="02020600000000000000" pitchFamily="18" charset="-127"/>
                    </a:rPr>
                    <a:t>RDS</a:t>
                  </a:r>
                </a:p>
              </p:txBody>
            </p:sp>
          </p:grpSp>
        </p:grpSp>
        <p:sp>
          <p:nvSpPr>
            <p:cNvPr id="54" name="TextBox 28">
              <a:extLst>
                <a:ext uri="{FF2B5EF4-FFF2-40B4-BE49-F238E27FC236}">
                  <a16:creationId xmlns:a16="http://schemas.microsoft.com/office/drawing/2014/main" id="{8A3E32F1-DE37-B7D0-01E7-4E27FC69183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34308" y="1121954"/>
              <a:ext cx="118745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ko-KR" dirty="0">
                  <a:latin typeface="a고딕14" panose="02020600000000000000" pitchFamily="18" charset="-127"/>
                  <a:ea typeface="a고딕14" panose="02020600000000000000" pitchFamily="18" charset="-127"/>
                  <a:cs typeface="Arial" panose="020B0604020202020204" pitchFamily="34" charset="0"/>
                </a:rPr>
                <a:t>AWS </a:t>
              </a:r>
              <a:r>
                <a:rPr lang="ko-KR" altLang="en-US" dirty="0">
                  <a:latin typeface="a고딕14" panose="02020600000000000000" pitchFamily="18" charset="-127"/>
                  <a:ea typeface="a고딕14" panose="02020600000000000000" pitchFamily="18" charset="-127"/>
                  <a:cs typeface="Arial" panose="020B0604020202020204" pitchFamily="34" charset="0"/>
                </a:rPr>
                <a:t>계정 </a:t>
              </a:r>
              <a:r>
                <a:rPr lang="en-US" altLang="ko-KR" dirty="0">
                  <a:latin typeface="a고딕14" panose="02020600000000000000" pitchFamily="18" charset="-127"/>
                  <a:ea typeface="a고딕14" panose="02020600000000000000" pitchFamily="18" charset="-127"/>
                  <a:cs typeface="Arial" panose="020B0604020202020204" pitchFamily="34" charset="0"/>
                </a:rPr>
                <a:t>2</a:t>
              </a:r>
              <a:endParaRPr lang="en-US" altLang="en-US" dirty="0">
                <a:latin typeface="a고딕14" panose="02020600000000000000" pitchFamily="18" charset="-127"/>
                <a:ea typeface="a고딕14" panose="02020600000000000000" pitchFamily="18" charset="-127"/>
                <a:cs typeface="Arial" panose="020B0604020202020204" pitchFamily="34" charset="0"/>
              </a:endParaRPr>
            </a:p>
          </p:txBody>
        </p:sp>
      </p:grp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1386E876-F090-1BA8-3633-4C3856940335}"/>
              </a:ext>
            </a:extLst>
          </p:cNvPr>
          <p:cNvGrpSpPr/>
          <p:nvPr/>
        </p:nvGrpSpPr>
        <p:grpSpPr>
          <a:xfrm>
            <a:off x="5084073" y="3721996"/>
            <a:ext cx="2361276" cy="1449647"/>
            <a:chOff x="4181103" y="1121954"/>
            <a:chExt cx="2361276" cy="1449647"/>
          </a:xfrm>
        </p:grpSpPr>
        <p:grpSp>
          <p:nvGrpSpPr>
            <p:cNvPr id="65" name="그룹 64">
              <a:extLst>
                <a:ext uri="{FF2B5EF4-FFF2-40B4-BE49-F238E27FC236}">
                  <a16:creationId xmlns:a16="http://schemas.microsoft.com/office/drawing/2014/main" id="{47EEFD3F-86B9-BF02-1A2E-BDE872C9DABC}"/>
                </a:ext>
              </a:extLst>
            </p:cNvPr>
            <p:cNvGrpSpPr/>
            <p:nvPr/>
          </p:nvGrpSpPr>
          <p:grpSpPr>
            <a:xfrm>
              <a:off x="4181103" y="1487863"/>
              <a:ext cx="2361276" cy="1083738"/>
              <a:chOff x="4203963" y="1417284"/>
              <a:chExt cx="2361276" cy="1083738"/>
            </a:xfrm>
          </p:grpSpPr>
          <p:grpSp>
            <p:nvGrpSpPr>
              <p:cNvPr id="67" name="그룹 66">
                <a:extLst>
                  <a:ext uri="{FF2B5EF4-FFF2-40B4-BE49-F238E27FC236}">
                    <a16:creationId xmlns:a16="http://schemas.microsoft.com/office/drawing/2014/main" id="{9835C4EF-2C2A-00C6-2067-383DCC2DDF9A}"/>
                  </a:ext>
                </a:extLst>
              </p:cNvPr>
              <p:cNvGrpSpPr/>
              <p:nvPr/>
            </p:nvGrpSpPr>
            <p:grpSpPr>
              <a:xfrm>
                <a:off x="4870363" y="1417284"/>
                <a:ext cx="1080000" cy="1080000"/>
                <a:chOff x="4345187" y="1801969"/>
                <a:chExt cx="762000" cy="666029"/>
              </a:xfrm>
            </p:grpSpPr>
            <p:pic>
              <p:nvPicPr>
                <p:cNvPr id="74" name="Graphic 10">
                  <a:extLst>
                    <a:ext uri="{FF2B5EF4-FFF2-40B4-BE49-F238E27FC236}">
                      <a16:creationId xmlns:a16="http://schemas.microsoft.com/office/drawing/2014/main" id="{D2061468-9C1D-A308-5908-9C81A878343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558654" y="1801969"/>
                  <a:ext cx="360000" cy="3600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75" name="Google Shape;926;p18">
                  <a:extLst>
                    <a:ext uri="{FF2B5EF4-FFF2-40B4-BE49-F238E27FC236}">
                      <a16:creationId xmlns:a16="http://schemas.microsoft.com/office/drawing/2014/main" id="{4C3CB60E-42B9-D16A-2CD1-AEF19F9CEBAC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345187" y="2120400"/>
                  <a:ext cx="762000" cy="34759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0" tIns="91425" rIns="91425" bIns="91425" anchor="t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L="457200" marR="0" lvl="0" indent="-317500" algn="l" rtl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1pPr>
                  <a:lvl2pPr marL="914400" marR="0" lvl="1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2pPr>
                  <a:lvl3pPr marL="1371600" marR="0" lvl="2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3pPr>
                  <a:lvl4pPr marL="1828800" marR="0" lvl="3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4pPr>
                  <a:lvl5pPr marL="2286000" marR="0" lvl="4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5pPr>
                  <a:lvl6pPr marL="2743200" marR="0" lvl="5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6pPr>
                  <a:lvl7pPr marL="3200400" marR="0" lvl="6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7pPr>
                  <a:lvl8pPr marL="3657600" marR="0" lvl="7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8pPr>
                  <a:lvl9pPr marL="4114800" marR="0" lvl="8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160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9pPr>
                </a:lstStyle>
                <a:p>
                  <a:pPr marL="139700" indent="0" algn="ctr"/>
                  <a:r>
                    <a:rPr lang="en-US" altLang="ko-KR" sz="1000" b="1" dirty="0">
                      <a:latin typeface="a고딕12" panose="02020600000000000000" pitchFamily="18" charset="-127"/>
                      <a:ea typeface="a고딕12" panose="02020600000000000000" pitchFamily="18" charset="-127"/>
                    </a:rPr>
                    <a:t>Lambda</a:t>
                  </a:r>
                </a:p>
              </p:txBody>
            </p:sp>
          </p:grpSp>
          <p:grpSp>
            <p:nvGrpSpPr>
              <p:cNvPr id="68" name="그룹 67">
                <a:extLst>
                  <a:ext uri="{FF2B5EF4-FFF2-40B4-BE49-F238E27FC236}">
                    <a16:creationId xmlns:a16="http://schemas.microsoft.com/office/drawing/2014/main" id="{8C9E6D63-1B43-158B-1F0A-2A5BCABCF1D0}"/>
                  </a:ext>
                </a:extLst>
              </p:cNvPr>
              <p:cNvGrpSpPr/>
              <p:nvPr/>
            </p:nvGrpSpPr>
            <p:grpSpPr>
              <a:xfrm>
                <a:off x="4203963" y="1421022"/>
                <a:ext cx="1080000" cy="1080000"/>
                <a:chOff x="3808658" y="1801969"/>
                <a:chExt cx="762000" cy="673997"/>
              </a:xfrm>
            </p:grpSpPr>
            <p:pic>
              <p:nvPicPr>
                <p:cNvPr id="72" name="Graphic 5">
                  <a:extLst>
                    <a:ext uri="{FF2B5EF4-FFF2-40B4-BE49-F238E27FC236}">
                      <a16:creationId xmlns:a16="http://schemas.microsoft.com/office/drawing/2014/main" id="{263A245A-BB3A-1E81-B1FF-094FEBA68D1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031999" y="1801969"/>
                  <a:ext cx="360000" cy="3600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73" name="Google Shape;926;p18">
                  <a:extLst>
                    <a:ext uri="{FF2B5EF4-FFF2-40B4-BE49-F238E27FC236}">
                      <a16:creationId xmlns:a16="http://schemas.microsoft.com/office/drawing/2014/main" id="{45B5D48D-38C4-0874-4557-39A6E6D85A1D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808658" y="2128368"/>
                  <a:ext cx="762000" cy="34759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0" tIns="91425" rIns="91425" bIns="91425" anchor="t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L="457200" marR="0" lvl="0" indent="-317500" algn="l" rtl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1pPr>
                  <a:lvl2pPr marL="914400" marR="0" lvl="1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2pPr>
                  <a:lvl3pPr marL="1371600" marR="0" lvl="2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3pPr>
                  <a:lvl4pPr marL="1828800" marR="0" lvl="3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4pPr>
                  <a:lvl5pPr marL="2286000" marR="0" lvl="4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5pPr>
                  <a:lvl6pPr marL="2743200" marR="0" lvl="5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6pPr>
                  <a:lvl7pPr marL="3200400" marR="0" lvl="6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7pPr>
                  <a:lvl8pPr marL="3657600" marR="0" lvl="7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8pPr>
                  <a:lvl9pPr marL="4114800" marR="0" lvl="8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160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9pPr>
                </a:lstStyle>
                <a:p>
                  <a:pPr marL="139700" indent="0" algn="ctr"/>
                  <a:r>
                    <a:rPr lang="en-US" altLang="ko-KR" sz="1000" b="1" dirty="0">
                      <a:latin typeface="a고딕12" panose="02020600000000000000" pitchFamily="18" charset="-127"/>
                      <a:ea typeface="a고딕12" panose="02020600000000000000" pitchFamily="18" charset="-127"/>
                    </a:rPr>
                    <a:t>EC2</a:t>
                  </a:r>
                </a:p>
              </p:txBody>
            </p:sp>
          </p:grpSp>
          <p:grpSp>
            <p:nvGrpSpPr>
              <p:cNvPr id="69" name="그룹 68">
                <a:extLst>
                  <a:ext uri="{FF2B5EF4-FFF2-40B4-BE49-F238E27FC236}">
                    <a16:creationId xmlns:a16="http://schemas.microsoft.com/office/drawing/2014/main" id="{6F21E54B-84C4-4474-80F0-6A288F0E1124}"/>
                  </a:ext>
                </a:extLst>
              </p:cNvPr>
              <p:cNvGrpSpPr/>
              <p:nvPr/>
            </p:nvGrpSpPr>
            <p:grpSpPr>
              <a:xfrm>
                <a:off x="5485239" y="1417284"/>
                <a:ext cx="1080000" cy="1080000"/>
                <a:chOff x="592667" y="1841128"/>
                <a:chExt cx="762000" cy="662594"/>
              </a:xfrm>
            </p:grpSpPr>
            <p:pic>
              <p:nvPicPr>
                <p:cNvPr id="70" name="Graphic 6">
                  <a:extLst>
                    <a:ext uri="{FF2B5EF4-FFF2-40B4-BE49-F238E27FC236}">
                      <a16:creationId xmlns:a16="http://schemas.microsoft.com/office/drawing/2014/main" id="{83DC0732-4B2B-99FC-CECA-109B2111B0B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25083" y="1841128"/>
                  <a:ext cx="360000" cy="3600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71" name="Google Shape;926;p18">
                  <a:extLst>
                    <a:ext uri="{FF2B5EF4-FFF2-40B4-BE49-F238E27FC236}">
                      <a16:creationId xmlns:a16="http://schemas.microsoft.com/office/drawing/2014/main" id="{BD3BBECD-9EEB-B4EA-E95A-4CF41F09A476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592667" y="2156124"/>
                  <a:ext cx="762000" cy="34759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0" tIns="91425" rIns="91425" bIns="91425" anchor="t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L="457200" marR="0" lvl="0" indent="-317500" algn="l" rtl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1pPr>
                  <a:lvl2pPr marL="914400" marR="0" lvl="1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2pPr>
                  <a:lvl3pPr marL="1371600" marR="0" lvl="2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3pPr>
                  <a:lvl4pPr marL="1828800" marR="0" lvl="3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4pPr>
                  <a:lvl5pPr marL="2286000" marR="0" lvl="4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5pPr>
                  <a:lvl6pPr marL="2743200" marR="0" lvl="5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6pPr>
                  <a:lvl7pPr marL="3200400" marR="0" lvl="6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7pPr>
                  <a:lvl8pPr marL="3657600" marR="0" lvl="7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8pPr>
                  <a:lvl9pPr marL="4114800" marR="0" lvl="8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160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9pPr>
                </a:lstStyle>
                <a:p>
                  <a:pPr marL="139700" indent="0" algn="ctr"/>
                  <a:r>
                    <a:rPr lang="en-US" altLang="ko-KR" sz="1000" b="1" dirty="0">
                      <a:latin typeface="a고딕12" panose="02020600000000000000" pitchFamily="18" charset="-127"/>
                      <a:ea typeface="a고딕12" panose="02020600000000000000" pitchFamily="18" charset="-127"/>
                    </a:rPr>
                    <a:t>RDS</a:t>
                  </a:r>
                </a:p>
              </p:txBody>
            </p:sp>
          </p:grpSp>
        </p:grpSp>
        <p:sp>
          <p:nvSpPr>
            <p:cNvPr id="66" name="TextBox 28">
              <a:extLst>
                <a:ext uri="{FF2B5EF4-FFF2-40B4-BE49-F238E27FC236}">
                  <a16:creationId xmlns:a16="http://schemas.microsoft.com/office/drawing/2014/main" id="{D57075E7-8637-96C6-4B7E-D9AC933176F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34308" y="1121954"/>
              <a:ext cx="118745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ko-KR" dirty="0">
                  <a:latin typeface="a고딕14" panose="02020600000000000000" pitchFamily="18" charset="-127"/>
                  <a:ea typeface="a고딕14" panose="02020600000000000000" pitchFamily="18" charset="-127"/>
                  <a:cs typeface="Arial" panose="020B0604020202020204" pitchFamily="34" charset="0"/>
                </a:rPr>
                <a:t>AWS </a:t>
              </a:r>
              <a:r>
                <a:rPr lang="ko-KR" altLang="en-US" dirty="0">
                  <a:latin typeface="a고딕14" panose="02020600000000000000" pitchFamily="18" charset="-127"/>
                  <a:ea typeface="a고딕14" panose="02020600000000000000" pitchFamily="18" charset="-127"/>
                  <a:cs typeface="Arial" panose="020B0604020202020204" pitchFamily="34" charset="0"/>
                </a:rPr>
                <a:t>계정 </a:t>
              </a:r>
              <a:r>
                <a:rPr lang="en-US" altLang="ko-KR" dirty="0">
                  <a:latin typeface="a고딕14" panose="02020600000000000000" pitchFamily="18" charset="-127"/>
                  <a:ea typeface="a고딕14" panose="02020600000000000000" pitchFamily="18" charset="-127"/>
                  <a:cs typeface="Arial" panose="020B0604020202020204" pitchFamily="34" charset="0"/>
                </a:rPr>
                <a:t>3</a:t>
              </a:r>
              <a:endParaRPr lang="en-US" altLang="en-US" dirty="0">
                <a:latin typeface="a고딕14" panose="02020600000000000000" pitchFamily="18" charset="-127"/>
                <a:ea typeface="a고딕14" panose="02020600000000000000" pitchFamily="18" charset="-127"/>
                <a:cs typeface="Arial" panose="020B0604020202020204" pitchFamily="34" charset="0"/>
              </a:endParaRPr>
            </a:p>
          </p:txBody>
        </p:sp>
      </p:grp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0CD11433-07EA-2AEC-92AE-49DBB1D90296}"/>
              </a:ext>
            </a:extLst>
          </p:cNvPr>
          <p:cNvGrpSpPr/>
          <p:nvPr/>
        </p:nvGrpSpPr>
        <p:grpSpPr>
          <a:xfrm>
            <a:off x="2001770" y="3187952"/>
            <a:ext cx="2279650" cy="820484"/>
            <a:chOff x="1098800" y="3187952"/>
            <a:chExt cx="2279650" cy="820484"/>
          </a:xfrm>
        </p:grpSpPr>
        <p:pic>
          <p:nvPicPr>
            <p:cNvPr id="76" name="Graphic 21">
              <a:extLst>
                <a:ext uri="{FF2B5EF4-FFF2-40B4-BE49-F238E27FC236}">
                  <a16:creationId xmlns:a16="http://schemas.microsoft.com/office/drawing/2014/main" id="{3A8745BE-B93D-2843-DCC1-28B955BFFE9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26927" y="3187952"/>
              <a:ext cx="534044" cy="5340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7" name="TextBox 12">
              <a:extLst>
                <a:ext uri="{FF2B5EF4-FFF2-40B4-BE49-F238E27FC236}">
                  <a16:creationId xmlns:a16="http://schemas.microsoft.com/office/drawing/2014/main" id="{8842D89C-C179-5FC8-1917-8C1EE67FAB4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98800" y="3731437"/>
              <a:ext cx="2279650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1200" dirty="0">
                  <a:latin typeface="a고딕12" panose="02020600000000000000" pitchFamily="18" charset="-127"/>
                  <a:ea typeface="a고딕12" panose="02020600000000000000" pitchFamily="18" charset="-127"/>
                  <a:cs typeface="Arial" panose="020B0604020202020204" pitchFamily="34" charset="0"/>
                </a:rPr>
                <a:t>AWS CloudFormation</a:t>
              </a:r>
            </a:p>
          </p:txBody>
        </p: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3B18A470-6614-D62F-69A0-A467EC316B9F}"/>
              </a:ext>
            </a:extLst>
          </p:cNvPr>
          <p:cNvGrpSpPr/>
          <p:nvPr/>
        </p:nvGrpSpPr>
        <p:grpSpPr>
          <a:xfrm>
            <a:off x="1984325" y="4094789"/>
            <a:ext cx="2292350" cy="1017231"/>
            <a:chOff x="1096469" y="4094789"/>
            <a:chExt cx="2292350" cy="1017231"/>
          </a:xfrm>
        </p:grpSpPr>
        <p:pic>
          <p:nvPicPr>
            <p:cNvPr id="78" name="Graphic 17">
              <a:extLst>
                <a:ext uri="{FF2B5EF4-FFF2-40B4-BE49-F238E27FC236}">
                  <a16:creationId xmlns:a16="http://schemas.microsoft.com/office/drawing/2014/main" id="{6DD83217-3B79-B94E-658A-34FB08DEA11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36353" y="4094789"/>
              <a:ext cx="534044" cy="5340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9" name="TextBox 11">
              <a:extLst>
                <a:ext uri="{FF2B5EF4-FFF2-40B4-BE49-F238E27FC236}">
                  <a16:creationId xmlns:a16="http://schemas.microsoft.com/office/drawing/2014/main" id="{56631B53-159C-485A-64DC-CAFD9BB6D22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96469" y="4650355"/>
              <a:ext cx="229235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1200" dirty="0">
                  <a:latin typeface="a고딕12" panose="02020600000000000000" pitchFamily="18" charset="-127"/>
                  <a:ea typeface="a고딕12" panose="02020600000000000000" pitchFamily="18" charset="-127"/>
                  <a:cs typeface="Arial" panose="020B0604020202020204" pitchFamily="34" charset="0"/>
                </a:rPr>
                <a:t>AWS Cloud Development Kit (AWS CDK)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02342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B5C5B73C-0E19-D805-B546-FEC1BF0DA58E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1715445" y="2415750"/>
            <a:ext cx="5584641" cy="1069800"/>
          </a:xfrm>
        </p:spPr>
        <p:txBody>
          <a:bodyPr/>
          <a:lstStyle/>
          <a:p>
            <a:r>
              <a:rPr lang="en-US" altLang="ko-KR" dirty="0"/>
              <a:t>THANK</a:t>
            </a:r>
            <a:br>
              <a:rPr lang="en-US" altLang="ko-KR" dirty="0"/>
            </a:br>
            <a:r>
              <a:rPr lang="en-US" altLang="ko-KR" dirty="0"/>
              <a:t>YOU</a:t>
            </a:r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770E6A0-2E85-182E-B600-451F77886F8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-</a:t>
            </a:r>
            <a:fld id="{FF7B501E-9FC4-4E05-A49A-4ED7F019E568}" type="slidenum">
              <a:rPr lang="ko-KR" altLang="en-US" smtClean="0"/>
              <a:pPr/>
              <a:t>70</a:t>
            </a:fld>
            <a:r>
              <a:rPr lang="en-US" altLang="ko-KR"/>
              <a:t>-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564198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Premium Vector | Rocket launch image as start up project or spaceship  flight off flat speed as boost product growth">
            <a:extLst>
              <a:ext uri="{FF2B5EF4-FFF2-40B4-BE49-F238E27FC236}">
                <a16:creationId xmlns:a16="http://schemas.microsoft.com/office/drawing/2014/main" id="{C3AEF05A-BA13-46DA-1CC2-4717AD3813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755" y="261499"/>
            <a:ext cx="6038490" cy="4620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B17F9113-C15A-7B62-5AD3-D113EB9C2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25" y="282325"/>
            <a:ext cx="7717500" cy="576000"/>
          </a:xfrm>
        </p:spPr>
        <p:txBody>
          <a:bodyPr/>
          <a:lstStyle/>
          <a:p>
            <a:r>
              <a:rPr lang="en-US" altLang="ko-KR" dirty="0" err="1">
                <a:latin typeface="a고딕14" panose="02020600000000000000" pitchFamily="18" charset="-127"/>
                <a:ea typeface="a고딕14" panose="02020600000000000000" pitchFamily="18" charset="-127"/>
              </a:rPr>
              <a:t>IaC</a:t>
            </a:r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 Benefits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4A2C75-11EB-0C4D-4C3B-147BF5B58A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 dirty="0"/>
              <a:t>-</a:t>
            </a:r>
            <a:fld id="{40163CFD-48ED-43CA-9693-B369BE835A1B}" type="slidenum">
              <a:rPr lang="ko-KR" altLang="en-US" smtClean="0"/>
              <a:t>8</a:t>
            </a:fld>
            <a:r>
              <a:rPr lang="en-US" altLang="ko-KR" dirty="0"/>
              <a:t>-</a:t>
            </a:r>
            <a:endParaRPr lang="ko-KR" altLang="en-US" dirty="0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0B57F4DD-6CA1-3979-0453-AF1EAB63AEFC}"/>
              </a:ext>
            </a:extLst>
          </p:cNvPr>
          <p:cNvSpPr/>
          <p:nvPr/>
        </p:nvSpPr>
        <p:spPr>
          <a:xfrm>
            <a:off x="1335298" y="2302813"/>
            <a:ext cx="1609725" cy="576000"/>
          </a:xfrm>
          <a:prstGeom prst="roundRect">
            <a:avLst/>
          </a:prstGeom>
          <a:solidFill>
            <a:srgbClr val="00B0F0"/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a고딕12" panose="02020600000000000000" pitchFamily="18" charset="-127"/>
                <a:ea typeface="a고딕12" panose="02020600000000000000" pitchFamily="18" charset="-127"/>
              </a:rPr>
              <a:t>Stability</a:t>
            </a:r>
            <a:endParaRPr lang="ko-KR" altLang="en-US" b="1" dirty="0">
              <a:latin typeface="a고딕12" panose="02020600000000000000" pitchFamily="18" charset="-127"/>
              <a:ea typeface="a고딕12" panose="02020600000000000000" pitchFamily="18" charset="-127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E315A6A0-B501-2365-3171-CDA7C6BA9C9E}"/>
              </a:ext>
            </a:extLst>
          </p:cNvPr>
          <p:cNvSpPr/>
          <p:nvPr/>
        </p:nvSpPr>
        <p:spPr>
          <a:xfrm>
            <a:off x="2428874" y="3438876"/>
            <a:ext cx="1609725" cy="5760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a고딕12" panose="02020600000000000000" pitchFamily="18" charset="-127"/>
                <a:ea typeface="a고딕12" panose="02020600000000000000" pitchFamily="18" charset="-127"/>
              </a:rPr>
              <a:t>Scalability</a:t>
            </a:r>
            <a:endParaRPr lang="ko-KR" altLang="en-US" b="1" dirty="0">
              <a:latin typeface="a고딕12" panose="02020600000000000000" pitchFamily="18" charset="-127"/>
              <a:ea typeface="a고딕12" panose="02020600000000000000" pitchFamily="18" charset="-127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2FBA3192-8673-143E-4AC3-3937C347B0CD}"/>
              </a:ext>
            </a:extLst>
          </p:cNvPr>
          <p:cNvSpPr/>
          <p:nvPr/>
        </p:nvSpPr>
        <p:spPr>
          <a:xfrm>
            <a:off x="1552755" y="1158782"/>
            <a:ext cx="1609725" cy="576000"/>
          </a:xfrm>
          <a:prstGeom prst="roundRect">
            <a:avLst/>
          </a:prstGeom>
          <a:solidFill>
            <a:srgbClr val="477797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a고딕12" panose="02020600000000000000" pitchFamily="18" charset="-127"/>
                <a:ea typeface="a고딕12" panose="02020600000000000000" pitchFamily="18" charset="-127"/>
              </a:rPr>
              <a:t>Visibility</a:t>
            </a:r>
            <a:endParaRPr lang="ko-KR" altLang="en-US" b="1" dirty="0">
              <a:latin typeface="a고딕12" panose="02020600000000000000" pitchFamily="18" charset="-127"/>
              <a:ea typeface="a고딕12" panose="02020600000000000000" pitchFamily="18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04FF4B7B-E3AB-D471-7FAB-1D0D9B725BF9}"/>
              </a:ext>
            </a:extLst>
          </p:cNvPr>
          <p:cNvSpPr/>
          <p:nvPr/>
        </p:nvSpPr>
        <p:spPr>
          <a:xfrm>
            <a:off x="6052777" y="1475875"/>
            <a:ext cx="1609725" cy="5760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a고딕12" panose="02020600000000000000" pitchFamily="18" charset="-127"/>
                <a:ea typeface="a고딕12" panose="02020600000000000000" pitchFamily="18" charset="-127"/>
              </a:rPr>
              <a:t>Security</a:t>
            </a:r>
            <a:endParaRPr lang="ko-KR" altLang="en-US" b="1" dirty="0">
              <a:latin typeface="a고딕12" panose="02020600000000000000" pitchFamily="18" charset="-127"/>
              <a:ea typeface="a고딕12" panose="02020600000000000000" pitchFamily="18" charset="-127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55365D78-4AC8-E16F-CBFF-77992D4A90FD}"/>
              </a:ext>
            </a:extLst>
          </p:cNvPr>
          <p:cNvSpPr/>
          <p:nvPr/>
        </p:nvSpPr>
        <p:spPr>
          <a:xfrm>
            <a:off x="5695860" y="3285713"/>
            <a:ext cx="1609725" cy="576000"/>
          </a:xfrm>
          <a:prstGeom prst="roundRect">
            <a:avLst/>
          </a:prstGeom>
          <a:solidFill>
            <a:srgbClr val="00B0F0"/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a고딕12" panose="02020600000000000000" pitchFamily="18" charset="-127"/>
                <a:ea typeface="a고딕12" panose="02020600000000000000" pitchFamily="18" charset="-127"/>
              </a:rPr>
              <a:t>Transactional</a:t>
            </a:r>
            <a:endParaRPr lang="ko-KR" altLang="en-US" b="1" dirty="0">
              <a:latin typeface="a고딕12" panose="02020600000000000000" pitchFamily="18" charset="-127"/>
              <a:ea typeface="a고딕12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909541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B17F9113-C15A-7B62-5AD3-D113EB9C2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25" y="282325"/>
            <a:ext cx="7717500" cy="576000"/>
          </a:xfrm>
        </p:spPr>
        <p:txBody>
          <a:bodyPr/>
          <a:lstStyle/>
          <a:p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AWS CloudFormation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4A2C75-11EB-0C4D-4C3B-147BF5B58A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-</a:t>
            </a:r>
            <a:fld id="{40163CFD-48ED-43CA-9693-B369BE835A1B}" type="slidenum">
              <a:rPr lang="ko-KR" altLang="en-US" smtClean="0"/>
              <a:t>9</a:t>
            </a:fld>
            <a:r>
              <a:rPr lang="en-US" altLang="ko-KR"/>
              <a:t>-</a:t>
            </a:r>
            <a:endParaRPr lang="ko-KR" altLang="en-US" dirty="0"/>
          </a:p>
        </p:txBody>
      </p:sp>
      <p:pic>
        <p:nvPicPr>
          <p:cNvPr id="6" name="Graphic 21">
            <a:extLst>
              <a:ext uri="{FF2B5EF4-FFF2-40B4-BE49-F238E27FC236}">
                <a16:creationId xmlns:a16="http://schemas.microsoft.com/office/drawing/2014/main" id="{9AD4B18F-CA3A-1D08-FA7A-724F847531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0612" y="473281"/>
            <a:ext cx="1081939" cy="1081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Google Shape;926;p18">
            <a:extLst>
              <a:ext uri="{FF2B5EF4-FFF2-40B4-BE49-F238E27FC236}">
                <a16:creationId xmlns:a16="http://schemas.microsoft.com/office/drawing/2014/main" id="{58DCC7E1-5014-F355-3CEB-DA50589F3C73}"/>
              </a:ext>
            </a:extLst>
          </p:cNvPr>
          <p:cNvSpPr txBox="1">
            <a:spLocks/>
          </p:cNvSpPr>
          <p:nvPr/>
        </p:nvSpPr>
        <p:spPr>
          <a:xfrm>
            <a:off x="802607" y="1258543"/>
            <a:ext cx="6505159" cy="3245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marL="425450" indent="-285750">
              <a:buFont typeface="Arial" panose="020B0604020202020204" pitchFamily="34" charset="0"/>
              <a:buChar char="•"/>
            </a:pPr>
            <a:r>
              <a:rPr lang="en-US" altLang="ko-KR" sz="1600" dirty="0" err="1">
                <a:latin typeface="a고딕12" panose="02020600000000000000" pitchFamily="18" charset="-127"/>
                <a:ea typeface="a고딕12" panose="02020600000000000000" pitchFamily="18" charset="-127"/>
              </a:rPr>
              <a:t>IaC</a:t>
            </a: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 service for AWS</a:t>
            </a:r>
          </a:p>
          <a:p>
            <a:pPr marL="4254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Free of charge</a:t>
            </a:r>
          </a:p>
          <a:p>
            <a:pPr marL="882650" lvl="1" indent="-285750">
              <a:lnSpc>
                <a:spcPct val="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Pay for the provisioned infrastructures</a:t>
            </a:r>
          </a:p>
          <a:p>
            <a:pPr marL="425450" indent="-285750">
              <a:buFont typeface="Arial" panose="020B0604020202020204" pitchFamily="34" charset="0"/>
              <a:buChar char="•"/>
            </a:pPr>
            <a:endParaRPr lang="en-US" altLang="ko-KR" sz="1600" dirty="0"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marL="425450" indent="-285750">
              <a:buFont typeface="Arial" panose="020B0604020202020204" pitchFamily="34" charset="0"/>
              <a:buChar char="•"/>
            </a:pPr>
            <a:r>
              <a:rPr lang="en-US" altLang="ko-KR" sz="1600" b="1" dirty="0">
                <a:latin typeface="a고딕12" panose="02020600000000000000" pitchFamily="18" charset="-127"/>
                <a:ea typeface="a고딕12" panose="02020600000000000000" pitchFamily="18" charset="-127"/>
              </a:rPr>
              <a:t>Template</a:t>
            </a: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 to spin up AWS infrastructure</a:t>
            </a:r>
          </a:p>
          <a:p>
            <a:pPr marL="882650" lvl="1" indent="-285750">
              <a:lnSpc>
                <a:spcPct val="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Written</a:t>
            </a:r>
            <a:r>
              <a:rPr lang="ko-KR" altLang="en-US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 </a:t>
            </a: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in</a:t>
            </a:r>
            <a:r>
              <a:rPr lang="ko-KR" altLang="en-US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 </a:t>
            </a: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JSON</a:t>
            </a:r>
            <a:r>
              <a:rPr lang="ko-KR" altLang="en-US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 </a:t>
            </a: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or</a:t>
            </a:r>
            <a:r>
              <a:rPr lang="ko-KR" altLang="en-US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 </a:t>
            </a: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YAML</a:t>
            </a:r>
          </a:p>
          <a:p>
            <a:pPr marL="882650" lvl="1" indent="-285750">
              <a:lnSpc>
                <a:spcPct val="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Quickly replicate your infrastructure </a:t>
            </a:r>
          </a:p>
          <a:p>
            <a:pPr marL="1339850" lvl="2" indent="-285750">
              <a:lnSpc>
                <a:spcPct val="50000"/>
              </a:lnSpc>
              <a:buFont typeface="Wingdings" panose="05000000000000000000" pitchFamily="2" charset="2"/>
              <a:buChar char="Ø"/>
            </a:pP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Multiple accounts</a:t>
            </a:r>
          </a:p>
          <a:p>
            <a:pPr marL="1339850" lvl="2" indent="-285750">
              <a:lnSpc>
                <a:spcPct val="50000"/>
              </a:lnSpc>
              <a:buFont typeface="Wingdings" panose="05000000000000000000" pitchFamily="2" charset="2"/>
              <a:buChar char="Ø"/>
            </a:pP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Dev, stage, prod environments</a:t>
            </a:r>
          </a:p>
          <a:p>
            <a:pPr marL="1339850" lvl="2" indent="-285750">
              <a:lnSpc>
                <a:spcPct val="50000"/>
              </a:lnSpc>
              <a:buFont typeface="Wingdings" panose="05000000000000000000" pitchFamily="2" charset="2"/>
              <a:buChar char="Ø"/>
            </a:pP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Disaster recovery</a:t>
            </a:r>
          </a:p>
          <a:p>
            <a:pPr marL="1339850" lvl="2" indent="-285750">
              <a:lnSpc>
                <a:spcPct val="50000"/>
              </a:lnSpc>
              <a:buFont typeface="Wingdings" panose="05000000000000000000" pitchFamily="2" charset="2"/>
              <a:buChar char="Ø"/>
            </a:pP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etc.</a:t>
            </a:r>
          </a:p>
        </p:txBody>
      </p:sp>
    </p:spTree>
    <p:extLst>
      <p:ext uri="{BB962C8B-B14F-4D97-AF65-F5344CB8AC3E}">
        <p14:creationId xmlns:p14="http://schemas.microsoft.com/office/powerpoint/2010/main" val="1646004686"/>
      </p:ext>
    </p:extLst>
  </p:cSld>
  <p:clrMapOvr>
    <a:masterClrMapping/>
  </p:clrMapOvr>
</p:sld>
</file>

<file path=ppt/theme/theme1.xml><?xml version="1.0" encoding="utf-8"?>
<a:theme xmlns:a="http://schemas.openxmlformats.org/drawingml/2006/main" name="Technology Consulting Infographics by Slidesgo">
  <a:themeElements>
    <a:clrScheme name="Simple Light">
      <a:dk1>
        <a:srgbClr val="3D3D3D"/>
      </a:dk1>
      <a:lt1>
        <a:srgbClr val="FFFFFF"/>
      </a:lt1>
      <a:dk2>
        <a:srgbClr val="494949"/>
      </a:dk2>
      <a:lt2>
        <a:srgbClr val="EEEEEE"/>
      </a:lt2>
      <a:accent1>
        <a:srgbClr val="77C6FC"/>
      </a:accent1>
      <a:accent2>
        <a:srgbClr val="BBE3FE"/>
      </a:accent2>
      <a:accent3>
        <a:srgbClr val="D6EEFE"/>
      </a:accent3>
      <a:accent4>
        <a:srgbClr val="BEBEBE"/>
      </a:accent4>
      <a:accent5>
        <a:srgbClr val="477797"/>
      </a:accent5>
      <a:accent6>
        <a:srgbClr val="9E9E9E"/>
      </a:accent6>
      <a:hlink>
        <a:srgbClr val="77C6F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3964</TotalTime>
  <Words>3098</Words>
  <Application>Microsoft Office PowerPoint</Application>
  <PresentationFormat>화면 슬라이드 쇼(16:9)</PresentationFormat>
  <Paragraphs>587</Paragraphs>
  <Slides>70</Slides>
  <Notes>68</Notes>
  <HiddenSlides>0</HiddenSlides>
  <MMClips>0</MMClips>
  <ScaleCrop>false</ScaleCrop>
  <HeadingPairs>
    <vt:vector size="6" baseType="variant">
      <vt:variant>
        <vt:lpstr>사용한 글꼴</vt:lpstr>
      </vt:variant>
      <vt:variant>
        <vt:i4>17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70</vt:i4>
      </vt:variant>
    </vt:vector>
  </HeadingPairs>
  <TitlesOfParts>
    <vt:vector size="89" baseType="lpstr">
      <vt:lpstr>ArialMT</vt:lpstr>
      <vt:lpstr>Lucida Console</vt:lpstr>
      <vt:lpstr>a고딕16</vt:lpstr>
      <vt:lpstr>Fjalla One</vt:lpstr>
      <vt:lpstr>a고딕12</vt:lpstr>
      <vt:lpstr>Arial</vt:lpstr>
      <vt:lpstr>a고딕15</vt:lpstr>
      <vt:lpstr>Wingdings</vt:lpstr>
      <vt:lpstr>Proxima Nova</vt:lpstr>
      <vt:lpstr>a고딕11</vt:lpstr>
      <vt:lpstr>Source Sans Pro</vt:lpstr>
      <vt:lpstr>Barlow Semi Condensed Medium</vt:lpstr>
      <vt:lpstr>Barlow Semi Condensed</vt:lpstr>
      <vt:lpstr>Proxima Nova Semibold</vt:lpstr>
      <vt:lpstr>Consolas</vt:lpstr>
      <vt:lpstr>Amazon Ember</vt:lpstr>
      <vt:lpstr>a고딕14</vt:lpstr>
      <vt:lpstr>Technology Consulting Infographics by Slidesgo</vt:lpstr>
      <vt:lpstr>Slidesgo Final Pages</vt:lpstr>
      <vt:lpstr>IaC; Infrastructure as a Code +AWS CloudFormation 실습</vt:lpstr>
      <vt:lpstr>Agenda</vt:lpstr>
      <vt:lpstr>1. 코드형 인프라  </vt:lpstr>
      <vt:lpstr>Power of the console</vt:lpstr>
      <vt:lpstr>Shall I repeat??</vt:lpstr>
      <vt:lpstr>Infrastructure as a Code(1)</vt:lpstr>
      <vt:lpstr>Infrastructure as a Code(2)</vt:lpstr>
      <vt:lpstr>IaC Benefits</vt:lpstr>
      <vt:lpstr>AWS CloudFormation</vt:lpstr>
      <vt:lpstr>Sample Template(1) – S3 Bucket</vt:lpstr>
      <vt:lpstr>Sample Template(2) – SNS &amp; Lambda</vt:lpstr>
      <vt:lpstr>AWS CloudFormation</vt:lpstr>
      <vt:lpstr>CloudFormation Flow</vt:lpstr>
      <vt:lpstr>CloudFormation Flow</vt:lpstr>
      <vt:lpstr>PowerPoint 프레젠테이션</vt:lpstr>
      <vt:lpstr>PowerPoint 프레젠테이션</vt:lpstr>
      <vt:lpstr>PowerPoint 프레젠테이션</vt:lpstr>
      <vt:lpstr>2. CloudFormation 템플릿  </vt:lpstr>
      <vt:lpstr>JSON vs. YAML</vt:lpstr>
      <vt:lpstr>CFT Anatomy</vt:lpstr>
      <vt:lpstr>CFT Anatomy</vt:lpstr>
      <vt:lpstr>CFT Anatomy</vt:lpstr>
      <vt:lpstr>CFT Anatomy</vt:lpstr>
      <vt:lpstr>CFT Anatomy</vt:lpstr>
      <vt:lpstr>CFT Anatomy</vt:lpstr>
      <vt:lpstr>CFT Anatomy</vt:lpstr>
      <vt:lpstr>CFT Anatomy</vt:lpstr>
      <vt:lpstr>PowerPoint 프레젠테이션</vt:lpstr>
      <vt:lpstr>CFT Anatomy</vt:lpstr>
      <vt:lpstr>CFT Anatomy</vt:lpstr>
      <vt:lpstr>Intrinsic Functions(내재 함수)</vt:lpstr>
      <vt:lpstr>CFT Anatomy</vt:lpstr>
      <vt:lpstr>CFT Anatomy</vt:lpstr>
      <vt:lpstr>CFT Anatomy</vt:lpstr>
      <vt:lpstr>CFT Anatomy</vt:lpstr>
      <vt:lpstr>CFT Anatomy</vt:lpstr>
      <vt:lpstr>CFT Anatomy</vt:lpstr>
      <vt:lpstr>Coding Any CloudFormation Template</vt:lpstr>
      <vt:lpstr>PowerPoint 프레젠테이션</vt:lpstr>
      <vt:lpstr>PowerPoint 프레젠테이션</vt:lpstr>
      <vt:lpstr>PowerPoint 프레젠테이션</vt:lpstr>
      <vt:lpstr>PowerPoint 프레젠테이션</vt:lpstr>
      <vt:lpstr>3. CloudFormation &amp; SAM 실습 </vt:lpstr>
      <vt:lpstr>Sample Template(2) – SNS &amp; Lambda</vt:lpstr>
      <vt:lpstr>AWS SAM</vt:lpstr>
      <vt:lpstr>AWS SAM 템플릿</vt:lpstr>
      <vt:lpstr>AWS SAM Flow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상품 연관 메트릭 수집 시스템</dc:title>
  <dc:creator>주재빈</dc:creator>
  <cp:lastModifiedBy>주 재빈</cp:lastModifiedBy>
  <cp:revision>3</cp:revision>
  <dcterms:modified xsi:type="dcterms:W3CDTF">2022-11-23T15:18:23Z</dcterms:modified>
</cp:coreProperties>
</file>